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6" r:id="rId4"/>
    <p:sldId id="269" r:id="rId5"/>
    <p:sldId id="270" r:id="rId6"/>
    <p:sldId id="268" r:id="rId7"/>
    <p:sldId id="266" r:id="rId8"/>
    <p:sldId id="267" r:id="rId9"/>
    <p:sldId id="307" r:id="rId10"/>
    <p:sldId id="285" r:id="rId11"/>
    <p:sldId id="286" r:id="rId12"/>
    <p:sldId id="271" r:id="rId13"/>
    <p:sldId id="272" r:id="rId14"/>
    <p:sldId id="315" r:id="rId15"/>
    <p:sldId id="309" r:id="rId16"/>
    <p:sldId id="308" r:id="rId17"/>
    <p:sldId id="310" r:id="rId18"/>
    <p:sldId id="274" r:id="rId19"/>
    <p:sldId id="275" r:id="rId20"/>
    <p:sldId id="312" r:id="rId21"/>
    <p:sldId id="313" r:id="rId22"/>
    <p:sldId id="314" r:id="rId23"/>
    <p:sldId id="276" r:id="rId24"/>
    <p:sldId id="279" r:id="rId25"/>
    <p:sldId id="277" r:id="rId26"/>
    <p:sldId id="284" r:id="rId27"/>
    <p:sldId id="280" r:id="rId28"/>
    <p:sldId id="281" r:id="rId29"/>
    <p:sldId id="278" r:id="rId30"/>
    <p:sldId id="282" r:id="rId31"/>
    <p:sldId id="283" r:id="rId32"/>
    <p:sldId id="287" r:id="rId33"/>
    <p:sldId id="288" r:id="rId34"/>
    <p:sldId id="289" r:id="rId35"/>
    <p:sldId id="290" r:id="rId36"/>
    <p:sldId id="291" r:id="rId37"/>
    <p:sldId id="292" r:id="rId38"/>
    <p:sldId id="294" r:id="rId39"/>
    <p:sldId id="295" r:id="rId40"/>
    <p:sldId id="298" r:id="rId41"/>
    <p:sldId id="297" r:id="rId42"/>
    <p:sldId id="299" r:id="rId43"/>
    <p:sldId id="293" r:id="rId44"/>
    <p:sldId id="296" r:id="rId45"/>
    <p:sldId id="300" r:id="rId46"/>
    <p:sldId id="301" r:id="rId47"/>
    <p:sldId id="306" r:id="rId48"/>
    <p:sldId id="302" r:id="rId49"/>
    <p:sldId id="303" r:id="rId50"/>
    <p:sldId id="304" r:id="rId51"/>
    <p:sldId id="305" r:id="rId52"/>
    <p:sldId id="257" r:id="rId53"/>
    <p:sldId id="258" r:id="rId5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136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34071A5F-B56A-4591-BB83-4FA72FA4FBA1}" type="datetimeFigureOut">
              <a:rPr lang="ko-KR" altLang="en-US" smtClean="0"/>
              <a:pPr/>
              <a:t>2019-04-04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34071A5F-B56A-4591-BB83-4FA72FA4FBA1}" type="datetimeFigureOut">
              <a:rPr lang="ko-KR" altLang="en-US" smtClean="0"/>
              <a:pPr/>
              <a:t>2019-04-04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4071A5F-B56A-4591-BB83-4FA72FA4FBA1}" type="datetimeFigureOut">
              <a:rPr lang="ko-KR" altLang="en-US" smtClean="0"/>
              <a:pPr/>
              <a:t>2019-04-04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71A5F-B56A-4591-BB83-4FA72FA4FBA1}" type="datetimeFigureOut">
              <a:rPr lang="ko-KR" altLang="en-US" smtClean="0"/>
              <a:pPr/>
              <a:t>2019-04-04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EC58F-70B8-443F-A008-2B799B172C7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z="8000" b="1" dirty="0" smtClean="0"/>
              <a:t>메인</a:t>
            </a:r>
            <a:endParaRPr lang="ko-KR" altLang="en-US" sz="8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1. </a:t>
            </a:r>
            <a:r>
              <a:rPr lang="ko-KR" altLang="en-US" sz="1400" b="1" dirty="0" smtClean="0"/>
              <a:t>교사 계정 관리 </a:t>
            </a:r>
            <a:r>
              <a:rPr lang="en-US" altLang="ko-KR" sz="1400" b="1" dirty="0" smtClean="0"/>
              <a:t>– b. </a:t>
            </a:r>
            <a:r>
              <a:rPr lang="ko-KR" altLang="en-US" sz="1400" b="1" dirty="0" smtClean="0"/>
              <a:t>교사 정보 수정</a:t>
            </a:r>
            <a:br>
              <a:rPr lang="ko-KR" altLang="en-US" sz="1400" b="1" dirty="0" smtClean="0"/>
            </a:br>
            <a:r>
              <a:rPr lang="en-US" altLang="ko-KR" sz="1400" b="1" dirty="0" smtClean="0"/>
              <a:t>===========================================================       </a:t>
            </a:r>
            <a:br>
              <a:rPr lang="en-US" altLang="ko-KR" sz="1400" b="1" dirty="0" smtClean="0"/>
            </a:br>
            <a:r>
              <a:rPr lang="en-US" altLang="ko-KR" sz="1400" b="1" dirty="0" smtClean="0"/>
              <a:t> </a:t>
            </a:r>
            <a:r>
              <a:rPr lang="ko-KR" altLang="en-US" sz="1400" b="1" dirty="0" err="1" smtClean="0"/>
              <a:t>교사명</a:t>
            </a:r>
            <a:r>
              <a:rPr lang="en-US" altLang="ko-KR" sz="1400" b="1" dirty="0" smtClean="0"/>
              <a:t>       </a:t>
            </a:r>
            <a:r>
              <a:rPr lang="ko-KR" altLang="en-US" sz="1400" b="1" dirty="0" smtClean="0"/>
              <a:t>주민번호뒷자리     전화번호 </a:t>
            </a:r>
            <a:r>
              <a:rPr lang="en-US" altLang="ko-KR" sz="1400" b="1" dirty="0" smtClean="0"/>
              <a:t>	</a:t>
            </a:r>
            <a:r>
              <a:rPr lang="ko-KR" altLang="en-US" sz="1400" b="1" dirty="0" smtClean="0"/>
              <a:t>강의가능과목</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t>
            </a:r>
            <a:r>
              <a:rPr lang="ko-KR" altLang="en-US" sz="1400" b="1" dirty="0" smtClean="0"/>
              <a:t>홍길동</a:t>
            </a:r>
            <a:r>
              <a:rPr lang="en-US" altLang="ko-KR" sz="1400" b="1" dirty="0" smtClean="0"/>
              <a:t>				     1,2,3</a:t>
            </a:r>
            <a:br>
              <a:rPr lang="en-US" altLang="ko-KR" sz="1400" b="1" dirty="0" smtClean="0"/>
            </a:br>
            <a:r>
              <a:rPr lang="en-US" altLang="ko-KR" sz="1400" b="1" dirty="0" smtClean="0"/>
              <a:t>------------------------------------------------------------------------------------------------------</a:t>
            </a:r>
            <a:r>
              <a:rPr lang="ko-KR" altLang="en-US" sz="1400" b="1" dirty="0" smtClean="0"/>
              <a:t> </a:t>
            </a:r>
            <a:r>
              <a:rPr lang="en-US" altLang="ko-KR" sz="1400" b="1" dirty="0" smtClean="0"/>
              <a:t/>
            </a:r>
            <a:br>
              <a:rPr lang="en-US" altLang="ko-KR" sz="1400" b="1" dirty="0" smtClean="0"/>
            </a:br>
            <a:r>
              <a:rPr lang="ko-KR" altLang="en-US" sz="1400" b="1" dirty="0" err="1" smtClean="0"/>
              <a:t>교사명</a:t>
            </a:r>
            <a:r>
              <a:rPr lang="ko-KR" altLang="en-US" sz="1400" b="1" dirty="0" smtClean="0"/>
              <a:t> </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주민번호</a:t>
            </a:r>
            <a:r>
              <a:rPr lang="en-US" altLang="ko-KR" sz="1400" b="1" dirty="0" smtClean="0"/>
              <a:t>(</a:t>
            </a:r>
            <a:r>
              <a:rPr lang="ko-KR" altLang="en-US" sz="1400" b="1" dirty="0" smtClean="0"/>
              <a:t>뒷자리</a:t>
            </a:r>
            <a:r>
              <a:rPr lang="en-US" altLang="ko-KR" sz="1400" b="1" dirty="0" smtClean="0"/>
              <a:t>)</a:t>
            </a:r>
            <a:r>
              <a:rPr lang="ko-KR" altLang="en-US" sz="1400" b="1" dirty="0" smtClean="0"/>
              <a:t> </a:t>
            </a:r>
            <a:r>
              <a:rPr lang="en-US" altLang="ko-KR" sz="1400" b="1" dirty="0" smtClean="0"/>
              <a:t>: </a:t>
            </a:r>
            <a:br>
              <a:rPr lang="en-US" altLang="ko-KR" sz="1400" b="1" dirty="0" smtClean="0"/>
            </a:br>
            <a:r>
              <a:rPr lang="en-US" altLang="ko-KR" sz="1400" b="1" dirty="0" smtClean="0"/>
              <a:t/>
            </a:r>
            <a:br>
              <a:rPr lang="en-US" altLang="ko-KR" sz="1400" b="1" dirty="0" smtClean="0"/>
            </a:br>
            <a:r>
              <a:rPr lang="ko-KR" altLang="en-US" sz="1400" b="1" dirty="0" smtClean="0"/>
              <a:t>전화번호 </a:t>
            </a:r>
            <a:r>
              <a:rPr lang="en-US" altLang="ko-KR" sz="1400" b="1" dirty="0" smtClean="0"/>
              <a:t>:</a:t>
            </a:r>
            <a:br>
              <a:rPr lang="en-US" altLang="ko-KR" sz="1400" b="1" dirty="0" smtClean="0"/>
            </a:br>
            <a:r>
              <a:rPr lang="en-US" altLang="ko-KR" sz="1400" b="1" dirty="0" smtClean="0"/>
              <a:t>------------------------------------------------------------------------------------------------------- </a:t>
            </a:r>
            <a:br>
              <a:rPr lang="en-US" altLang="ko-KR" sz="1400" b="1" dirty="0" smtClean="0"/>
            </a:br>
            <a:r>
              <a:rPr lang="ko-KR" altLang="en-US" sz="1400" b="1" dirty="0" smtClean="0"/>
              <a:t>과목번호</a:t>
            </a:r>
            <a:r>
              <a:rPr lang="en-US" altLang="ko-KR" sz="1400" b="1" dirty="0" smtClean="0"/>
              <a:t>			         </a:t>
            </a:r>
            <a:r>
              <a:rPr lang="ko-KR" altLang="en-US" sz="1400" b="1" dirty="0" smtClean="0"/>
              <a:t>과목명</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1			</a:t>
            </a:r>
            <a:r>
              <a:rPr lang="ko-KR" altLang="en-US" sz="1400" b="1" dirty="0" smtClean="0"/>
              <a:t>객체지향 프로그래밍</a:t>
            </a:r>
            <a:r>
              <a:rPr lang="en-US" altLang="ko-KR" sz="1400" b="1" dirty="0" smtClean="0"/>
              <a:t> </a:t>
            </a:r>
            <a:br>
              <a:rPr lang="en-US" altLang="ko-KR" sz="1400" b="1" dirty="0" smtClean="0"/>
            </a:br>
            <a:r>
              <a:rPr lang="en-US" altLang="ko-KR" sz="1400" b="1" dirty="0" smtClean="0"/>
              <a:t>N			</a:t>
            </a:r>
            <a:r>
              <a:rPr lang="ko-KR" altLang="en-US" sz="1400" b="1" dirty="0" smtClean="0"/>
              <a:t> 데이터 베이스 구현</a:t>
            </a:r>
            <a:r>
              <a:rPr lang="en-US" altLang="ko-KR" sz="1400" b="1" dirty="0" smtClean="0"/>
              <a:t/>
            </a:r>
            <a:br>
              <a:rPr lang="en-US" altLang="ko-KR" sz="1400" b="1" dirty="0" smtClean="0"/>
            </a:br>
            <a:r>
              <a:rPr lang="en-US" altLang="ko-KR" sz="1400" b="1" dirty="0" smtClean="0"/>
              <a:t>------------------------------------------------------------------------------------------------------- </a:t>
            </a:r>
            <a:br>
              <a:rPr lang="en-US" altLang="ko-KR" sz="1400" b="1" dirty="0" smtClean="0"/>
            </a:br>
            <a:r>
              <a:rPr lang="en-US" altLang="ko-KR" sz="1400" b="1" dirty="0" smtClean="0"/>
              <a:t>##</a:t>
            </a:r>
            <a:r>
              <a:rPr lang="ko-KR" altLang="en-US" sz="1400" b="1" dirty="0" smtClean="0"/>
              <a:t> 과목리스트 중 해당교사가 강의 가능한 과목들을 전부 입력해주세요</a:t>
            </a:r>
            <a:r>
              <a:rPr lang="en-US" altLang="ko-KR" sz="1400" b="1" dirty="0" smtClean="0"/>
              <a:t>.##</a:t>
            </a:r>
            <a:br>
              <a:rPr lang="en-US" altLang="ko-KR" sz="1400" b="1" dirty="0" smtClean="0"/>
            </a:br>
            <a:r>
              <a:rPr lang="ko-KR" altLang="en-US" sz="1400" b="1" dirty="0" smtClean="0"/>
              <a:t>강의가능과목 </a:t>
            </a:r>
            <a:r>
              <a:rPr lang="en-US" altLang="ko-KR" sz="1400" b="1" dirty="0" smtClean="0"/>
              <a:t>(</a:t>
            </a:r>
            <a:r>
              <a:rPr lang="ko-KR" altLang="en-US" sz="1400" b="1" dirty="0" smtClean="0"/>
              <a:t>다중선택가능 </a:t>
            </a:r>
            <a:r>
              <a:rPr lang="en-US" altLang="ko-KR" sz="1400" b="1" dirty="0" smtClean="0"/>
              <a:t>ex) 1,2,3)</a:t>
            </a:r>
            <a:r>
              <a:rPr lang="ko-KR" altLang="en-US" sz="1400" b="1" dirty="0" smtClean="0"/>
              <a:t> </a:t>
            </a:r>
            <a:r>
              <a:rPr lang="en-US" altLang="ko-KR" sz="1400" b="1" dirty="0" smtClean="0"/>
              <a:t>:</a:t>
            </a:r>
            <a:br>
              <a:rPr lang="en-US" altLang="ko-KR" sz="1400" b="1" dirty="0" smtClean="0"/>
            </a:br>
            <a:r>
              <a:rPr lang="en-US" altLang="ko-KR" sz="1400" b="1" dirty="0" smtClean="0"/>
              <a:t>------------------------------------------------------------------------------------------------------</a:t>
            </a:r>
            <a:br>
              <a:rPr lang="en-US" altLang="ko-KR" sz="1400" b="1" dirty="0" smtClean="0"/>
            </a:br>
            <a:r>
              <a:rPr lang="ko-KR" altLang="en-US" sz="1400" b="1" dirty="0" smtClean="0"/>
              <a:t>정말로 수정하시겠습니까</a:t>
            </a:r>
            <a:r>
              <a:rPr lang="en-US" altLang="ko-KR" sz="1400" b="1" dirty="0" smtClean="0"/>
              <a:t>? (y/n)</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수정이 완료되었습니다</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n</a:t>
            </a:r>
            <a:r>
              <a:rPr lang="ko-KR" altLang="en-US" sz="1400" b="1" dirty="0" err="1" smtClean="0"/>
              <a:t>선택시</a:t>
            </a:r>
            <a:r>
              <a:rPr lang="ko-KR" altLang="en-US" sz="1400" b="1" dirty="0" smtClean="0"/>
              <a:t> </a:t>
            </a:r>
            <a:r>
              <a:rPr lang="en-US" altLang="ko-KR" sz="1400" b="1" dirty="0" smtClean="0"/>
              <a:t/>
            </a:r>
            <a:br>
              <a:rPr lang="en-US" altLang="ko-KR" sz="1400" b="1" dirty="0" smtClean="0"/>
            </a:br>
            <a:r>
              <a:rPr lang="ko-KR" altLang="en-US" sz="1400" b="1" dirty="0" smtClean="0"/>
              <a:t>수정이 취소 되었습니다</a:t>
            </a:r>
            <a:r>
              <a:rPr lang="en-US" altLang="ko-KR" sz="1400" b="1" dirty="0" smtClean="0"/>
              <a:t>. </a:t>
            </a: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1. </a:t>
            </a:r>
            <a:r>
              <a:rPr lang="ko-KR" altLang="en-US" sz="1400" b="1" dirty="0" smtClean="0"/>
              <a:t>교사 계정 관리 </a:t>
            </a:r>
            <a:r>
              <a:rPr lang="en-US" altLang="ko-KR" sz="1400" b="1" dirty="0" smtClean="0"/>
              <a:t>– c. </a:t>
            </a:r>
            <a:r>
              <a:rPr lang="ko-KR" altLang="en-US" sz="1400" b="1" dirty="0" smtClean="0"/>
              <a:t>교사 정보 삭제</a:t>
            </a:r>
            <a:br>
              <a:rPr lang="ko-KR" altLang="en-US" sz="1400" b="1" dirty="0" smtClean="0"/>
            </a:br>
            <a:r>
              <a:rPr lang="en-US" altLang="ko-KR" sz="1400" b="1" dirty="0" smtClean="0"/>
              <a:t>===========================================================       </a:t>
            </a:r>
            <a:br>
              <a:rPr lang="en-US" altLang="ko-KR" sz="1400" b="1" dirty="0" smtClean="0"/>
            </a:br>
            <a:r>
              <a:rPr lang="en-US" altLang="ko-KR" sz="1400" b="1" dirty="0" smtClean="0"/>
              <a:t> </a:t>
            </a:r>
            <a:r>
              <a:rPr lang="ko-KR" altLang="en-US" sz="1400" b="1" dirty="0" err="1" smtClean="0"/>
              <a:t>교사명</a:t>
            </a:r>
            <a:r>
              <a:rPr lang="en-US" altLang="ko-KR" sz="1400" b="1" dirty="0" smtClean="0"/>
              <a:t>       </a:t>
            </a:r>
            <a:r>
              <a:rPr lang="ko-KR" altLang="en-US" sz="1400" b="1" dirty="0" smtClean="0"/>
              <a:t>주민번호뒷자리     전화번호</a:t>
            </a:r>
            <a:r>
              <a:rPr lang="en-US" altLang="ko-KR" sz="1400" b="1" dirty="0" smtClean="0"/>
              <a:t>	</a:t>
            </a:r>
            <a:r>
              <a:rPr lang="ko-KR" altLang="en-US" sz="1400" b="1" dirty="0" smtClean="0"/>
              <a:t>강의가능과목</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t>
            </a:r>
            <a:r>
              <a:rPr lang="ko-KR" altLang="en-US" sz="1400" b="1" dirty="0" smtClean="0"/>
              <a:t>홍길동</a:t>
            </a:r>
            <a:r>
              <a:rPr lang="en-US" altLang="ko-KR" sz="1400" b="1" dirty="0" smtClean="0"/>
              <a:t/>
            </a:r>
            <a:br>
              <a:rPr lang="en-US" altLang="ko-KR" sz="1400" b="1" dirty="0" smtClean="0"/>
            </a:br>
            <a:r>
              <a:rPr lang="en-US" altLang="ko-KR" sz="1400" b="1" dirty="0" smtClean="0"/>
              <a:t>------------------------------------------------------------------------------------------------------</a:t>
            </a:r>
            <a:br>
              <a:rPr lang="en-US" altLang="ko-KR" sz="1400" b="1" dirty="0" smtClean="0"/>
            </a:br>
            <a:r>
              <a:rPr lang="ko-KR" altLang="en-US" sz="1400" b="1" dirty="0" smtClean="0"/>
              <a:t> 정말로 삭제하시겠습니까</a:t>
            </a:r>
            <a:r>
              <a:rPr lang="en-US" altLang="ko-KR" sz="1400" b="1" dirty="0" smtClean="0"/>
              <a:t>? (y/n)</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삭제</a:t>
            </a:r>
            <a:r>
              <a:rPr lang="ko-KR" altLang="en-US" sz="1400" b="1" dirty="0"/>
              <a:t>가</a:t>
            </a:r>
            <a:r>
              <a:rPr lang="ko-KR" altLang="en-US" sz="1400" b="1" dirty="0" smtClean="0"/>
              <a:t> 완료되었습니다</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n</a:t>
            </a:r>
            <a:r>
              <a:rPr lang="ko-KR" altLang="en-US" sz="1400" b="1" dirty="0" err="1" smtClean="0"/>
              <a:t>선택시</a:t>
            </a:r>
            <a:r>
              <a:rPr lang="ko-KR" altLang="en-US" sz="1400" b="1" dirty="0" smtClean="0"/>
              <a:t> </a:t>
            </a:r>
            <a:r>
              <a:rPr lang="en-US" altLang="ko-KR" sz="1400" b="1" dirty="0" smtClean="0"/>
              <a:t/>
            </a:r>
            <a:br>
              <a:rPr lang="en-US" altLang="ko-KR" sz="1400" b="1" dirty="0" smtClean="0"/>
            </a:br>
            <a:r>
              <a:rPr lang="ko-KR" altLang="en-US" sz="1400" b="1" dirty="0" smtClean="0"/>
              <a:t>삭제</a:t>
            </a:r>
            <a:r>
              <a:rPr lang="ko-KR" altLang="en-US" sz="1400" b="1" dirty="0"/>
              <a:t>가</a:t>
            </a:r>
            <a:r>
              <a:rPr lang="ko-KR" altLang="en-US" sz="1400" b="1" dirty="0" smtClean="0"/>
              <a:t> 취소 되었습니다</a:t>
            </a:r>
            <a:r>
              <a:rPr lang="en-US" altLang="ko-KR" sz="1400" b="1" dirty="0" smtClean="0"/>
              <a:t>.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smtClean="0"/>
              <a:t>1.</a:t>
            </a:r>
            <a:r>
              <a:rPr lang="ko-KR" altLang="en-US" sz="8000" b="1" dirty="0" smtClean="0"/>
              <a:t>관리자 </a:t>
            </a:r>
            <a:r>
              <a:rPr lang="en-US" altLang="ko-KR" sz="8000" b="1" dirty="0" smtClean="0"/>
              <a:t>– 2. </a:t>
            </a:r>
            <a:r>
              <a:rPr lang="ko-KR" altLang="en-US" sz="8000" b="1" dirty="0" smtClean="0"/>
              <a:t>개설 과정 관리</a:t>
            </a:r>
            <a:endParaRPr lang="ko-KR" altLang="en-US" sz="8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2. </a:t>
            </a:r>
            <a:r>
              <a:rPr lang="ko-KR" altLang="en-US" sz="1400" b="1" dirty="0" smtClean="0"/>
              <a:t>개설 과정 관리</a:t>
            </a:r>
            <a:r>
              <a:rPr lang="en-US" altLang="ko-KR" sz="1400" b="1" dirty="0" smtClean="0"/>
              <a:t>===========================================================</a:t>
            </a:r>
            <a:br>
              <a:rPr lang="en-US" altLang="ko-KR" sz="1400" b="1" dirty="0" smtClean="0"/>
            </a:br>
            <a:r>
              <a:rPr lang="en-US" altLang="ko-KR" sz="1400" b="1" dirty="0" smtClean="0"/>
              <a:t> </a:t>
            </a:r>
            <a:r>
              <a:rPr lang="ko-KR" altLang="en-US" sz="1400" b="1" dirty="0" smtClean="0"/>
              <a:t>번호</a:t>
            </a:r>
            <a:r>
              <a:rPr lang="en-US" altLang="ko-KR" sz="1400" b="1" dirty="0" smtClean="0"/>
              <a:t>    </a:t>
            </a:r>
            <a:r>
              <a:rPr lang="ko-KR" altLang="en-US" sz="1400" b="1" dirty="0" err="1" smtClean="0"/>
              <a:t>과정명</a:t>
            </a:r>
            <a:r>
              <a:rPr lang="en-US" altLang="ko-KR" sz="1400" b="1" dirty="0" smtClean="0"/>
              <a:t>		</a:t>
            </a:r>
            <a:r>
              <a:rPr lang="ko-KR" altLang="en-US" sz="1400" b="1" dirty="0" smtClean="0"/>
              <a:t>과정기간</a:t>
            </a:r>
            <a:r>
              <a:rPr lang="en-US" altLang="ko-KR" sz="1400" b="1" dirty="0" smtClean="0"/>
              <a:t>	</a:t>
            </a:r>
            <a:r>
              <a:rPr lang="ko-KR" altLang="en-US" sz="1400" b="1" dirty="0" smtClean="0"/>
              <a:t>강의실명</a:t>
            </a:r>
            <a:r>
              <a:rPr lang="en-US" altLang="ko-KR" sz="1400" b="1" dirty="0" smtClean="0"/>
              <a:t>	</a:t>
            </a:r>
            <a:r>
              <a:rPr lang="ko-KR" altLang="en-US" sz="1400" b="1" dirty="0" smtClean="0"/>
              <a:t>개설과목등록여부  학생 등록 인원</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1. </a:t>
            </a:r>
            <a:r>
              <a:rPr lang="ko-KR" altLang="en-US" sz="1400" b="1" dirty="0" smtClean="0"/>
              <a:t>개강 자바 기반 </a:t>
            </a:r>
            <a:r>
              <a:rPr lang="ko-KR" altLang="en-US" sz="1400" b="1" dirty="0" err="1" smtClean="0"/>
              <a:t>융합형</a:t>
            </a:r>
            <a:r>
              <a:rPr lang="en-US" altLang="ko-KR" sz="1400" b="1" dirty="0" smtClean="0"/>
              <a:t>-	2018.01.01       1                10(</a:t>
            </a:r>
            <a:r>
              <a:rPr lang="ko-KR" altLang="en-US" sz="1400" b="1" dirty="0" smtClean="0"/>
              <a:t>과목수</a:t>
            </a:r>
            <a:r>
              <a:rPr lang="en-US" altLang="ko-KR" sz="1400" b="1" dirty="0" smtClean="0"/>
              <a:t>)	30</a:t>
            </a:r>
            <a:r>
              <a:rPr lang="ko-KR" altLang="en-US" sz="1400" b="1" dirty="0" smtClean="0"/>
              <a:t>명</a:t>
            </a:r>
            <a:r>
              <a:rPr lang="en-US" altLang="ko-KR" sz="1400" b="1" dirty="0" smtClean="0"/>
              <a:t> </a:t>
            </a:r>
            <a:br>
              <a:rPr lang="en-US" altLang="ko-KR" sz="1400" b="1" dirty="0" smtClean="0"/>
            </a:br>
            <a:r>
              <a:rPr lang="en-US" altLang="ko-KR" sz="1400" b="1" dirty="0" smtClean="0"/>
              <a:t>         SW </a:t>
            </a:r>
            <a:r>
              <a:rPr lang="ko-KR" altLang="en-US" sz="1400" b="1" dirty="0" smtClean="0"/>
              <a:t>개발자 양성과정 </a:t>
            </a:r>
            <a:r>
              <a:rPr lang="en-US" altLang="ko-KR" sz="1400" b="1" dirty="0" smtClean="0"/>
              <a:t>	~ 2018.07.13</a:t>
            </a:r>
            <a:br>
              <a:rPr lang="en-US" altLang="ko-KR" sz="1400" b="1" dirty="0" smtClean="0"/>
            </a:br>
            <a:r>
              <a:rPr lang="en-US" altLang="ko-KR" sz="1400" b="1" dirty="0" smtClean="0"/>
              <a:t/>
            </a:r>
            <a:br>
              <a:rPr lang="en-US" altLang="ko-KR" sz="1400" b="1" dirty="0" smtClean="0"/>
            </a:br>
            <a:r>
              <a:rPr lang="en-US" altLang="ko-KR" sz="1400" b="1" dirty="0" smtClean="0"/>
              <a:t>2.</a:t>
            </a:r>
            <a:br>
              <a:rPr lang="en-US" altLang="ko-KR" sz="1400" b="1" dirty="0" smtClean="0"/>
            </a:br>
            <a:r>
              <a:rPr lang="en-US" altLang="ko-KR" sz="1400" b="1" dirty="0" smtClean="0"/>
              <a:t/>
            </a:r>
            <a:br>
              <a:rPr lang="en-US" altLang="ko-KR" sz="1400" b="1" dirty="0" smtClean="0"/>
            </a:br>
            <a:r>
              <a:rPr lang="en-US" altLang="ko-KR" sz="1400" b="1" dirty="0" smtClean="0"/>
              <a:t>a. </a:t>
            </a:r>
            <a:r>
              <a:rPr lang="ko-KR" altLang="en-US" sz="1400" b="1" dirty="0" smtClean="0"/>
              <a:t>개설과정 정보 등록</a:t>
            </a:r>
            <a:r>
              <a:rPr lang="en-US" altLang="ko-KR" sz="1400" b="1" dirty="0" smtClean="0"/>
              <a:t/>
            </a:r>
            <a:br>
              <a:rPr lang="en-US" altLang="ko-KR" sz="1400" b="1" dirty="0" smtClean="0"/>
            </a:br>
            <a:r>
              <a:rPr lang="en-US" altLang="ko-KR" sz="1400" b="1" dirty="0" smtClean="0"/>
              <a:t>b. </a:t>
            </a:r>
            <a:r>
              <a:rPr lang="ko-KR" altLang="en-US" sz="1400" b="1" dirty="0" smtClean="0"/>
              <a:t>개설과정 정보 수정</a:t>
            </a:r>
            <a:r>
              <a:rPr lang="en-US" altLang="ko-KR" sz="1400" b="1" dirty="0" smtClean="0"/>
              <a:t/>
            </a:r>
            <a:br>
              <a:rPr lang="en-US" altLang="ko-KR" sz="1400" b="1" dirty="0" smtClean="0"/>
            </a:br>
            <a:r>
              <a:rPr lang="en-US" altLang="ko-KR" sz="1400" b="1" dirty="0" smtClean="0"/>
              <a:t>c. </a:t>
            </a:r>
            <a:r>
              <a:rPr lang="ko-KR" altLang="en-US" sz="1400" b="1" dirty="0" smtClean="0"/>
              <a:t>개설과정 정보 삭제 </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z. </a:t>
            </a:r>
            <a:r>
              <a:rPr lang="ko-KR" altLang="en-US" sz="1400" b="1" dirty="0" err="1" smtClean="0"/>
              <a:t>뒤로가기</a:t>
            </a: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 </a:t>
            </a:r>
            <a:r>
              <a:rPr lang="ko-KR" altLang="en-US" sz="1400" b="1" dirty="0" smtClean="0"/>
              <a:t>상세보기를 원하시면 해당번호를 선택해주세요</a:t>
            </a:r>
            <a:r>
              <a:rPr lang="en-US" altLang="ko-KR" sz="1400" b="1" dirty="0" smtClean="0"/>
              <a:t>. </a:t>
            </a:r>
            <a:br>
              <a:rPr lang="en-US" altLang="ko-KR" sz="1400" b="1" dirty="0" smtClean="0"/>
            </a:br>
            <a:r>
              <a:rPr lang="en-US" altLang="ko-KR" sz="1400" b="1" dirty="0" smtClean="0"/>
              <a:t/>
            </a:r>
            <a:br>
              <a:rPr lang="en-US" altLang="ko-KR" sz="1400" b="1" dirty="0" smtClean="0"/>
            </a:br>
            <a:r>
              <a:rPr lang="ko-KR" altLang="en-US" sz="1400" b="1" dirty="0" smtClean="0"/>
              <a:t>■ 수정 및 삭제 </a:t>
            </a:r>
            <a:r>
              <a:rPr lang="ko-KR" altLang="en-US" sz="1400" b="1" dirty="0" err="1" smtClean="0"/>
              <a:t>클릭시</a:t>
            </a:r>
            <a:r>
              <a:rPr lang="ko-KR" altLang="en-US" sz="1400" b="1" dirty="0" smtClean="0"/>
              <a:t> </a:t>
            </a:r>
            <a:r>
              <a:rPr lang="en-US" altLang="ko-KR" sz="1400" b="1" dirty="0" smtClean="0"/>
              <a:t>-&gt; </a:t>
            </a:r>
            <a:r>
              <a:rPr lang="ko-KR" altLang="en-US" sz="1400" b="1" dirty="0" smtClean="0"/>
              <a:t>번호 </a:t>
            </a:r>
            <a:r>
              <a:rPr lang="ko-KR" altLang="en-US" sz="1400" b="1" dirty="0" err="1" smtClean="0"/>
              <a:t>입력창</a:t>
            </a:r>
            <a:r>
              <a:rPr lang="ko-KR" altLang="en-US" sz="1400" b="1" dirty="0" smtClean="0"/>
              <a:t> 띄우기 </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2. </a:t>
            </a:r>
            <a:r>
              <a:rPr lang="ko-KR" altLang="en-US" sz="1400" b="1" dirty="0" smtClean="0"/>
              <a:t>개설 과정 관리 </a:t>
            </a:r>
            <a:r>
              <a:rPr lang="en-US" altLang="ko-KR" sz="1400" b="1" dirty="0" smtClean="0"/>
              <a:t>– 1. (</a:t>
            </a:r>
            <a:r>
              <a:rPr lang="ko-KR" altLang="en-US" sz="1400" b="1" dirty="0" smtClean="0"/>
              <a:t>상세보기</a:t>
            </a:r>
            <a:r>
              <a:rPr lang="en-US" altLang="ko-KR" sz="1400" b="1" dirty="0" smtClean="0"/>
              <a:t>)</a:t>
            </a:r>
            <a:br>
              <a:rPr lang="en-US" altLang="ko-KR" sz="1400" b="1" dirty="0" smtClean="0"/>
            </a:br>
            <a:r>
              <a:rPr lang="en-US" altLang="ko-KR" sz="1400" b="1" dirty="0" smtClean="0"/>
              <a:t>===========================================================       </a:t>
            </a:r>
            <a:br>
              <a:rPr lang="en-US" altLang="ko-KR" sz="1400" b="1" dirty="0" smtClean="0"/>
            </a:br>
            <a:r>
              <a:rPr lang="en-US" altLang="ko-KR" sz="1400" b="1" dirty="0" smtClean="0"/>
              <a:t> ■ </a:t>
            </a:r>
            <a:r>
              <a:rPr lang="ko-KR" altLang="en-US" sz="1400" b="1" dirty="0" smtClean="0"/>
              <a:t>자바 기반 </a:t>
            </a:r>
            <a:r>
              <a:rPr lang="ko-KR" altLang="en-US" sz="1400" b="1" dirty="0" err="1" smtClean="0"/>
              <a:t>융합형</a:t>
            </a:r>
            <a:r>
              <a:rPr lang="ko-KR" altLang="en-US" sz="1400" b="1" dirty="0" smtClean="0"/>
              <a:t> </a:t>
            </a:r>
            <a:r>
              <a:rPr lang="en-US" altLang="ko-KR" sz="1400" b="1" dirty="0" smtClean="0"/>
              <a:t>SW </a:t>
            </a:r>
            <a:r>
              <a:rPr lang="ko-KR" altLang="en-US" sz="1400" b="1" dirty="0" smtClean="0"/>
              <a:t>개발자 양성과정 </a:t>
            </a:r>
            <a:br>
              <a:rPr lang="ko-KR" altLang="en-US" sz="1400" b="1" dirty="0" smtClean="0"/>
            </a:br>
            <a:r>
              <a:rPr lang="ko-KR" altLang="en-US" sz="1400" b="1" dirty="0" smtClean="0"/>
              <a:t/>
            </a:r>
            <a:br>
              <a:rPr lang="ko-KR" altLang="en-US" sz="1400" b="1" dirty="0" smtClean="0"/>
            </a:br>
            <a:r>
              <a:rPr lang="ko-KR" altLang="en-US" sz="1400" b="1" dirty="0" smtClean="0"/>
              <a:t> ■ 과정기간</a:t>
            </a:r>
            <a:br>
              <a:rPr lang="ko-KR" altLang="en-US" sz="1400" b="1" dirty="0" smtClean="0"/>
            </a:br>
            <a:r>
              <a:rPr lang="en-US" altLang="ko-KR" sz="1400" b="1" dirty="0" smtClean="0"/>
              <a:t>2019.01.07 ~ 2019.06.07</a:t>
            </a:r>
            <a:br>
              <a:rPr lang="en-US" altLang="ko-KR" sz="1400" b="1" dirty="0" smtClean="0"/>
            </a:br>
            <a:r>
              <a:rPr lang="en-US" altLang="ko-KR" sz="1400" b="1" dirty="0" smtClean="0"/>
              <a:t/>
            </a:r>
            <a:br>
              <a:rPr lang="en-US" altLang="ko-KR" sz="1400" b="1" dirty="0" smtClean="0"/>
            </a:br>
            <a:r>
              <a:rPr lang="en-US" altLang="ko-KR" sz="1400" b="1" dirty="0" smtClean="0"/>
              <a:t> ■ </a:t>
            </a:r>
            <a:r>
              <a:rPr lang="ko-KR" altLang="en-US" sz="1400" b="1" dirty="0" smtClean="0"/>
              <a:t>과목명 및 기간 </a:t>
            </a:r>
            <a:br>
              <a:rPr lang="ko-KR" altLang="en-US" sz="1400" b="1" dirty="0" smtClean="0"/>
            </a:br>
            <a:r>
              <a:rPr lang="en-US" altLang="ko-KR" sz="1400" b="1" dirty="0" smtClean="0"/>
              <a:t>JAVA </a:t>
            </a:r>
            <a:r>
              <a:rPr lang="ko-KR" altLang="en-US" sz="1400" b="1" dirty="0" smtClean="0"/>
              <a:t>프로그래밍 </a:t>
            </a:r>
            <a:r>
              <a:rPr lang="en-US" altLang="ko-KR" sz="1400" b="1" dirty="0" smtClean="0"/>
              <a:t>15</a:t>
            </a:r>
            <a:r>
              <a:rPr lang="ko-KR" altLang="en-US" sz="1400" b="1" dirty="0" smtClean="0"/>
              <a:t>일</a:t>
            </a:r>
            <a:br>
              <a:rPr lang="ko-KR" altLang="en-US" sz="1400" b="1" dirty="0" smtClean="0"/>
            </a:br>
            <a:r>
              <a:rPr lang="en-US" altLang="ko-KR" sz="1400" b="1" dirty="0" smtClean="0"/>
              <a:t>Oracle DBMS 18</a:t>
            </a:r>
            <a:r>
              <a:rPr lang="ko-KR" altLang="en-US" sz="1400" b="1" dirty="0" smtClean="0"/>
              <a:t>일</a:t>
            </a:r>
            <a:br>
              <a:rPr lang="ko-KR" altLang="en-US" sz="1400" b="1" dirty="0" smtClean="0"/>
            </a:br>
            <a:r>
              <a:rPr lang="ko-KR" altLang="en-US" sz="1400" b="1" dirty="0" smtClean="0"/>
              <a:t>웹개발 프로그래밍 </a:t>
            </a:r>
            <a:r>
              <a:rPr lang="en-US" altLang="ko-KR" sz="1400" b="1" dirty="0" smtClean="0"/>
              <a:t>46</a:t>
            </a:r>
            <a:r>
              <a:rPr lang="ko-KR" altLang="en-US" sz="1400" b="1" dirty="0" smtClean="0"/>
              <a:t>일</a:t>
            </a:r>
            <a:br>
              <a:rPr lang="ko-KR" altLang="en-US" sz="1400" b="1" dirty="0" smtClean="0"/>
            </a:br>
            <a:r>
              <a:rPr lang="en-US" altLang="ko-KR" sz="1400" b="1" dirty="0" smtClean="0"/>
              <a:t>Java</a:t>
            </a:r>
            <a:r>
              <a:rPr lang="ko-KR" altLang="en-US" sz="1400" b="1" dirty="0" smtClean="0"/>
              <a:t>응용프로젝트 </a:t>
            </a:r>
            <a:r>
              <a:rPr lang="en-US" altLang="ko-KR" sz="1400" b="1" dirty="0" smtClean="0"/>
              <a:t>5</a:t>
            </a:r>
            <a:r>
              <a:rPr lang="ko-KR" altLang="en-US" sz="1400" b="1" dirty="0" smtClean="0"/>
              <a:t>일</a:t>
            </a:r>
            <a:br>
              <a:rPr lang="ko-KR" altLang="en-US" sz="1400" b="1" dirty="0" smtClean="0"/>
            </a:br>
            <a:r>
              <a:rPr lang="ko-KR" altLang="en-US" sz="1400" b="1" dirty="0" smtClean="0"/>
              <a:t>웹 클라이언트 프로그래밍 </a:t>
            </a:r>
            <a:r>
              <a:rPr lang="en-US" altLang="ko-KR" sz="1400" b="1" dirty="0" smtClean="0"/>
              <a:t>15</a:t>
            </a:r>
            <a:r>
              <a:rPr lang="ko-KR" altLang="en-US" sz="1400" b="1" dirty="0" smtClean="0"/>
              <a:t>일</a:t>
            </a:r>
            <a:br>
              <a:rPr lang="ko-KR" altLang="en-US" sz="1400" b="1" dirty="0" smtClean="0"/>
            </a:br>
            <a:r>
              <a:rPr lang="en-US" altLang="ko-KR" sz="1400" b="1" dirty="0" smtClean="0"/>
              <a:t>Full-stack </a:t>
            </a:r>
            <a:r>
              <a:rPr lang="ko-KR" altLang="en-US" sz="1400" b="1" dirty="0" smtClean="0"/>
              <a:t>응용 프로젝트 제작 </a:t>
            </a:r>
            <a:r>
              <a:rPr lang="en-US" altLang="ko-KR" sz="1400" b="1" dirty="0" smtClean="0"/>
              <a:t>12</a:t>
            </a:r>
            <a:r>
              <a:rPr lang="ko-KR" altLang="en-US" sz="1400" b="1" dirty="0" smtClean="0"/>
              <a:t>일 </a:t>
            </a:r>
            <a:br>
              <a:rPr lang="ko-KR" altLang="en-US" sz="1400" b="1" dirty="0" smtClean="0"/>
            </a:br>
            <a:r>
              <a:rPr lang="ko-KR" altLang="en-US" sz="1400" b="1" dirty="0" smtClean="0"/>
              <a:t/>
            </a:r>
            <a:br>
              <a:rPr lang="ko-KR" altLang="en-US" sz="1400" b="1" dirty="0" smtClean="0"/>
            </a:br>
            <a:r>
              <a:rPr lang="ko-KR" altLang="en-US" sz="1400" b="1" dirty="0" smtClean="0"/>
              <a:t>■ 강의실 </a:t>
            </a:r>
            <a:r>
              <a:rPr lang="en-US" altLang="ko-KR" sz="1400" b="1" dirty="0" smtClean="0"/>
              <a:t>– 6</a:t>
            </a:r>
            <a:br>
              <a:rPr lang="en-US" altLang="ko-KR" sz="1400" b="1" dirty="0" smtClean="0"/>
            </a:br>
            <a:r>
              <a:rPr lang="en-US" altLang="ko-KR" sz="1400" b="1" dirty="0" smtClean="0"/>
              <a:t>■ </a:t>
            </a:r>
            <a:r>
              <a:rPr lang="ko-KR" altLang="en-US" sz="1400" b="1" dirty="0" err="1" smtClean="0"/>
              <a:t>교사명</a:t>
            </a:r>
            <a:r>
              <a:rPr lang="ko-KR" altLang="en-US" sz="1400" b="1" dirty="0" smtClean="0"/>
              <a:t> </a:t>
            </a:r>
            <a:r>
              <a:rPr lang="en-US" altLang="ko-KR" sz="1400" b="1" dirty="0" smtClean="0"/>
              <a:t>: </a:t>
            </a:r>
            <a:r>
              <a:rPr lang="ko-KR" altLang="en-US" sz="1400" b="1" dirty="0" smtClean="0"/>
              <a:t>양주엽</a:t>
            </a:r>
            <a:br>
              <a:rPr lang="ko-KR" altLang="en-US" sz="1400" b="1" dirty="0" smtClean="0"/>
            </a:br>
            <a:r>
              <a:rPr lang="ko-KR" altLang="en-US" sz="1400" b="1" dirty="0" smtClean="0"/>
              <a:t/>
            </a:r>
            <a:br>
              <a:rPr lang="ko-KR" altLang="en-US" sz="1400" b="1" dirty="0" smtClean="0"/>
            </a:br>
            <a:r>
              <a:rPr lang="ko-KR" altLang="en-US" sz="1400" b="1" dirty="0" smtClean="0"/>
              <a:t>■ 학생 정보</a:t>
            </a:r>
            <a:br>
              <a:rPr lang="ko-KR" altLang="en-US" sz="1400" b="1" dirty="0" smtClean="0"/>
            </a:br>
            <a:r>
              <a:rPr lang="en-US" altLang="ko-KR" sz="1400" b="1" dirty="0" smtClean="0"/>
              <a:t>------------------------------------------------------------------------------------------------------</a:t>
            </a:r>
            <a:br>
              <a:rPr lang="en-US" altLang="ko-KR" sz="1400" b="1" dirty="0" smtClean="0"/>
            </a:br>
            <a:r>
              <a:rPr lang="en-US" altLang="ko-KR" sz="1400" b="1" dirty="0" smtClean="0"/>
              <a:t>    </a:t>
            </a:r>
            <a:r>
              <a:rPr lang="ko-KR" altLang="en-US" sz="1400" b="1" dirty="0" smtClean="0"/>
              <a:t>이름		주민번호 뒷자리	전화번호	       등록일	           수료여부</a:t>
            </a:r>
            <a:br>
              <a:rPr lang="ko-KR" altLang="en-US" sz="1400" b="1" dirty="0" smtClean="0"/>
            </a:br>
            <a:r>
              <a:rPr lang="ko-KR" altLang="en-US" sz="1400" b="1" dirty="0" smtClean="0"/>
              <a:t>홍길동		</a:t>
            </a:r>
            <a:r>
              <a:rPr lang="en-US" altLang="ko-KR" sz="1400" b="1" dirty="0" smtClean="0"/>
              <a:t>1234567		010-1234-	   2019.01.03   </a:t>
            </a:r>
            <a:r>
              <a:rPr lang="ko-KR" altLang="en-US" sz="1400" b="1" dirty="0" smtClean="0"/>
              <a:t>수료</a:t>
            </a:r>
            <a:r>
              <a:rPr lang="en-US" altLang="ko-KR" sz="1400" b="1" dirty="0" smtClean="0"/>
              <a:t>/</a:t>
            </a:r>
            <a:r>
              <a:rPr lang="ko-KR" altLang="en-US" sz="1400" b="1" dirty="0" err="1" smtClean="0"/>
              <a:t>수강중</a:t>
            </a:r>
            <a:r>
              <a:rPr lang="ko-KR" altLang="en-US" sz="1400" b="1" dirty="0" smtClean="0"/>
              <a:t/>
            </a:r>
            <a:br>
              <a:rPr lang="ko-KR" altLang="en-US" sz="1400" b="1" dirty="0" smtClean="0"/>
            </a:br>
            <a:r>
              <a:rPr lang="ko-KR" altLang="en-US" sz="1400" b="1" dirty="0" smtClean="0"/>
              <a:t>				</a:t>
            </a:r>
            <a:r>
              <a:rPr lang="en-US" altLang="ko-KR" sz="1400" b="1" dirty="0" smtClean="0"/>
              <a:t>5678		           /</a:t>
            </a:r>
            <a:r>
              <a:rPr lang="ko-KR" altLang="en-US" sz="1400" b="1" dirty="0" smtClean="0"/>
              <a:t>중도탈락 </a:t>
            </a:r>
            <a:br>
              <a:rPr lang="ko-KR" altLang="en-US" sz="1400" b="1" dirty="0" smtClean="0"/>
            </a:br>
            <a:r>
              <a:rPr lang="en-US" altLang="ko-KR" sz="1400" b="1" dirty="0" smtClean="0"/>
              <a:t>- </a:t>
            </a:r>
            <a:r>
              <a:rPr lang="ko-KR" altLang="en-US" sz="1400" b="1" dirty="0" err="1" smtClean="0"/>
              <a:t>아무키나</a:t>
            </a:r>
            <a:r>
              <a:rPr lang="ko-KR" altLang="en-US" sz="1400" b="1" dirty="0" smtClean="0"/>
              <a:t> 누르면 뒤로 돌아갑니다</a:t>
            </a:r>
            <a:r>
              <a:rPr lang="en-US" altLang="ko-KR" sz="1400" b="1" dirty="0" smtClean="0"/>
              <a:t>.</a:t>
            </a:r>
            <a:br>
              <a:rPr lang="en-US" altLang="ko-KR" sz="1400" b="1" dirty="0" smtClean="0"/>
            </a:br>
            <a:r>
              <a:rPr lang="en-US" altLang="ko-KR" sz="1400" b="1" dirty="0" smtClean="0"/>
              <a:t>=========================================================== </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2. </a:t>
            </a:r>
            <a:r>
              <a:rPr lang="ko-KR" altLang="en-US" sz="1400" b="1" dirty="0" smtClean="0"/>
              <a:t>개설 과정 관리 </a:t>
            </a:r>
            <a:r>
              <a:rPr lang="en-US" altLang="ko-KR" sz="1400" b="1" dirty="0" smtClean="0"/>
              <a:t>– a. </a:t>
            </a:r>
            <a:r>
              <a:rPr lang="ko-KR" altLang="en-US" sz="1400" b="1" dirty="0" smtClean="0"/>
              <a:t>개설과정 정보 등록</a:t>
            </a:r>
            <a:r>
              <a:rPr lang="en-US" altLang="ko-KR" sz="1400" b="1" dirty="0" smtClean="0"/>
              <a:t/>
            </a:r>
            <a:br>
              <a:rPr lang="en-US" altLang="ko-KR" sz="1400" b="1" dirty="0" smtClean="0"/>
            </a:br>
            <a:r>
              <a:rPr lang="en-US" altLang="ko-KR" sz="1400" b="1" dirty="0" smtClean="0"/>
              <a:t>===========================================================</a:t>
            </a:r>
            <a:br>
              <a:rPr lang="en-US" altLang="ko-KR" sz="1400" b="1" dirty="0" smtClean="0"/>
            </a:br>
            <a:r>
              <a:rPr lang="ko-KR" altLang="en-US" sz="1400" b="1" dirty="0" smtClean="0"/>
              <a:t>번호</a:t>
            </a:r>
            <a:r>
              <a:rPr lang="en-US" altLang="ko-KR" sz="1400" b="1" dirty="0" smtClean="0"/>
              <a:t>    		</a:t>
            </a:r>
            <a:r>
              <a:rPr lang="ko-KR" altLang="en-US" sz="1400" b="1" dirty="0" err="1" smtClean="0"/>
              <a:t>과정명</a:t>
            </a:r>
            <a:r>
              <a:rPr lang="en-US" altLang="ko-KR" sz="1400" b="1" dirty="0" smtClean="0"/>
              <a:t>				</a:t>
            </a:r>
            <a:r>
              <a:rPr lang="ko-KR" altLang="en-US" sz="1400" b="1" dirty="0" smtClean="0"/>
              <a:t>과정기간</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1. </a:t>
            </a:r>
            <a:r>
              <a:rPr lang="ko-KR" altLang="en-US" sz="1400" b="1" dirty="0" smtClean="0"/>
              <a:t>개강 자바 기반 </a:t>
            </a:r>
            <a:r>
              <a:rPr lang="ko-KR" altLang="en-US" sz="1400" b="1" dirty="0" err="1" smtClean="0"/>
              <a:t>융합형</a:t>
            </a:r>
            <a:r>
              <a:rPr lang="en-US" altLang="ko-KR" sz="1400" b="1" dirty="0" smtClean="0"/>
              <a:t> SW </a:t>
            </a:r>
            <a:r>
              <a:rPr lang="ko-KR" altLang="en-US" sz="1400" b="1" dirty="0" smtClean="0"/>
              <a:t>개발자 양성과정</a:t>
            </a:r>
            <a:r>
              <a:rPr lang="en-US" altLang="ko-KR" sz="1400" b="1" dirty="0" smtClean="0"/>
              <a:t>		  140</a:t>
            </a:r>
            <a:r>
              <a:rPr lang="ko-KR" altLang="en-US" sz="1400" b="1" dirty="0" smtClean="0"/>
              <a:t>일</a:t>
            </a:r>
            <a:r>
              <a:rPr lang="en-US" altLang="ko-KR" sz="1400" b="1" dirty="0" smtClean="0"/>
              <a:t> </a:t>
            </a:r>
            <a:br>
              <a:rPr lang="en-US" altLang="ko-KR" sz="1400" b="1" dirty="0" smtClean="0"/>
            </a:br>
            <a:r>
              <a:rPr lang="en-US" altLang="ko-KR" sz="1400" b="1" dirty="0" smtClean="0"/>
              <a:t>~</a:t>
            </a:r>
            <a:br>
              <a:rPr lang="en-US" altLang="ko-KR" sz="1400" b="1" dirty="0" smtClean="0"/>
            </a:br>
            <a:r>
              <a:rPr lang="en-US" altLang="ko-KR" sz="1400" b="1" dirty="0" smtClean="0"/>
              <a:t>6.</a:t>
            </a:r>
            <a:br>
              <a:rPr lang="en-US" altLang="ko-KR" sz="1400" b="1" dirty="0" smtClean="0"/>
            </a:br>
            <a:r>
              <a:rPr lang="en-US" altLang="ko-KR" sz="1400" b="1" dirty="0" smtClean="0"/>
              <a:t>-------------------------------------------------------------------------------------------------------</a:t>
            </a:r>
            <a:br>
              <a:rPr lang="en-US" altLang="ko-KR" sz="1400" b="1" dirty="0" smtClean="0"/>
            </a:br>
            <a:r>
              <a:rPr lang="ko-KR" altLang="en-US" sz="1400" b="1" dirty="0" err="1" smtClean="0"/>
              <a:t>개설과정명</a:t>
            </a:r>
            <a:r>
              <a:rPr lang="en-US" altLang="ko-KR" sz="1400" b="1" dirty="0" smtClean="0"/>
              <a:t>(</a:t>
            </a:r>
            <a:r>
              <a:rPr lang="ko-KR" altLang="en-US" sz="1400" b="1" dirty="0" smtClean="0"/>
              <a:t>과정</a:t>
            </a:r>
            <a:r>
              <a:rPr lang="en-US" altLang="ko-KR" sz="1400" b="1" dirty="0" smtClean="0"/>
              <a:t>PK):</a:t>
            </a:r>
            <a:br>
              <a:rPr lang="en-US" altLang="ko-KR" sz="1400" b="1" dirty="0" smtClean="0"/>
            </a:br>
            <a:r>
              <a:rPr lang="en-US" altLang="ko-KR" sz="1400" b="1" dirty="0" smtClean="0"/>
              <a:t/>
            </a:r>
            <a:br>
              <a:rPr lang="en-US" altLang="ko-KR" sz="1400" b="1" dirty="0" smtClean="0"/>
            </a:br>
            <a:r>
              <a:rPr lang="ko-KR" altLang="en-US" sz="1400" b="1" dirty="0" smtClean="0"/>
              <a:t>개설과정기간</a:t>
            </a:r>
            <a:r>
              <a:rPr lang="en-US" altLang="ko-KR" sz="1400" b="1" dirty="0" smtClean="0"/>
              <a:t/>
            </a:r>
            <a:br>
              <a:rPr lang="en-US" altLang="ko-KR" sz="1400" b="1" dirty="0" smtClean="0"/>
            </a:br>
            <a:r>
              <a:rPr lang="en-US" altLang="ko-KR" sz="1400" b="1" dirty="0" smtClean="0"/>
              <a:t>  - </a:t>
            </a:r>
            <a:r>
              <a:rPr lang="ko-KR" altLang="en-US" sz="1400" b="1" dirty="0" smtClean="0"/>
              <a:t>시작일 </a:t>
            </a:r>
            <a:r>
              <a:rPr lang="en-US" altLang="ko-KR" sz="1400" b="1" dirty="0" smtClean="0"/>
              <a:t>:</a:t>
            </a:r>
            <a:br>
              <a:rPr lang="en-US" altLang="ko-KR" sz="1400" b="1" dirty="0" smtClean="0"/>
            </a:br>
            <a:r>
              <a:rPr lang="en-US" altLang="ko-KR" sz="1400" b="1" dirty="0" smtClean="0"/>
              <a:t>  - </a:t>
            </a:r>
            <a:r>
              <a:rPr lang="ko-KR" altLang="en-US" sz="1400" b="1" dirty="0" smtClean="0"/>
              <a:t>종료일 </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강의실명</a:t>
            </a:r>
            <a:r>
              <a:rPr lang="en-US" altLang="ko-KR" sz="1400" b="1" dirty="0" smtClean="0"/>
              <a:t> :</a:t>
            </a:r>
            <a:br>
              <a:rPr lang="en-US" altLang="ko-KR" sz="1400" b="1" dirty="0" smtClean="0"/>
            </a:br>
            <a:r>
              <a:rPr lang="en-US" altLang="ko-KR" sz="1400" b="1" dirty="0" smtClean="0"/>
              <a:t>-------------------------------------------------------------------------------------------------------</a:t>
            </a:r>
            <a:br>
              <a:rPr lang="en-US" altLang="ko-KR" sz="1400" b="1" dirty="0" smtClean="0"/>
            </a:br>
            <a:r>
              <a:rPr lang="ko-KR" altLang="en-US" sz="1400" b="1" dirty="0" smtClean="0"/>
              <a:t>이대로 등록하시겠습니까</a:t>
            </a:r>
            <a:r>
              <a:rPr lang="en-US" altLang="ko-KR" sz="1400" b="1" dirty="0" smtClean="0"/>
              <a:t>? (y/n)</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등록이 완료되었습니다</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n</a:t>
            </a:r>
            <a:r>
              <a:rPr lang="ko-KR" altLang="en-US" sz="1400" b="1" dirty="0" err="1" smtClean="0"/>
              <a:t>선택시</a:t>
            </a:r>
            <a:r>
              <a:rPr lang="en-US" altLang="ko-KR" sz="1400" b="1" dirty="0" smtClean="0"/>
              <a:t/>
            </a:r>
            <a:br>
              <a:rPr lang="en-US" altLang="ko-KR" sz="1400" b="1" dirty="0" smtClean="0"/>
            </a:br>
            <a:r>
              <a:rPr lang="ko-KR" altLang="en-US" sz="1400" b="1" dirty="0" smtClean="0"/>
              <a:t>등록이 취소되었습니다</a:t>
            </a:r>
            <a:r>
              <a:rPr lang="en-US" altLang="ko-KR" sz="1400" b="1" dirty="0" smtClean="0"/>
              <a:t>.</a:t>
            </a:r>
            <a:br>
              <a:rPr lang="en-US" altLang="ko-KR" sz="1400" b="1" dirty="0" smtClean="0"/>
            </a:br>
            <a:r>
              <a:rPr lang="en-US" altLang="ko-KR" sz="1400" b="1" dirty="0" smtClean="0"/>
              <a:t>===========================================================</a:t>
            </a:r>
            <a:endParaRPr lang="ko-KR" altLang="en-US" sz="1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4290"/>
            <a:ext cx="7772400" cy="6000791"/>
          </a:xfrm>
        </p:spPr>
        <p:txBody>
          <a:bodyPr>
            <a:normAutofit fontScale="90000"/>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2. </a:t>
            </a:r>
            <a:r>
              <a:rPr lang="ko-KR" altLang="en-US" sz="1400" b="1" dirty="0" smtClean="0"/>
              <a:t>개설 과정 관리 </a:t>
            </a:r>
            <a:r>
              <a:rPr lang="en-US" altLang="ko-KR" sz="1400" b="1" dirty="0" smtClean="0"/>
              <a:t>-</a:t>
            </a:r>
            <a:r>
              <a:rPr lang="ko-KR" altLang="en-US" sz="1400" b="1" dirty="0" smtClean="0"/>
              <a:t> </a:t>
            </a:r>
            <a:r>
              <a:rPr lang="en-US" altLang="ko-KR" sz="1400" b="1" dirty="0" smtClean="0"/>
              <a:t>b. </a:t>
            </a:r>
            <a:r>
              <a:rPr lang="ko-KR" altLang="en-US" sz="1400" b="1" dirty="0" smtClean="0"/>
              <a:t>개설과정 정보 수정 </a:t>
            </a:r>
            <a:br>
              <a:rPr lang="ko-KR" altLang="en-US" sz="1400" b="1" dirty="0" smtClean="0"/>
            </a:br>
            <a:r>
              <a:rPr lang="en-US" altLang="ko-KR" sz="1400" b="1" dirty="0" smtClean="0"/>
              <a:t>===========================================================       </a:t>
            </a:r>
            <a:br>
              <a:rPr lang="en-US" altLang="ko-KR" sz="1400" b="1" dirty="0" smtClean="0"/>
            </a:br>
            <a:r>
              <a:rPr lang="en-US" altLang="ko-KR" sz="1400" b="1" dirty="0" smtClean="0"/>
              <a:t>             </a:t>
            </a:r>
            <a:r>
              <a:rPr lang="ko-KR" altLang="en-US" sz="1400" b="1" dirty="0" err="1" smtClean="0"/>
              <a:t>과정명</a:t>
            </a:r>
            <a:r>
              <a:rPr lang="en-US" altLang="ko-KR" sz="1400" b="1" dirty="0" smtClean="0"/>
              <a:t>		</a:t>
            </a:r>
            <a:r>
              <a:rPr lang="ko-KR" altLang="en-US" sz="1400" b="1" dirty="0" smtClean="0"/>
              <a:t>과정기간</a:t>
            </a:r>
            <a:r>
              <a:rPr lang="en-US" altLang="ko-KR" sz="1400" b="1" dirty="0" smtClean="0"/>
              <a:t>	</a:t>
            </a:r>
            <a:r>
              <a:rPr lang="ko-KR" altLang="en-US" sz="1400" b="1" dirty="0" smtClean="0"/>
              <a:t>강의실명</a:t>
            </a:r>
            <a:r>
              <a:rPr lang="en-US" altLang="ko-KR" sz="1400" b="1" dirty="0" smtClean="0"/>
              <a:t>	</a:t>
            </a:r>
            <a:r>
              <a:rPr lang="ko-KR" altLang="en-US" sz="1400" b="1" dirty="0" smtClean="0"/>
              <a:t>개설과목등록여부  학생 등록 인원</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개강 자바 기반 </a:t>
            </a:r>
            <a:r>
              <a:rPr lang="ko-KR" altLang="en-US" sz="1400" b="1" dirty="0" err="1" smtClean="0"/>
              <a:t>융합형</a:t>
            </a:r>
            <a:r>
              <a:rPr lang="en-US" altLang="ko-KR" sz="1400" b="1" dirty="0" smtClean="0"/>
              <a:t>-		2018.01.01       1                10(</a:t>
            </a:r>
            <a:r>
              <a:rPr lang="ko-KR" altLang="en-US" sz="1400" b="1" dirty="0" smtClean="0"/>
              <a:t>과목수</a:t>
            </a:r>
            <a:r>
              <a:rPr lang="en-US" altLang="ko-KR" sz="1400" b="1" dirty="0" smtClean="0"/>
              <a:t>)	30</a:t>
            </a:r>
            <a:r>
              <a:rPr lang="ko-KR" altLang="en-US" sz="1400" b="1" dirty="0" smtClean="0"/>
              <a:t>명</a:t>
            </a:r>
            <a:r>
              <a:rPr lang="en-US" altLang="ko-KR" sz="1400" b="1" dirty="0" smtClean="0"/>
              <a:t> </a:t>
            </a:r>
            <a:br>
              <a:rPr lang="en-US" altLang="ko-KR" sz="1400" b="1" dirty="0" smtClean="0"/>
            </a:br>
            <a:r>
              <a:rPr lang="en-US" altLang="ko-KR" sz="1400" b="1" dirty="0" smtClean="0"/>
              <a:t>   SW </a:t>
            </a:r>
            <a:r>
              <a:rPr lang="ko-KR" altLang="en-US" sz="1400" b="1" dirty="0" smtClean="0"/>
              <a:t>개발자 양성과정 </a:t>
            </a:r>
            <a:r>
              <a:rPr lang="en-US" altLang="ko-KR" sz="1400" b="1" dirty="0" smtClean="0"/>
              <a:t>    	 ~ 2018.07.13</a:t>
            </a:r>
            <a:br>
              <a:rPr lang="en-US" altLang="ko-KR" sz="1400" b="1" dirty="0" smtClean="0"/>
            </a:br>
            <a:r>
              <a:rPr lang="en-US" altLang="ko-KR" sz="1400" b="1" dirty="0" smtClean="0"/>
              <a:t>-------------------------------------------------------------------------------------------------------</a:t>
            </a:r>
            <a:br>
              <a:rPr lang="en-US" altLang="ko-KR" sz="1400" b="1" dirty="0" smtClean="0"/>
            </a:br>
            <a:r>
              <a:rPr lang="ko-KR" altLang="en-US" sz="1400" b="1" dirty="0" smtClean="0"/>
              <a:t> 번호</a:t>
            </a:r>
            <a:r>
              <a:rPr lang="en-US" altLang="ko-KR" sz="1400" b="1" dirty="0" smtClean="0"/>
              <a:t>    		</a:t>
            </a:r>
            <a:r>
              <a:rPr lang="ko-KR" altLang="en-US" sz="1400" b="1" dirty="0" err="1" smtClean="0"/>
              <a:t>과정명</a:t>
            </a:r>
            <a:r>
              <a:rPr lang="en-US" altLang="ko-KR" sz="1400" b="1" dirty="0" smtClean="0"/>
              <a:t>				</a:t>
            </a:r>
            <a:r>
              <a:rPr lang="ko-KR" altLang="en-US" sz="1400" b="1" dirty="0" smtClean="0"/>
              <a:t>과정기간</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1. </a:t>
            </a:r>
            <a:r>
              <a:rPr lang="ko-KR" altLang="en-US" sz="1400" b="1" dirty="0" smtClean="0"/>
              <a:t>개강 자바 기반 </a:t>
            </a:r>
            <a:r>
              <a:rPr lang="ko-KR" altLang="en-US" sz="1400" b="1" dirty="0" err="1" smtClean="0"/>
              <a:t>융합형</a:t>
            </a:r>
            <a:r>
              <a:rPr lang="en-US" altLang="ko-KR" sz="1400" b="1" dirty="0" smtClean="0"/>
              <a:t> SW </a:t>
            </a:r>
            <a:r>
              <a:rPr lang="ko-KR" altLang="en-US" sz="1400" b="1" dirty="0" smtClean="0"/>
              <a:t>개발자 양성과정</a:t>
            </a:r>
            <a:r>
              <a:rPr lang="en-US" altLang="ko-KR" sz="1400" b="1" dirty="0" smtClean="0"/>
              <a:t>			  140</a:t>
            </a:r>
            <a:r>
              <a:rPr lang="ko-KR" altLang="en-US" sz="1400" b="1" dirty="0" smtClean="0"/>
              <a:t>일</a:t>
            </a:r>
            <a:r>
              <a:rPr lang="en-US" altLang="ko-KR" sz="1400" b="1" dirty="0" smtClean="0"/>
              <a:t> </a:t>
            </a:r>
            <a:br>
              <a:rPr lang="en-US" altLang="ko-KR" sz="1400" b="1" dirty="0" smtClean="0"/>
            </a:br>
            <a:r>
              <a:rPr lang="en-US" altLang="ko-KR" sz="1400" b="1" dirty="0" smtClean="0"/>
              <a:t>~</a:t>
            </a:r>
            <a:br>
              <a:rPr lang="en-US" altLang="ko-KR" sz="1400" b="1" dirty="0" smtClean="0"/>
            </a:br>
            <a:r>
              <a:rPr lang="en-US" altLang="ko-KR" sz="1400" b="1" dirty="0" smtClean="0"/>
              <a:t>6.</a:t>
            </a:r>
            <a:br>
              <a:rPr lang="en-US" altLang="ko-KR" sz="1400" b="1" dirty="0" smtClean="0"/>
            </a:br>
            <a:r>
              <a:rPr lang="en-US" altLang="ko-KR" sz="1400" b="1" dirty="0" smtClean="0"/>
              <a:t>------------------------------------------------------------------------------------------------------- </a:t>
            </a:r>
            <a:br>
              <a:rPr lang="en-US" altLang="ko-KR" sz="1400" b="1" dirty="0" smtClean="0"/>
            </a:br>
            <a:r>
              <a:rPr lang="ko-KR" altLang="en-US" sz="1400" b="1" dirty="0" err="1" smtClean="0"/>
              <a:t>개설과정명</a:t>
            </a:r>
            <a:r>
              <a:rPr lang="en-US" altLang="ko-KR" sz="1400" b="1" dirty="0" smtClean="0"/>
              <a:t>(</a:t>
            </a:r>
            <a:r>
              <a:rPr lang="ko-KR" altLang="en-US" sz="1400" b="1" dirty="0" smtClean="0"/>
              <a:t>과정</a:t>
            </a:r>
            <a:r>
              <a:rPr lang="en-US" altLang="ko-KR" sz="1400" b="1" dirty="0" smtClean="0"/>
              <a:t>PK):</a:t>
            </a:r>
            <a:br>
              <a:rPr lang="en-US" altLang="ko-KR" sz="1400" b="1" dirty="0" smtClean="0"/>
            </a:br>
            <a:r>
              <a:rPr lang="en-US" altLang="ko-KR" sz="1400" b="1" dirty="0" smtClean="0"/>
              <a:t/>
            </a:r>
            <a:br>
              <a:rPr lang="en-US" altLang="ko-KR" sz="1400" b="1" dirty="0" smtClean="0"/>
            </a:br>
            <a:r>
              <a:rPr lang="ko-KR" altLang="en-US" sz="1400" b="1" dirty="0" smtClean="0"/>
              <a:t>개설과정기간</a:t>
            </a:r>
            <a:r>
              <a:rPr lang="en-US" altLang="ko-KR" sz="1400" b="1" dirty="0" smtClean="0"/>
              <a:t/>
            </a:r>
            <a:br>
              <a:rPr lang="en-US" altLang="ko-KR" sz="1400" b="1" dirty="0" smtClean="0"/>
            </a:br>
            <a:r>
              <a:rPr lang="en-US" altLang="ko-KR" sz="1400" b="1" dirty="0" smtClean="0"/>
              <a:t>  - </a:t>
            </a:r>
            <a:r>
              <a:rPr lang="ko-KR" altLang="en-US" sz="1400" b="1" dirty="0" smtClean="0"/>
              <a:t>시작일 </a:t>
            </a:r>
            <a:r>
              <a:rPr lang="en-US" altLang="ko-KR" sz="1400" b="1" dirty="0" smtClean="0"/>
              <a:t>:</a:t>
            </a:r>
            <a:br>
              <a:rPr lang="en-US" altLang="ko-KR" sz="1400" b="1" dirty="0" smtClean="0"/>
            </a:br>
            <a:r>
              <a:rPr lang="en-US" altLang="ko-KR" sz="1400" b="1" dirty="0" smtClean="0"/>
              <a:t>  - </a:t>
            </a:r>
            <a:r>
              <a:rPr lang="ko-KR" altLang="en-US" sz="1400" b="1" dirty="0" smtClean="0"/>
              <a:t>종료일 </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강의실명</a:t>
            </a:r>
            <a:r>
              <a:rPr lang="en-US" altLang="ko-KR" sz="1400" b="1" dirty="0" smtClean="0"/>
              <a:t> : </a:t>
            </a:r>
            <a:br>
              <a:rPr lang="en-US" altLang="ko-KR" sz="1400" b="1" dirty="0" smtClean="0"/>
            </a:br>
            <a:r>
              <a:rPr lang="en-US" altLang="ko-KR" sz="1400" b="1" dirty="0" smtClean="0"/>
              <a:t>-------------------------------------------------------------------------------------------------------</a:t>
            </a:r>
            <a:br>
              <a:rPr lang="en-US" altLang="ko-KR" sz="1400" b="1" dirty="0" smtClean="0"/>
            </a:br>
            <a:r>
              <a:rPr lang="ko-KR" altLang="en-US" sz="1400" b="1" dirty="0" smtClean="0"/>
              <a:t>정말로 수정하시겠습니까</a:t>
            </a:r>
            <a:r>
              <a:rPr lang="en-US" altLang="ko-KR" sz="1400" b="1" dirty="0" smtClean="0"/>
              <a:t>? (y/n)</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수정이 완료되었습니다</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n</a:t>
            </a:r>
            <a:r>
              <a:rPr lang="ko-KR" altLang="en-US" sz="1400" b="1" dirty="0" err="1" smtClean="0"/>
              <a:t>선택시</a:t>
            </a:r>
            <a:r>
              <a:rPr lang="en-US" altLang="ko-KR" sz="1400" b="1" dirty="0" smtClean="0"/>
              <a:t/>
            </a:r>
            <a:br>
              <a:rPr lang="en-US" altLang="ko-KR" sz="1400" b="1" dirty="0" smtClean="0"/>
            </a:br>
            <a:r>
              <a:rPr lang="ko-KR" altLang="en-US" sz="1400" b="1" dirty="0" smtClean="0"/>
              <a:t>수정이 취소되었습니다</a:t>
            </a:r>
            <a:r>
              <a:rPr lang="en-US" altLang="ko-KR" sz="1400" b="1" dirty="0" smtClean="0"/>
              <a:t>. </a:t>
            </a:r>
            <a:r>
              <a:rPr lang="ko-KR" altLang="en-US" sz="1400" b="1" dirty="0" smtClean="0"/>
              <a:t/>
            </a:r>
            <a:br>
              <a:rPr lang="ko-KR" altLang="en-US" sz="1400" b="1" dirty="0" smtClean="0"/>
            </a:br>
            <a:r>
              <a:rPr lang="en-US" altLang="ko-KR" sz="1400" b="1" dirty="0" smtClean="0"/>
              <a:t>=========================================================== </a:t>
            </a:r>
            <a:endParaRPr lang="ko-KR" altLang="en-US" sz="1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4290"/>
            <a:ext cx="7772400" cy="6000791"/>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2. </a:t>
            </a:r>
            <a:r>
              <a:rPr lang="ko-KR" altLang="en-US" sz="1400" b="1" dirty="0" smtClean="0"/>
              <a:t>개설 과정 관리 </a:t>
            </a:r>
            <a:r>
              <a:rPr lang="en-US" altLang="ko-KR" sz="1400" b="1" dirty="0" smtClean="0"/>
              <a:t>-</a:t>
            </a:r>
            <a:r>
              <a:rPr lang="ko-KR" altLang="en-US" sz="1400" b="1" dirty="0" smtClean="0"/>
              <a:t> </a:t>
            </a:r>
            <a:r>
              <a:rPr lang="en-US" altLang="ko-KR" sz="1400" b="1" dirty="0" smtClean="0"/>
              <a:t>c. </a:t>
            </a:r>
            <a:r>
              <a:rPr lang="ko-KR" altLang="en-US" sz="1400" b="1" dirty="0" smtClean="0"/>
              <a:t>개설과정 정보 삭제</a:t>
            </a:r>
            <a:br>
              <a:rPr lang="ko-KR" altLang="en-US" sz="1400" b="1" dirty="0" smtClean="0"/>
            </a:br>
            <a:r>
              <a:rPr lang="en-US" altLang="ko-KR" sz="1400" b="1" dirty="0" smtClean="0"/>
              <a:t>===========================================================       </a:t>
            </a:r>
            <a:br>
              <a:rPr lang="en-US" altLang="ko-KR" sz="1400" b="1" dirty="0" smtClean="0"/>
            </a:br>
            <a:r>
              <a:rPr lang="ko-KR" altLang="en-US" sz="1400" b="1" dirty="0" err="1" smtClean="0"/>
              <a:t>과정명</a:t>
            </a:r>
            <a:r>
              <a:rPr lang="en-US" altLang="ko-KR" sz="1400" b="1" dirty="0" smtClean="0"/>
              <a:t>			</a:t>
            </a:r>
            <a:r>
              <a:rPr lang="ko-KR" altLang="en-US" sz="1400" b="1" dirty="0" smtClean="0"/>
              <a:t>과정기간</a:t>
            </a:r>
            <a:r>
              <a:rPr lang="en-US" altLang="ko-KR" sz="1400" b="1" dirty="0" smtClean="0"/>
              <a:t>	</a:t>
            </a:r>
            <a:r>
              <a:rPr lang="ko-KR" altLang="en-US" sz="1400" b="1" dirty="0" smtClean="0"/>
              <a:t>강의실명</a:t>
            </a:r>
            <a:r>
              <a:rPr lang="en-US" altLang="ko-KR" sz="1400" b="1" dirty="0" smtClean="0"/>
              <a:t>	</a:t>
            </a:r>
            <a:r>
              <a:rPr lang="ko-KR" altLang="en-US" sz="1400" b="1" dirty="0" smtClean="0"/>
              <a:t>개설과목등록여부  학생 등록 인원</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개강 자바 기반 </a:t>
            </a:r>
            <a:r>
              <a:rPr lang="ko-KR" altLang="en-US" sz="1400" b="1" dirty="0" err="1" smtClean="0"/>
              <a:t>융합형</a:t>
            </a:r>
            <a:r>
              <a:rPr lang="en-US" altLang="ko-KR" sz="1400" b="1" dirty="0" smtClean="0"/>
              <a:t>-	2018.01.01       1           10(</a:t>
            </a:r>
            <a:r>
              <a:rPr lang="ko-KR" altLang="en-US" sz="1400" b="1" dirty="0" smtClean="0"/>
              <a:t>과목수</a:t>
            </a:r>
            <a:r>
              <a:rPr lang="en-US" altLang="ko-KR" sz="1400" b="1" dirty="0" smtClean="0"/>
              <a:t>)  	  30</a:t>
            </a:r>
            <a:r>
              <a:rPr lang="ko-KR" altLang="en-US" sz="1400" b="1" dirty="0" smtClean="0"/>
              <a:t>명</a:t>
            </a:r>
            <a:r>
              <a:rPr lang="en-US" altLang="ko-KR" sz="1400" b="1" dirty="0" smtClean="0"/>
              <a:t> </a:t>
            </a:r>
            <a:br>
              <a:rPr lang="en-US" altLang="ko-KR" sz="1400" b="1" dirty="0" smtClean="0"/>
            </a:br>
            <a:r>
              <a:rPr lang="en-US" altLang="ko-KR" sz="1400" b="1" dirty="0" smtClean="0"/>
              <a:t>   SW </a:t>
            </a:r>
            <a:r>
              <a:rPr lang="ko-KR" altLang="en-US" sz="1400" b="1" dirty="0" smtClean="0"/>
              <a:t>개발자 양성과정 </a:t>
            </a:r>
            <a:r>
              <a:rPr lang="en-US" altLang="ko-KR" sz="1400" b="1" dirty="0" smtClean="0"/>
              <a:t>    	 ~ 2018.07.13</a:t>
            </a:r>
            <a:br>
              <a:rPr lang="en-US" altLang="ko-KR" sz="1400" b="1" dirty="0" smtClean="0"/>
            </a:br>
            <a:r>
              <a:rPr lang="en-US" altLang="ko-KR" sz="1400" b="1" dirty="0" smtClean="0"/>
              <a:t>-------------------------------------------------------------------------------------------------------</a:t>
            </a:r>
            <a:br>
              <a:rPr lang="en-US" altLang="ko-KR" sz="1400" b="1" dirty="0" smtClean="0"/>
            </a:br>
            <a:r>
              <a:rPr lang="ko-KR" altLang="en-US" sz="1400" b="1" dirty="0" smtClean="0"/>
              <a:t>정말로 삭제하시겠습니까</a:t>
            </a:r>
            <a:r>
              <a:rPr lang="en-US" altLang="ko-KR" sz="1400" b="1" dirty="0" smtClean="0"/>
              <a:t>? (y/n)</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삭제가 완료되었습니다</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n</a:t>
            </a:r>
            <a:r>
              <a:rPr lang="ko-KR" altLang="en-US" sz="1400" b="1" dirty="0" err="1" smtClean="0"/>
              <a:t>선택시</a:t>
            </a:r>
            <a:r>
              <a:rPr lang="en-US" altLang="ko-KR" sz="1400" b="1" dirty="0" smtClean="0"/>
              <a:t/>
            </a:r>
            <a:br>
              <a:rPr lang="en-US" altLang="ko-KR" sz="1400" b="1" dirty="0" smtClean="0"/>
            </a:br>
            <a:r>
              <a:rPr lang="ko-KR" altLang="en-US" sz="1400" b="1" dirty="0" smtClean="0"/>
              <a:t>삭제가 취소되었습니다</a:t>
            </a:r>
            <a:r>
              <a:rPr lang="en-US" altLang="ko-KR" sz="1400" b="1" dirty="0" smtClean="0"/>
              <a:t>.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
            </a:r>
            <a:br>
              <a:rPr lang="ko-KR" altLang="en-US" sz="1400" b="1" dirty="0" smtClean="0"/>
            </a:br>
            <a:r>
              <a:rPr lang="en-US" altLang="ko-KR" sz="1400" b="1" dirty="0" smtClean="0"/>
              <a:t>=========================================================== </a:t>
            </a:r>
            <a:endParaRPr lang="ko-KR" altLang="en-US" sz="1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smtClean="0"/>
              <a:t>1.</a:t>
            </a:r>
            <a:r>
              <a:rPr lang="ko-KR" altLang="en-US" sz="8000" b="1" dirty="0" smtClean="0"/>
              <a:t>관리자 </a:t>
            </a:r>
            <a:r>
              <a:rPr lang="en-US" altLang="ko-KR" sz="8000" b="1" dirty="0" smtClean="0"/>
              <a:t>– </a:t>
            </a:r>
            <a:r>
              <a:rPr lang="en-US" altLang="ko-KR" sz="8000" b="1" dirty="0"/>
              <a:t>3</a:t>
            </a:r>
            <a:r>
              <a:rPr lang="en-US" altLang="ko-KR" sz="8000" b="1" dirty="0" smtClean="0"/>
              <a:t>. </a:t>
            </a:r>
            <a:r>
              <a:rPr lang="ko-KR" altLang="en-US" sz="8000" b="1" dirty="0" smtClean="0"/>
              <a:t>개설 과목 관리</a:t>
            </a:r>
            <a:endParaRPr lang="ko-KR" altLang="en-US" sz="8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a:t>
            </a:r>
            <a:r>
              <a:rPr lang="en-US" altLang="ko-KR" sz="1400" b="1" dirty="0"/>
              <a:t>3</a:t>
            </a:r>
            <a:r>
              <a:rPr lang="en-US" altLang="ko-KR" sz="1400" b="1" dirty="0" smtClean="0"/>
              <a:t>. </a:t>
            </a:r>
            <a:r>
              <a:rPr lang="ko-KR" altLang="en-US" sz="1400" b="1" dirty="0" smtClean="0"/>
              <a:t>개설 과목 관리</a:t>
            </a:r>
            <a:r>
              <a:rPr lang="en-US" altLang="ko-KR" sz="1400" b="1" dirty="0" smtClean="0"/>
              <a:t>===========================================================</a:t>
            </a:r>
            <a:r>
              <a:rPr lang="ko-KR" altLang="en-US" sz="1400" b="1" dirty="0" smtClean="0"/>
              <a:t>번호</a:t>
            </a:r>
            <a:r>
              <a:rPr lang="en-US" altLang="ko-KR" sz="1400" b="1" dirty="0" smtClean="0"/>
              <a:t>       </a:t>
            </a:r>
            <a:r>
              <a:rPr lang="ko-KR" altLang="en-US" sz="1400" b="1" dirty="0" err="1" smtClean="0"/>
              <a:t>개설과정명</a:t>
            </a:r>
            <a:r>
              <a:rPr lang="en-US" altLang="ko-KR" sz="1400" b="1" dirty="0" smtClean="0"/>
              <a:t>	       </a:t>
            </a:r>
            <a:r>
              <a:rPr lang="ko-KR" altLang="en-US" sz="1400" b="1" dirty="0" smtClean="0"/>
              <a:t>강의실</a:t>
            </a:r>
            <a:r>
              <a:rPr lang="en-US" altLang="ko-KR" sz="1400" b="1" dirty="0" smtClean="0"/>
              <a:t>          </a:t>
            </a:r>
            <a:r>
              <a:rPr lang="ko-KR" altLang="en-US" sz="1400" b="1" dirty="0" smtClean="0"/>
              <a:t>개설과목명</a:t>
            </a:r>
            <a:r>
              <a:rPr lang="en-US" altLang="ko-KR" sz="1400" b="1" dirty="0" smtClean="0"/>
              <a:t>	    </a:t>
            </a:r>
            <a:r>
              <a:rPr lang="ko-KR" altLang="en-US" sz="1400" b="1" dirty="0" smtClean="0"/>
              <a:t>과목기간       </a:t>
            </a:r>
            <a:r>
              <a:rPr lang="en-US" altLang="ko-KR" sz="1400" b="1" dirty="0" smtClean="0"/>
              <a:t>   </a:t>
            </a:r>
            <a:r>
              <a:rPr lang="ko-KR" altLang="en-US" sz="1400" b="1" dirty="0" err="1" smtClean="0"/>
              <a:t>교사명</a:t>
            </a:r>
            <a:r>
              <a:rPr lang="en-US" altLang="ko-KR" sz="1400" b="1" dirty="0" smtClean="0">
                <a:solidFill>
                  <a:srgbClr val="FF0000"/>
                </a:solidFill>
              </a:rPr>
              <a:t>(</a:t>
            </a:r>
            <a:r>
              <a:rPr lang="ko-KR" altLang="en-US" sz="1400" b="1" dirty="0" smtClean="0">
                <a:solidFill>
                  <a:srgbClr val="FF0000"/>
                </a:solidFill>
              </a:rPr>
              <a:t>과정별</a:t>
            </a:r>
            <a:r>
              <a:rPr lang="en-US" altLang="ko-KR" sz="1400" b="1" dirty="0" smtClean="0">
                <a:solidFill>
                  <a:srgbClr val="FF0000"/>
                </a:solidFill>
              </a:rPr>
              <a:t>1</a:t>
            </a:r>
            <a:r>
              <a:rPr lang="ko-KR" altLang="en-US" sz="1400" b="1" dirty="0" smtClean="0">
                <a:solidFill>
                  <a:srgbClr val="FF0000"/>
                </a:solidFill>
              </a:rPr>
              <a:t>명</a:t>
            </a:r>
            <a:r>
              <a:rPr lang="en-US" altLang="ko-KR" sz="1400" b="1" dirty="0" smtClean="0">
                <a:solidFill>
                  <a:srgbClr val="FF0000"/>
                </a:solidFill>
              </a:rPr>
              <a:t>)</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1. </a:t>
            </a:r>
            <a:r>
              <a:rPr lang="ko-KR" altLang="en-US" sz="1400" b="1" dirty="0" smtClean="0"/>
              <a:t>개강 자바 기반 </a:t>
            </a:r>
            <a:r>
              <a:rPr lang="ko-KR" altLang="en-US" sz="1400" b="1" dirty="0" err="1" smtClean="0"/>
              <a:t>융합형</a:t>
            </a:r>
            <a:r>
              <a:rPr lang="ko-KR" altLang="en-US" sz="1400" b="1" dirty="0" smtClean="0"/>
              <a:t>       </a:t>
            </a:r>
            <a:r>
              <a:rPr lang="en-US" altLang="ko-KR" sz="1400" b="1" dirty="0" smtClean="0"/>
              <a:t>6       </a:t>
            </a:r>
            <a:r>
              <a:rPr lang="ko-KR" altLang="en-US" sz="1400" b="1" dirty="0" smtClean="0"/>
              <a:t>객체지향 프로그래밍</a:t>
            </a:r>
            <a:r>
              <a:rPr lang="en-US" altLang="ko-KR" sz="1400" b="1" dirty="0" smtClean="0"/>
              <a:t>     25</a:t>
            </a:r>
            <a:r>
              <a:rPr lang="ko-KR" altLang="en-US" sz="1400" b="1" dirty="0" smtClean="0"/>
              <a:t>일</a:t>
            </a:r>
            <a:r>
              <a:rPr lang="en-US" altLang="ko-KR" sz="1400" b="1" dirty="0" smtClean="0"/>
              <a:t>	           </a:t>
            </a:r>
            <a:r>
              <a:rPr lang="ko-KR" altLang="en-US" sz="1400" b="1" dirty="0" smtClean="0"/>
              <a:t>양주엽</a:t>
            </a:r>
            <a:r>
              <a:rPr lang="en-US" altLang="ko-KR" sz="1400" b="1" dirty="0" smtClean="0"/>
              <a:t>	</a:t>
            </a:r>
            <a:br>
              <a:rPr lang="en-US" altLang="ko-KR" sz="1400" b="1" dirty="0" smtClean="0"/>
            </a:br>
            <a:r>
              <a:rPr lang="en-US" altLang="ko-KR" sz="1400" b="1" dirty="0" smtClean="0"/>
              <a:t>    SW </a:t>
            </a:r>
            <a:r>
              <a:rPr lang="ko-KR" altLang="en-US" sz="1400" b="1" dirty="0" smtClean="0"/>
              <a:t>개발자 양성과정</a:t>
            </a:r>
            <a:r>
              <a:rPr lang="en-US" altLang="ko-KR" sz="1400" b="1" dirty="0" smtClean="0"/>
              <a:t/>
            </a:r>
            <a:br>
              <a:rPr lang="en-US" altLang="ko-KR" sz="1400" b="1" dirty="0" smtClean="0"/>
            </a:br>
            <a:r>
              <a:rPr lang="en-US" altLang="ko-KR" sz="1400" b="1" dirty="0" smtClean="0"/>
              <a:t>	</a:t>
            </a:r>
            <a:br>
              <a:rPr lang="en-US" altLang="ko-KR" sz="1400" b="1" dirty="0" smtClean="0"/>
            </a:br>
            <a:r>
              <a:rPr lang="en-US" altLang="ko-KR" sz="1400" b="1" dirty="0" smtClean="0"/>
              <a:t>2. </a:t>
            </a:r>
            <a:r>
              <a:rPr lang="ko-KR" altLang="en-US" sz="1400" b="1" dirty="0" smtClean="0"/>
              <a:t>개강 자바 기반 </a:t>
            </a:r>
            <a:r>
              <a:rPr lang="ko-KR" altLang="en-US" sz="1400" b="1" dirty="0" err="1" smtClean="0"/>
              <a:t>융합형</a:t>
            </a:r>
            <a:r>
              <a:rPr lang="ko-KR" altLang="en-US" sz="1400" b="1" dirty="0" smtClean="0"/>
              <a:t>       </a:t>
            </a:r>
            <a:r>
              <a:rPr lang="en-US" altLang="ko-KR" sz="1400" b="1" dirty="0" smtClean="0"/>
              <a:t>6 	    </a:t>
            </a:r>
            <a:r>
              <a:rPr lang="ko-KR" altLang="en-US" sz="1400" b="1" dirty="0" smtClean="0"/>
              <a:t>데이터 베이스 구현      </a:t>
            </a:r>
            <a:r>
              <a:rPr lang="en-US" altLang="ko-KR" sz="1400" b="1" dirty="0" smtClean="0"/>
              <a:t>25</a:t>
            </a:r>
            <a:r>
              <a:rPr lang="ko-KR" altLang="en-US" sz="1400" b="1" dirty="0" smtClean="0"/>
              <a:t>일</a:t>
            </a:r>
            <a:r>
              <a:rPr lang="en-US" altLang="ko-KR" sz="1400" b="1" dirty="0" smtClean="0"/>
              <a:t>              </a:t>
            </a:r>
            <a:r>
              <a:rPr lang="ko-KR" altLang="en-US" sz="1400" b="1" dirty="0" smtClean="0"/>
              <a:t>양주엽</a:t>
            </a:r>
            <a:r>
              <a:rPr lang="en-US" altLang="ko-KR" sz="1400" b="1" dirty="0" smtClean="0"/>
              <a:t>	</a:t>
            </a:r>
            <a:br>
              <a:rPr lang="en-US" altLang="ko-KR" sz="1400" b="1" dirty="0" smtClean="0"/>
            </a:br>
            <a:r>
              <a:rPr lang="en-US" altLang="ko-KR" sz="1400" b="1" dirty="0" smtClean="0"/>
              <a:t>    SW </a:t>
            </a:r>
            <a:r>
              <a:rPr lang="ko-KR" altLang="en-US" sz="1400" b="1" dirty="0" smtClean="0"/>
              <a:t>개발자 양성과정 </a:t>
            </a: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N. </a:t>
            </a:r>
            <a:r>
              <a:rPr lang="ko-KR" altLang="en-US" sz="1400" b="1" dirty="0" err="1" smtClean="0"/>
              <a:t>웹개발</a:t>
            </a:r>
            <a:r>
              <a:rPr lang="en-US" altLang="ko-KR" sz="1400" b="1" dirty="0" smtClean="0"/>
              <a:t>&amp;</a:t>
            </a:r>
            <a:r>
              <a:rPr lang="ko-KR" altLang="en-US" sz="1400" b="1" dirty="0" err="1" smtClean="0"/>
              <a:t>머신러닝을</a:t>
            </a:r>
            <a:r>
              <a:rPr lang="ko-KR" altLang="en-US" sz="1400" b="1" dirty="0" smtClean="0"/>
              <a:t> 통한   </a:t>
            </a:r>
            <a:r>
              <a:rPr lang="en-US" altLang="ko-KR" sz="1400" b="1" dirty="0" smtClean="0"/>
              <a:t>2	         NCS </a:t>
            </a:r>
            <a:r>
              <a:rPr lang="ko-KR" altLang="en-US" sz="1400" b="1" dirty="0" smtClean="0"/>
              <a:t>소양교과 </a:t>
            </a:r>
            <a:r>
              <a:rPr lang="en-US" altLang="ko-KR" sz="1400" b="1" dirty="0" smtClean="0"/>
              <a:t>	      1</a:t>
            </a:r>
            <a:r>
              <a:rPr lang="ko-KR" altLang="en-US" sz="1400" b="1" dirty="0" smtClean="0"/>
              <a:t>일               하하하</a:t>
            </a:r>
            <a:r>
              <a:rPr lang="en-US" altLang="ko-KR" sz="1400" b="1" dirty="0" smtClean="0"/>
              <a:t/>
            </a:r>
            <a:br>
              <a:rPr lang="en-US" altLang="ko-KR" sz="1400" b="1" dirty="0" smtClean="0"/>
            </a:br>
            <a:r>
              <a:rPr lang="en-US" altLang="ko-KR" sz="1400" b="1" dirty="0" smtClean="0"/>
              <a:t>    </a:t>
            </a:r>
            <a:r>
              <a:rPr lang="ko-KR" altLang="en-US" sz="1400" b="1" dirty="0" smtClean="0"/>
              <a:t>응용</a:t>
            </a:r>
            <a:r>
              <a:rPr lang="en-US" altLang="ko-KR" sz="1400" b="1" dirty="0" smtClean="0"/>
              <a:t>SW </a:t>
            </a:r>
            <a:r>
              <a:rPr lang="ko-KR" altLang="en-US" sz="1400" b="1" dirty="0" smtClean="0"/>
              <a:t>엔지니어링 </a:t>
            </a: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a. </a:t>
            </a:r>
            <a:r>
              <a:rPr lang="ko-KR" altLang="en-US" sz="1400" b="1" dirty="0" smtClean="0"/>
              <a:t>개설과목 정보 추가</a:t>
            </a:r>
            <a:r>
              <a:rPr lang="en-US" altLang="ko-KR" sz="1400" b="1" dirty="0" smtClean="0"/>
              <a:t/>
            </a:r>
            <a:br>
              <a:rPr lang="en-US" altLang="ko-KR" sz="1400" b="1" dirty="0" smtClean="0"/>
            </a:br>
            <a:r>
              <a:rPr lang="en-US" altLang="ko-KR" sz="1400" b="1" dirty="0" smtClean="0"/>
              <a:t>b. </a:t>
            </a:r>
            <a:r>
              <a:rPr lang="ko-KR" altLang="en-US" sz="1400" b="1" dirty="0" smtClean="0"/>
              <a:t>개설과목 정보 수정</a:t>
            </a:r>
            <a:r>
              <a:rPr lang="en-US" altLang="ko-KR" sz="1400" b="1" dirty="0" smtClean="0"/>
              <a:t/>
            </a:r>
            <a:br>
              <a:rPr lang="en-US" altLang="ko-KR" sz="1400" b="1" dirty="0" smtClean="0"/>
            </a:br>
            <a:r>
              <a:rPr lang="en-US" altLang="ko-KR" sz="1400" b="1" dirty="0" smtClean="0"/>
              <a:t>c. </a:t>
            </a:r>
            <a:r>
              <a:rPr lang="ko-KR" altLang="en-US" sz="1400" b="1" dirty="0" smtClean="0"/>
              <a:t>개설과목 정보 삭제 </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z. </a:t>
            </a:r>
            <a:r>
              <a:rPr lang="ko-KR" altLang="en-US" sz="1400" b="1" dirty="0" err="1" smtClean="0"/>
              <a:t>뒤로가기</a:t>
            </a:r>
            <a:r>
              <a:rPr lang="en-US" altLang="ko-KR" sz="1400" b="1" dirty="0" smtClean="0"/>
              <a:t/>
            </a:r>
            <a:br>
              <a:rPr lang="en-US" altLang="ko-KR" sz="1400" b="1" dirty="0" smtClean="0"/>
            </a:br>
            <a:r>
              <a:rPr lang="en-US" altLang="ko-KR" sz="1400" b="1" dirty="0" smtClean="0"/>
              <a:t>----------------------------------------------------------------------------------------------------- </a:t>
            </a:r>
            <a:br>
              <a:rPr lang="en-US" altLang="ko-KR" sz="1400" b="1" dirty="0" smtClean="0"/>
            </a:br>
            <a:r>
              <a:rPr lang="en-US" altLang="ko-KR" sz="1400" b="1" dirty="0" smtClean="0"/>
              <a:t>-</a:t>
            </a:r>
            <a:r>
              <a:rPr lang="ko-KR" altLang="en-US" sz="1400" b="1" dirty="0" smtClean="0"/>
              <a:t> 개설과목 정보 추가 </a:t>
            </a:r>
            <a:r>
              <a:rPr lang="ko-KR" altLang="en-US" sz="1400" b="1" dirty="0" err="1" smtClean="0"/>
              <a:t>선택시</a:t>
            </a:r>
            <a:r>
              <a:rPr lang="en-US" altLang="ko-KR" sz="1400" b="1" dirty="0" smtClean="0"/>
              <a:t>,</a:t>
            </a:r>
            <a:r>
              <a:rPr lang="ko-KR" altLang="en-US" sz="1400" b="1" dirty="0" smtClean="0"/>
              <a:t> 해당 번호에 있는 개설과정에 과목이 </a:t>
            </a:r>
            <a:r>
              <a:rPr lang="ko-KR" altLang="en-US" sz="1400" b="1" dirty="0" err="1" smtClean="0"/>
              <a:t>개설이됩니다</a:t>
            </a:r>
            <a:r>
              <a:rPr lang="en-US" altLang="ko-KR" sz="1400" b="1" dirty="0" smtClean="0"/>
              <a:t>. </a:t>
            </a:r>
            <a:br>
              <a:rPr lang="en-US" altLang="ko-KR" sz="1400" b="1" dirty="0" smtClean="0"/>
            </a:br>
            <a:r>
              <a:rPr lang="en-US" altLang="ko-KR" sz="1400" b="1" dirty="0" smtClean="0">
                <a:solidFill>
                  <a:srgbClr val="FF0000"/>
                </a:solidFill>
              </a:rPr>
              <a:t>a</a:t>
            </a:r>
            <a:r>
              <a:rPr lang="ko-KR" altLang="en-US" sz="1400" b="1" dirty="0" smtClean="0">
                <a:solidFill>
                  <a:srgbClr val="FF0000"/>
                </a:solidFill>
              </a:rPr>
              <a:t>선택 </a:t>
            </a:r>
            <a:r>
              <a:rPr lang="en-US" altLang="ko-KR" sz="1400" b="1" dirty="0" smtClean="0">
                <a:solidFill>
                  <a:srgbClr val="FF0000"/>
                </a:solidFill>
              </a:rPr>
              <a:t>-&gt; 1</a:t>
            </a:r>
            <a:r>
              <a:rPr lang="ko-KR" altLang="en-US" sz="1400" b="1" dirty="0" err="1" smtClean="0">
                <a:solidFill>
                  <a:srgbClr val="FF0000"/>
                </a:solidFill>
              </a:rPr>
              <a:t>번클릭</a:t>
            </a:r>
            <a:r>
              <a:rPr lang="en-US" altLang="ko-KR" sz="1400" b="1" dirty="0" smtClean="0">
                <a:solidFill>
                  <a:srgbClr val="FF0000"/>
                </a:solidFill>
              </a:rPr>
              <a:t>(</a:t>
            </a:r>
            <a:r>
              <a:rPr lang="ko-KR" altLang="en-US" sz="1400" b="1" dirty="0" smtClean="0">
                <a:solidFill>
                  <a:srgbClr val="FF0000"/>
                </a:solidFill>
              </a:rPr>
              <a:t>개강</a:t>
            </a:r>
            <a:r>
              <a:rPr lang="en-US" altLang="ko-KR" sz="1400" b="1" dirty="0" smtClean="0">
                <a:solidFill>
                  <a:srgbClr val="FF0000"/>
                </a:solidFill>
              </a:rPr>
              <a:t> </a:t>
            </a:r>
            <a:r>
              <a:rPr lang="ko-KR" altLang="en-US" sz="1400" b="1" dirty="0" smtClean="0">
                <a:solidFill>
                  <a:srgbClr val="FF0000"/>
                </a:solidFill>
              </a:rPr>
              <a:t>자바 기반</a:t>
            </a:r>
            <a:r>
              <a:rPr lang="en-US" altLang="ko-KR" sz="1400" b="1" dirty="0" smtClean="0">
                <a:solidFill>
                  <a:srgbClr val="FF0000"/>
                </a:solidFill>
              </a:rPr>
              <a:t>~ </a:t>
            </a:r>
            <a:r>
              <a:rPr lang="ko-KR" altLang="en-US" sz="1400" b="1" dirty="0" smtClean="0">
                <a:solidFill>
                  <a:srgbClr val="FF0000"/>
                </a:solidFill>
              </a:rPr>
              <a:t>양성과정</a:t>
            </a:r>
            <a:r>
              <a:rPr lang="en-US" altLang="ko-KR" sz="1400" b="1" dirty="0" smtClean="0">
                <a:solidFill>
                  <a:srgbClr val="FF0000"/>
                </a:solidFill>
              </a:rPr>
              <a:t>) -&gt; </a:t>
            </a:r>
            <a:r>
              <a:rPr lang="ko-KR" altLang="en-US" sz="1400" b="1" dirty="0" smtClean="0">
                <a:solidFill>
                  <a:srgbClr val="FF0000"/>
                </a:solidFill>
              </a:rPr>
              <a:t>개설과목 정보 추가</a:t>
            </a:r>
            <a:r>
              <a:rPr lang="en-US" altLang="ko-KR" sz="1400" b="1" dirty="0" smtClean="0"/>
              <a:t/>
            </a:r>
            <a:br>
              <a:rPr lang="en-US" altLang="ko-KR" sz="1400" b="1" dirty="0" smtClean="0"/>
            </a:br>
            <a:r>
              <a:rPr lang="ko-KR" altLang="en-US" sz="1400" b="1" dirty="0" smtClean="0"/>
              <a:t>■ 추가</a:t>
            </a:r>
            <a:r>
              <a:rPr lang="en-US" altLang="ko-KR" sz="1400" b="1" dirty="0" smtClean="0"/>
              <a:t>, </a:t>
            </a:r>
            <a:r>
              <a:rPr lang="ko-KR" altLang="en-US" sz="1400" b="1" dirty="0" smtClean="0"/>
              <a:t>수정 및 삭제 </a:t>
            </a:r>
            <a:r>
              <a:rPr lang="ko-KR" altLang="en-US" sz="1400" b="1" dirty="0" err="1" smtClean="0"/>
              <a:t>클릭시</a:t>
            </a:r>
            <a:r>
              <a:rPr lang="ko-KR" altLang="en-US" sz="1400" b="1" dirty="0" smtClean="0"/>
              <a:t> </a:t>
            </a:r>
            <a:r>
              <a:rPr lang="en-US" altLang="ko-KR" sz="1400" b="1" dirty="0" smtClean="0"/>
              <a:t>-&gt; </a:t>
            </a:r>
            <a:r>
              <a:rPr lang="ko-KR" altLang="en-US" sz="1400" b="1" dirty="0" smtClean="0"/>
              <a:t>번호 </a:t>
            </a:r>
            <a:r>
              <a:rPr lang="ko-KR" altLang="en-US" sz="1400" b="1" dirty="0" err="1" smtClean="0"/>
              <a:t>입력창</a:t>
            </a:r>
            <a:r>
              <a:rPr lang="ko-KR" altLang="en-US" sz="1400" b="1" dirty="0" smtClean="0"/>
              <a:t> 띄우기</a:t>
            </a: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a:t>
            </a:r>
            <a:r>
              <a:rPr lang="ko-KR" altLang="en-US" sz="1400" b="1" dirty="0" smtClean="0"/>
              <a:t>메인</a:t>
            </a:r>
            <a:br>
              <a:rPr lang="ko-KR" altLang="en-US" sz="1400" b="1" dirty="0" smtClean="0"/>
            </a:br>
            <a:r>
              <a:rPr lang="en-US" altLang="ko-KR" sz="1400" b="1" dirty="0" smtClean="0"/>
              <a:t>===========================================================</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smtClean="0"/>
              <a:t>			1. </a:t>
            </a:r>
            <a:r>
              <a:rPr lang="ko-KR" altLang="en-US" sz="1400" b="1" dirty="0" smtClean="0"/>
              <a:t>관리자</a:t>
            </a:r>
            <a:br>
              <a:rPr lang="ko-KR" altLang="en-US" sz="1400" b="1" dirty="0" smtClean="0"/>
            </a:br>
            <a:r>
              <a:rPr lang="en-US" altLang="ko-KR" sz="1400" b="1" dirty="0" smtClean="0"/>
              <a:t>			2. </a:t>
            </a:r>
            <a:r>
              <a:rPr lang="ko-KR" altLang="en-US" sz="1400" b="1" dirty="0" smtClean="0"/>
              <a:t>교사</a:t>
            </a:r>
            <a:br>
              <a:rPr lang="ko-KR" altLang="en-US" sz="1400" b="1" dirty="0" smtClean="0"/>
            </a:br>
            <a:r>
              <a:rPr lang="en-US" altLang="ko-KR" sz="1400" b="1" dirty="0" smtClean="0"/>
              <a:t>			3. </a:t>
            </a:r>
            <a:r>
              <a:rPr lang="ko-KR" altLang="en-US" sz="1400" b="1" dirty="0" smtClean="0"/>
              <a:t>학생</a:t>
            </a:r>
            <a:r>
              <a:rPr lang="en-US" altLang="ko-KR" sz="1400" b="1" dirty="0" smtClean="0"/>
              <a:t>	</a:t>
            </a:r>
            <a:r>
              <a:rPr lang="ko-KR" altLang="en-US" sz="1400" b="1" dirty="0" smtClean="0"/>
              <a:t/>
            </a:r>
            <a:br>
              <a:rPr lang="ko-KR" altLang="en-US"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ko-KR" altLang="en-US" sz="1400" b="1" dirty="0" smtClean="0"/>
              <a:t/>
            </a:r>
            <a:br>
              <a:rPr lang="ko-KR" altLang="en-US" sz="1400" b="1" dirty="0" smtClean="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a:t>
            </a:r>
            <a:r>
              <a:rPr lang="en-US" altLang="ko-KR" sz="1400" b="1" dirty="0"/>
              <a:t>3</a:t>
            </a:r>
            <a:r>
              <a:rPr lang="en-US" altLang="ko-KR" sz="1400" b="1" dirty="0" smtClean="0"/>
              <a:t>. </a:t>
            </a:r>
            <a:r>
              <a:rPr lang="ko-KR" altLang="en-US" sz="1400" b="1" dirty="0" smtClean="0"/>
              <a:t>개설 과목 관리 </a:t>
            </a:r>
            <a:r>
              <a:rPr lang="en-US" altLang="ko-KR" sz="1400" b="1" dirty="0" smtClean="0"/>
              <a:t>– a. </a:t>
            </a:r>
            <a:r>
              <a:rPr lang="ko-KR" altLang="en-US" sz="1400" b="1" dirty="0" smtClean="0"/>
              <a:t>개설과목 정보 등록</a:t>
            </a:r>
            <a:r>
              <a:rPr lang="en-US" altLang="ko-KR" sz="1400" b="1" dirty="0" smtClean="0"/>
              <a:t/>
            </a:r>
            <a:br>
              <a:rPr lang="en-US" altLang="ko-KR" sz="1400" b="1" dirty="0" smtClean="0"/>
            </a:br>
            <a:r>
              <a:rPr lang="en-US" altLang="ko-KR" sz="1400" b="1" dirty="0" smtClean="0"/>
              <a:t>===========================================================</a:t>
            </a:r>
            <a:br>
              <a:rPr lang="en-US" altLang="ko-KR" sz="1400" b="1" dirty="0" smtClean="0"/>
            </a:br>
            <a:r>
              <a:rPr lang="ko-KR" altLang="en-US" sz="1400" b="1" dirty="0" smtClean="0"/>
              <a:t>번호</a:t>
            </a:r>
            <a:r>
              <a:rPr lang="en-US" altLang="ko-KR" sz="1400" b="1" dirty="0" smtClean="0"/>
              <a:t>    		</a:t>
            </a:r>
            <a:r>
              <a:rPr lang="ko-KR" altLang="en-US" sz="1400" b="1" dirty="0" smtClean="0"/>
              <a:t>과목명</a:t>
            </a:r>
            <a:r>
              <a:rPr lang="en-US" altLang="ko-KR" sz="1400" b="1" dirty="0" smtClean="0"/>
              <a:t>				</a:t>
            </a:r>
            <a:r>
              <a:rPr lang="ko-KR" altLang="en-US" sz="1400" b="1" dirty="0" smtClean="0"/>
              <a:t>과목기간</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1. 	     </a:t>
            </a:r>
            <a:r>
              <a:rPr lang="ko-KR" altLang="en-US" sz="1400" b="1" dirty="0" smtClean="0"/>
              <a:t>객체지향 프로그래밍</a:t>
            </a:r>
            <a:r>
              <a:rPr lang="en-US" altLang="ko-KR" sz="1400" b="1" dirty="0" smtClean="0"/>
              <a:t>		  	   25</a:t>
            </a:r>
            <a:r>
              <a:rPr lang="ko-KR" altLang="en-US" sz="1400" b="1" dirty="0" smtClean="0"/>
              <a:t>일</a:t>
            </a:r>
            <a:r>
              <a:rPr lang="en-US" altLang="ko-KR" sz="1400" b="1" dirty="0" smtClean="0"/>
              <a:t> </a:t>
            </a:r>
            <a:br>
              <a:rPr lang="en-US" altLang="ko-KR" sz="1400" b="1" dirty="0" smtClean="0"/>
            </a:br>
            <a:r>
              <a:rPr lang="en-US" altLang="ko-KR" sz="1400" b="1" dirty="0" smtClean="0"/>
              <a:t>~</a:t>
            </a:r>
            <a:br>
              <a:rPr lang="en-US" altLang="ko-KR" sz="1400" b="1" dirty="0" smtClean="0"/>
            </a:br>
            <a:r>
              <a:rPr lang="en-US" altLang="ko-KR" sz="1400" b="1" dirty="0" smtClean="0"/>
              <a:t>59.	     </a:t>
            </a:r>
            <a:r>
              <a:rPr lang="ko-KR" altLang="en-US" sz="1400" b="1" dirty="0" smtClean="0"/>
              <a:t>실무프로젝트 통합구현 </a:t>
            </a:r>
            <a:r>
              <a:rPr lang="en-US" altLang="ko-KR" sz="1400" b="1" dirty="0" smtClean="0"/>
              <a:t>			   27</a:t>
            </a:r>
            <a:r>
              <a:rPr lang="ko-KR" altLang="en-US" sz="1400" b="1" dirty="0" smtClean="0"/>
              <a:t>일</a:t>
            </a:r>
            <a:r>
              <a:rPr lang="en-US" altLang="ko-KR" sz="1400" b="1" dirty="0" smtClean="0"/>
              <a:t/>
            </a:r>
            <a:br>
              <a:rPr lang="en-US" altLang="ko-KR" sz="1400" b="1" dirty="0" smtClean="0"/>
            </a:br>
            <a:r>
              <a:rPr lang="en-US" altLang="ko-KR" sz="1400" b="1" dirty="0" smtClean="0"/>
              <a:t>-------------------------------------------------------------------------------------------------------</a:t>
            </a:r>
            <a:br>
              <a:rPr lang="en-US" altLang="ko-KR" sz="1400" b="1" dirty="0" smtClean="0"/>
            </a:br>
            <a:r>
              <a:rPr lang="ko-KR" altLang="en-US" sz="1400" b="1" dirty="0" smtClean="0"/>
              <a:t>개설과목명</a:t>
            </a:r>
            <a:r>
              <a:rPr lang="en-US" altLang="ko-KR" sz="1400" b="1" dirty="0" smtClean="0"/>
              <a:t>(</a:t>
            </a:r>
            <a:r>
              <a:rPr lang="ko-KR" altLang="en-US" sz="1400" b="1" dirty="0" smtClean="0"/>
              <a:t>과목</a:t>
            </a:r>
            <a:r>
              <a:rPr lang="en-US" altLang="ko-KR" sz="1400" b="1" dirty="0" smtClean="0"/>
              <a:t>PK) :  </a:t>
            </a:r>
            <a:r>
              <a:rPr lang="en-US" altLang="ko-KR" sz="1400" b="1" dirty="0" smtClean="0">
                <a:solidFill>
                  <a:srgbClr val="FF0000"/>
                </a:solidFill>
              </a:rPr>
              <a:t>--</a:t>
            </a:r>
            <a:r>
              <a:rPr lang="ko-KR" altLang="en-US" sz="1400" b="1" dirty="0" smtClean="0">
                <a:solidFill>
                  <a:srgbClr val="FF0000"/>
                </a:solidFill>
              </a:rPr>
              <a:t>중복된 과목 검사</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개설과목기간  </a:t>
            </a:r>
            <a:r>
              <a:rPr lang="en-US" altLang="ko-KR" sz="1400" b="1" dirty="0" smtClean="0">
                <a:solidFill>
                  <a:srgbClr val="FF0000"/>
                </a:solidFill>
              </a:rPr>
              <a:t>--</a:t>
            </a:r>
            <a:r>
              <a:rPr lang="ko-KR" altLang="en-US" sz="1400" b="1" dirty="0" smtClean="0">
                <a:solidFill>
                  <a:srgbClr val="FF0000"/>
                </a:solidFill>
              </a:rPr>
              <a:t>해당 과정기간의 종료일 </a:t>
            </a:r>
            <a:r>
              <a:rPr lang="ko-KR" altLang="en-US" sz="1400" b="1" dirty="0" err="1" smtClean="0">
                <a:solidFill>
                  <a:srgbClr val="FF0000"/>
                </a:solidFill>
              </a:rPr>
              <a:t>수정해야됨</a:t>
            </a:r>
            <a:r>
              <a:rPr lang="en-US" altLang="ko-KR" sz="1400" b="1" dirty="0" smtClean="0"/>
              <a:t/>
            </a:r>
            <a:br>
              <a:rPr lang="en-US" altLang="ko-KR" sz="1400" b="1" dirty="0" smtClean="0"/>
            </a:br>
            <a:r>
              <a:rPr lang="en-US" altLang="ko-KR" sz="1400" b="1" dirty="0" smtClean="0"/>
              <a:t>- </a:t>
            </a:r>
            <a:r>
              <a:rPr lang="ko-KR" altLang="en-US" sz="1400" b="1" dirty="0" smtClean="0"/>
              <a:t>시작일 </a:t>
            </a:r>
            <a:r>
              <a:rPr lang="en-US" altLang="ko-KR" sz="1400" b="1" dirty="0" smtClean="0"/>
              <a:t>: </a:t>
            </a:r>
            <a:br>
              <a:rPr lang="en-US" altLang="ko-KR" sz="1400" b="1" dirty="0" smtClean="0"/>
            </a:br>
            <a:r>
              <a:rPr lang="en-US" altLang="ko-KR" sz="1400" b="1" dirty="0" smtClean="0"/>
              <a:t>- </a:t>
            </a:r>
            <a:r>
              <a:rPr lang="ko-KR" altLang="en-US" sz="1400" b="1" dirty="0" smtClean="0"/>
              <a:t>종료일 </a:t>
            </a:r>
            <a:r>
              <a:rPr lang="en-US" altLang="ko-KR" sz="1400" b="1" dirty="0" smtClean="0"/>
              <a:t>: </a:t>
            </a:r>
            <a:br>
              <a:rPr lang="en-US" altLang="ko-KR" sz="1400" b="1" dirty="0" smtClean="0"/>
            </a:br>
            <a:r>
              <a:rPr lang="en-US" altLang="ko-KR" sz="1400" b="1" dirty="0" smtClean="0"/>
              <a:t>-------------------------------------------------------------------------------------------------------</a:t>
            </a:r>
            <a:br>
              <a:rPr lang="en-US" altLang="ko-KR" sz="1400" b="1" dirty="0" smtClean="0"/>
            </a:br>
            <a:r>
              <a:rPr lang="ko-KR" altLang="en-US" sz="1400" b="1" dirty="0" smtClean="0"/>
              <a:t>이대로 등록하시겠습니까</a:t>
            </a:r>
            <a:r>
              <a:rPr lang="en-US" altLang="ko-KR" sz="1400" b="1" dirty="0" smtClean="0"/>
              <a:t>? (y/n)</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등록이 완료되었습니다</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n</a:t>
            </a:r>
            <a:r>
              <a:rPr lang="ko-KR" altLang="en-US" sz="1400" b="1" dirty="0" err="1" smtClean="0"/>
              <a:t>선택시</a:t>
            </a:r>
            <a:r>
              <a:rPr lang="en-US" altLang="ko-KR" sz="1400" b="1" dirty="0" smtClean="0"/>
              <a:t/>
            </a:r>
            <a:br>
              <a:rPr lang="en-US" altLang="ko-KR" sz="1400" b="1" dirty="0" smtClean="0"/>
            </a:br>
            <a:r>
              <a:rPr lang="ko-KR" altLang="en-US" sz="1400" b="1" dirty="0" smtClean="0"/>
              <a:t>등록이 취소되었습니다</a:t>
            </a:r>
            <a:r>
              <a:rPr lang="en-US" altLang="ko-KR" sz="1400" b="1" dirty="0" smtClean="0"/>
              <a:t>.</a:t>
            </a:r>
            <a:br>
              <a:rPr lang="en-US" altLang="ko-KR" sz="1400" b="1" dirty="0" smtClean="0"/>
            </a:b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a:t>
            </a:r>
            <a:r>
              <a:rPr lang="en-US" altLang="ko-KR" sz="1400" b="1" dirty="0"/>
              <a:t>3</a:t>
            </a:r>
            <a:r>
              <a:rPr lang="en-US" altLang="ko-KR" sz="1400" b="1" dirty="0" smtClean="0"/>
              <a:t>. </a:t>
            </a:r>
            <a:r>
              <a:rPr lang="ko-KR" altLang="en-US" sz="1400" b="1" dirty="0" smtClean="0"/>
              <a:t>개설 과목 관리 </a:t>
            </a:r>
            <a:r>
              <a:rPr lang="en-US" altLang="ko-KR" sz="1400" b="1" dirty="0" smtClean="0"/>
              <a:t>– b. </a:t>
            </a:r>
            <a:r>
              <a:rPr lang="ko-KR" altLang="en-US" sz="1400" b="1" dirty="0" smtClean="0"/>
              <a:t>개설과목 정보 수정</a:t>
            </a: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          </a:t>
            </a:r>
            <a:r>
              <a:rPr lang="ko-KR" altLang="en-US" sz="1400" b="1" dirty="0" err="1" smtClean="0"/>
              <a:t>과정명</a:t>
            </a:r>
            <a:r>
              <a:rPr lang="en-US" altLang="ko-KR" sz="1400" b="1" dirty="0" smtClean="0"/>
              <a:t>	   </a:t>
            </a:r>
            <a:r>
              <a:rPr lang="ko-KR" altLang="en-US" sz="1400" b="1" dirty="0" smtClean="0"/>
              <a:t>강의실</a:t>
            </a:r>
            <a:r>
              <a:rPr lang="en-US" altLang="ko-KR" sz="1400" b="1" dirty="0" smtClean="0"/>
              <a:t>	         </a:t>
            </a:r>
            <a:r>
              <a:rPr lang="ko-KR" altLang="en-US" sz="1400" b="1" dirty="0" smtClean="0"/>
              <a:t>과목명</a:t>
            </a:r>
            <a:r>
              <a:rPr lang="en-US" altLang="ko-KR" sz="1400" b="1" dirty="0" smtClean="0"/>
              <a:t>	 </a:t>
            </a:r>
            <a:r>
              <a:rPr lang="ko-KR" altLang="en-US" sz="1400" b="1" dirty="0" smtClean="0"/>
              <a:t>과목기간       </a:t>
            </a:r>
            <a:r>
              <a:rPr lang="en-US" altLang="ko-KR" sz="1400" b="1" dirty="0" smtClean="0"/>
              <a:t>   </a:t>
            </a:r>
            <a:r>
              <a:rPr lang="ko-KR" altLang="en-US" sz="1400" b="1" dirty="0" err="1" smtClean="0"/>
              <a:t>교사명</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개강 자바 기반 </a:t>
            </a:r>
            <a:r>
              <a:rPr lang="ko-KR" altLang="en-US" sz="1400" b="1" dirty="0" err="1" smtClean="0"/>
              <a:t>융합형</a:t>
            </a:r>
            <a:r>
              <a:rPr lang="ko-KR" altLang="en-US" sz="1400" b="1" dirty="0" smtClean="0"/>
              <a:t>       </a:t>
            </a:r>
            <a:r>
              <a:rPr lang="en-US" altLang="ko-KR" sz="1400" b="1" dirty="0" smtClean="0"/>
              <a:t>6          </a:t>
            </a:r>
            <a:r>
              <a:rPr lang="ko-KR" altLang="en-US" sz="1400" b="1" dirty="0" smtClean="0"/>
              <a:t>객체지향 프로그래밍</a:t>
            </a:r>
            <a:r>
              <a:rPr lang="en-US" altLang="ko-KR" sz="1400" b="1" dirty="0" smtClean="0"/>
              <a:t>    25</a:t>
            </a:r>
            <a:r>
              <a:rPr lang="ko-KR" altLang="en-US" sz="1400" b="1" dirty="0" smtClean="0"/>
              <a:t>일</a:t>
            </a:r>
            <a:r>
              <a:rPr lang="en-US" altLang="ko-KR" sz="1400" b="1" dirty="0" smtClean="0"/>
              <a:t>            </a:t>
            </a:r>
            <a:r>
              <a:rPr lang="ko-KR" altLang="en-US" sz="1400" b="1" dirty="0" smtClean="0"/>
              <a:t>양주엽</a:t>
            </a:r>
            <a:r>
              <a:rPr lang="en-US" altLang="ko-KR" sz="1400" b="1" dirty="0" smtClean="0"/>
              <a:t>	</a:t>
            </a:r>
            <a:br>
              <a:rPr lang="en-US" altLang="ko-KR" sz="1400" b="1" dirty="0" smtClean="0"/>
            </a:br>
            <a:r>
              <a:rPr lang="en-US" altLang="ko-KR" sz="1400" b="1" dirty="0" smtClean="0"/>
              <a:t>------------------------------------------------------------------------------------------------------</a:t>
            </a:r>
            <a:br>
              <a:rPr lang="en-US" altLang="ko-KR" sz="1400" b="1" dirty="0" smtClean="0"/>
            </a:br>
            <a:r>
              <a:rPr lang="ko-KR" altLang="en-US" sz="1400" b="1" dirty="0" smtClean="0"/>
              <a:t>개설과목명</a:t>
            </a:r>
            <a:r>
              <a:rPr lang="en-US" altLang="ko-KR" sz="1400" b="1" dirty="0" smtClean="0"/>
              <a:t>(</a:t>
            </a:r>
            <a:r>
              <a:rPr lang="ko-KR" altLang="en-US" sz="1400" b="1" dirty="0" smtClean="0"/>
              <a:t>과목</a:t>
            </a:r>
            <a:r>
              <a:rPr lang="en-US" altLang="ko-KR" sz="1400" b="1" dirty="0" smtClean="0"/>
              <a:t>PK) : </a:t>
            </a:r>
            <a:r>
              <a:rPr lang="en-US" altLang="ko-KR" sz="1400" b="1" dirty="0" smtClean="0">
                <a:solidFill>
                  <a:srgbClr val="FF0000"/>
                </a:solidFill>
              </a:rPr>
              <a:t>--</a:t>
            </a:r>
            <a:r>
              <a:rPr lang="ko-KR" altLang="en-US" sz="1400" b="1" dirty="0" smtClean="0">
                <a:solidFill>
                  <a:srgbClr val="FF0000"/>
                </a:solidFill>
              </a:rPr>
              <a:t>중복된 과목 검사 </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개설과목기간 </a:t>
            </a:r>
            <a:r>
              <a:rPr lang="en-US" altLang="ko-KR" sz="1400" b="1" dirty="0" smtClean="0">
                <a:solidFill>
                  <a:srgbClr val="FF0000"/>
                </a:solidFill>
              </a:rPr>
              <a:t>--</a:t>
            </a:r>
            <a:r>
              <a:rPr lang="ko-KR" altLang="en-US" sz="1400" b="1" dirty="0" smtClean="0">
                <a:solidFill>
                  <a:srgbClr val="FF0000"/>
                </a:solidFill>
              </a:rPr>
              <a:t>과정 중간에 있는 과목을 수정할 시</a:t>
            </a:r>
            <a:r>
              <a:rPr lang="en-US" altLang="ko-KR" sz="1400" b="1" dirty="0" smtClean="0">
                <a:solidFill>
                  <a:srgbClr val="FF0000"/>
                </a:solidFill>
              </a:rPr>
              <a:t>, </a:t>
            </a:r>
            <a:r>
              <a:rPr lang="ko-KR" altLang="en-US" sz="1400" b="1" dirty="0" smtClean="0">
                <a:solidFill>
                  <a:srgbClr val="FF0000"/>
                </a:solidFill>
              </a:rPr>
              <a:t>늘어나거나 줄어드는 기간은 어떻게</a:t>
            </a:r>
            <a:r>
              <a:rPr lang="en-US" altLang="ko-KR" sz="1400" b="1" dirty="0" smtClean="0">
                <a:solidFill>
                  <a:srgbClr val="FF0000"/>
                </a:solidFill>
              </a:rPr>
              <a:t>?</a:t>
            </a:r>
            <a:r>
              <a:rPr lang="en-US" altLang="ko-KR" sz="1400" b="1" dirty="0" smtClean="0"/>
              <a:t/>
            </a:r>
            <a:br>
              <a:rPr lang="en-US" altLang="ko-KR" sz="1400" b="1" dirty="0" smtClean="0"/>
            </a:br>
            <a:r>
              <a:rPr lang="en-US" altLang="ko-KR" sz="1400" b="1" dirty="0" smtClean="0"/>
              <a:t>- </a:t>
            </a:r>
            <a:r>
              <a:rPr lang="ko-KR" altLang="en-US" sz="1400" b="1" dirty="0" smtClean="0"/>
              <a:t>시작일 </a:t>
            </a:r>
            <a:r>
              <a:rPr lang="en-US" altLang="ko-KR" sz="1400" b="1" dirty="0" smtClean="0"/>
              <a:t>: </a:t>
            </a:r>
            <a:br>
              <a:rPr lang="en-US" altLang="ko-KR" sz="1400" b="1" dirty="0" smtClean="0"/>
            </a:br>
            <a:r>
              <a:rPr lang="en-US" altLang="ko-KR" sz="1400" b="1" dirty="0" smtClean="0"/>
              <a:t>- </a:t>
            </a:r>
            <a:r>
              <a:rPr lang="ko-KR" altLang="en-US" sz="1400" b="1" dirty="0" smtClean="0"/>
              <a:t>종료일 </a:t>
            </a:r>
            <a:r>
              <a:rPr lang="en-US" altLang="ko-KR" sz="1400" b="1" dirty="0" smtClean="0"/>
              <a:t>: </a:t>
            </a:r>
            <a:br>
              <a:rPr lang="en-US" altLang="ko-KR" sz="1400" b="1" dirty="0" smtClean="0"/>
            </a:br>
            <a:r>
              <a:rPr lang="en-US" altLang="ko-KR" sz="1400" b="1" dirty="0"/>
              <a:t/>
            </a:r>
            <a:br>
              <a:rPr lang="en-US" altLang="ko-KR" sz="1400" b="1" dirty="0"/>
            </a:br>
            <a:r>
              <a:rPr lang="en-US" altLang="ko-KR" sz="1400" b="1" dirty="0" smtClean="0"/>
              <a:t>------------------------------------------------------------------------------------------------------</a:t>
            </a:r>
            <a:br>
              <a:rPr lang="en-US" altLang="ko-KR" sz="1400" b="1" dirty="0" smtClean="0"/>
            </a:br>
            <a:r>
              <a:rPr lang="ko-KR" altLang="en-US" sz="1400" b="1" dirty="0" smtClean="0"/>
              <a:t>정말로 수정하시겠습니까</a:t>
            </a:r>
            <a:r>
              <a:rPr lang="en-US" altLang="ko-KR" sz="1400" b="1" dirty="0" smtClean="0"/>
              <a:t>? (y/n)</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수정이 완료되었습니다</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n</a:t>
            </a:r>
            <a:r>
              <a:rPr lang="ko-KR" altLang="en-US" sz="1400" b="1" dirty="0" err="1" smtClean="0"/>
              <a:t>선택시</a:t>
            </a:r>
            <a:r>
              <a:rPr lang="en-US" altLang="ko-KR" sz="1400" b="1" dirty="0" smtClean="0"/>
              <a:t/>
            </a:r>
            <a:br>
              <a:rPr lang="en-US" altLang="ko-KR" sz="1400" b="1" dirty="0" smtClean="0"/>
            </a:br>
            <a:r>
              <a:rPr lang="ko-KR" altLang="en-US" sz="1400" b="1" dirty="0" smtClean="0"/>
              <a:t>수정이 취소되었습니다</a:t>
            </a:r>
            <a:r>
              <a:rPr lang="en-US" altLang="ko-KR" sz="1400" b="1" dirty="0" smtClean="0"/>
              <a:t>.</a:t>
            </a:r>
            <a:br>
              <a:rPr lang="en-US" altLang="ko-KR" sz="1400" b="1" dirty="0" smtClean="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a:t>
            </a:r>
            <a:r>
              <a:rPr lang="en-US" altLang="ko-KR" sz="1400" b="1" dirty="0"/>
              <a:t>3</a:t>
            </a:r>
            <a:r>
              <a:rPr lang="en-US" altLang="ko-KR" sz="1400" b="1" dirty="0" smtClean="0"/>
              <a:t>. </a:t>
            </a:r>
            <a:r>
              <a:rPr lang="ko-KR" altLang="en-US" sz="1400" b="1" dirty="0" smtClean="0"/>
              <a:t>개설 과목 관리 </a:t>
            </a:r>
            <a:r>
              <a:rPr lang="en-US" altLang="ko-KR" sz="1400" b="1" dirty="0" smtClean="0"/>
              <a:t>– c. </a:t>
            </a:r>
            <a:r>
              <a:rPr lang="ko-KR" altLang="en-US" sz="1400" b="1" dirty="0" smtClean="0"/>
              <a:t>과목 정보 삭제 </a:t>
            </a: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          </a:t>
            </a:r>
            <a:r>
              <a:rPr lang="ko-KR" altLang="en-US" sz="1400" b="1" dirty="0" err="1" smtClean="0"/>
              <a:t>과정명</a:t>
            </a:r>
            <a:r>
              <a:rPr lang="en-US" altLang="ko-KR" sz="1400" b="1" dirty="0" smtClean="0"/>
              <a:t>	   </a:t>
            </a:r>
            <a:r>
              <a:rPr lang="ko-KR" altLang="en-US" sz="1400" b="1" dirty="0" smtClean="0"/>
              <a:t>강의실</a:t>
            </a:r>
            <a:r>
              <a:rPr lang="en-US" altLang="ko-KR" sz="1400" b="1" dirty="0" smtClean="0"/>
              <a:t>	         </a:t>
            </a:r>
            <a:r>
              <a:rPr lang="ko-KR" altLang="en-US" sz="1400" b="1" dirty="0" smtClean="0"/>
              <a:t>과목명</a:t>
            </a:r>
            <a:r>
              <a:rPr lang="en-US" altLang="ko-KR" sz="1400" b="1" dirty="0" smtClean="0"/>
              <a:t>	 </a:t>
            </a:r>
            <a:r>
              <a:rPr lang="ko-KR" altLang="en-US" sz="1400" b="1" dirty="0" smtClean="0"/>
              <a:t>과목기간       </a:t>
            </a:r>
            <a:r>
              <a:rPr lang="en-US" altLang="ko-KR" sz="1400" b="1" dirty="0" smtClean="0"/>
              <a:t>   </a:t>
            </a:r>
            <a:r>
              <a:rPr lang="ko-KR" altLang="en-US" sz="1400" b="1" dirty="0" err="1" smtClean="0"/>
              <a:t>교사명</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개강 자바 기반 </a:t>
            </a:r>
            <a:r>
              <a:rPr lang="ko-KR" altLang="en-US" sz="1400" b="1" dirty="0" err="1" smtClean="0"/>
              <a:t>융합형</a:t>
            </a:r>
            <a:r>
              <a:rPr lang="ko-KR" altLang="en-US" sz="1400" b="1" dirty="0" smtClean="0"/>
              <a:t>       </a:t>
            </a:r>
            <a:r>
              <a:rPr lang="en-US" altLang="ko-KR" sz="1400" b="1" dirty="0" smtClean="0"/>
              <a:t>6       </a:t>
            </a:r>
            <a:r>
              <a:rPr lang="ko-KR" altLang="en-US" sz="1400" b="1" dirty="0" smtClean="0"/>
              <a:t>객체지향 프로그래밍</a:t>
            </a:r>
            <a:r>
              <a:rPr lang="en-US" altLang="ko-KR" sz="1400" b="1" dirty="0" smtClean="0"/>
              <a:t>     25</a:t>
            </a:r>
            <a:r>
              <a:rPr lang="ko-KR" altLang="en-US" sz="1400" b="1" dirty="0" smtClean="0"/>
              <a:t>일</a:t>
            </a:r>
            <a:r>
              <a:rPr lang="en-US" altLang="ko-KR" sz="1400" b="1" dirty="0" smtClean="0"/>
              <a:t>   	        </a:t>
            </a:r>
            <a:r>
              <a:rPr lang="ko-KR" altLang="en-US" sz="1400" b="1" dirty="0" smtClean="0"/>
              <a:t>양주엽</a:t>
            </a:r>
            <a:r>
              <a:rPr lang="en-US" altLang="ko-KR" sz="1400" b="1" dirty="0" smtClean="0"/>
              <a:t>	</a:t>
            </a:r>
            <a:br>
              <a:rPr lang="en-US" altLang="ko-KR" sz="1400" b="1" dirty="0" smtClean="0"/>
            </a:br>
            <a:r>
              <a:rPr lang="en-US" altLang="ko-KR" sz="1400" b="1" dirty="0" smtClean="0"/>
              <a:t>------------------------------------------------------------------------------------------------------</a:t>
            </a:r>
            <a:br>
              <a:rPr lang="en-US" altLang="ko-KR" sz="1400" b="1" dirty="0" smtClean="0"/>
            </a:br>
            <a:r>
              <a:rPr lang="ko-KR" altLang="en-US" sz="1400" b="1" dirty="0" smtClean="0"/>
              <a:t>정말로 삭제하시겠습니까</a:t>
            </a:r>
            <a:r>
              <a:rPr lang="en-US" altLang="ko-KR" sz="1400" b="1" dirty="0" smtClean="0"/>
              <a:t>? (y/n)   </a:t>
            </a:r>
            <a:r>
              <a:rPr lang="en-US" altLang="ko-KR" sz="1400" b="1" dirty="0" smtClean="0">
                <a:solidFill>
                  <a:srgbClr val="FF0000"/>
                </a:solidFill>
              </a:rPr>
              <a:t>--</a:t>
            </a:r>
            <a:r>
              <a:rPr lang="ko-KR" altLang="en-US" sz="1400" b="1" dirty="0" smtClean="0">
                <a:solidFill>
                  <a:srgbClr val="FF0000"/>
                </a:solidFill>
              </a:rPr>
              <a:t>과목 </a:t>
            </a:r>
            <a:r>
              <a:rPr lang="ko-KR" altLang="en-US" sz="1400" b="1" dirty="0" err="1" smtClean="0">
                <a:solidFill>
                  <a:srgbClr val="FF0000"/>
                </a:solidFill>
              </a:rPr>
              <a:t>삭제후</a:t>
            </a:r>
            <a:r>
              <a:rPr lang="ko-KR" altLang="en-US" sz="1400" b="1" dirty="0" smtClean="0">
                <a:solidFill>
                  <a:srgbClr val="FF0000"/>
                </a:solidFill>
              </a:rPr>
              <a:t> 줄어드는 과정기간 수정</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삭제가 완료되었습니다</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n</a:t>
            </a:r>
            <a:r>
              <a:rPr lang="ko-KR" altLang="en-US" sz="1400" b="1" dirty="0" err="1" smtClean="0"/>
              <a:t>선택시</a:t>
            </a:r>
            <a:r>
              <a:rPr lang="en-US" altLang="ko-KR" sz="1400" b="1" dirty="0" smtClean="0"/>
              <a:t/>
            </a:r>
            <a:br>
              <a:rPr lang="en-US" altLang="ko-KR" sz="1400" b="1" dirty="0" smtClean="0"/>
            </a:br>
            <a:r>
              <a:rPr lang="ko-KR" altLang="en-US" sz="1400" b="1" dirty="0" smtClean="0"/>
              <a:t>삭제가 취소되었습니다</a:t>
            </a:r>
            <a:r>
              <a:rPr lang="en-US" altLang="ko-KR" sz="1400" b="1" dirty="0" smtClean="0"/>
              <a:t>.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smtClean="0"/>
              <a:t>1.</a:t>
            </a:r>
            <a:r>
              <a:rPr lang="ko-KR" altLang="en-US" sz="8000" b="1" dirty="0" smtClean="0"/>
              <a:t>관리자 </a:t>
            </a:r>
            <a:r>
              <a:rPr lang="en-US" altLang="ko-KR" sz="8000" b="1" dirty="0" smtClean="0"/>
              <a:t>– 4. </a:t>
            </a:r>
            <a:r>
              <a:rPr lang="ko-KR" altLang="en-US" sz="8000" b="1" dirty="0" smtClean="0"/>
              <a:t>학생 관리</a:t>
            </a:r>
            <a:endParaRPr lang="ko-KR" altLang="en-US" sz="80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4. </a:t>
            </a:r>
            <a:r>
              <a:rPr lang="ko-KR" altLang="en-US" sz="1400" b="1" dirty="0" smtClean="0"/>
              <a:t>학생 관리</a:t>
            </a:r>
            <a:r>
              <a:rPr lang="en-US" altLang="ko-KR" sz="1400" b="1" dirty="0" smtClean="0"/>
              <a:t>===========================================================</a:t>
            </a:r>
            <a:br>
              <a:rPr lang="en-US" altLang="ko-KR" sz="1400" b="1" dirty="0" smtClean="0"/>
            </a:br>
            <a:r>
              <a:rPr lang="en-US" altLang="ko-KR" sz="1400" b="1" dirty="0" smtClean="0"/>
              <a:t>a. </a:t>
            </a:r>
            <a:r>
              <a:rPr lang="ko-KR" altLang="en-US" sz="1400" b="1" dirty="0" smtClean="0"/>
              <a:t>학생 정보 전체보기</a:t>
            </a:r>
            <a:r>
              <a:rPr lang="en-US" altLang="ko-KR" sz="1400" b="1" dirty="0" smtClean="0"/>
              <a:t/>
            </a:r>
            <a:br>
              <a:rPr lang="en-US" altLang="ko-KR" sz="1400" b="1" dirty="0" smtClean="0"/>
            </a:br>
            <a:r>
              <a:rPr lang="en-US" altLang="ko-KR" sz="1400" b="1" dirty="0" smtClean="0"/>
              <a:t>b. </a:t>
            </a:r>
            <a:r>
              <a:rPr lang="ko-KR" altLang="en-US" sz="1400" b="1" dirty="0" smtClean="0"/>
              <a:t>학생 정보 등록</a:t>
            </a:r>
            <a:r>
              <a:rPr lang="en-US" altLang="ko-KR" sz="1400" b="1" dirty="0" smtClean="0"/>
              <a:t/>
            </a:r>
            <a:br>
              <a:rPr lang="en-US" altLang="ko-KR" sz="1400" b="1" dirty="0" smtClean="0"/>
            </a:br>
            <a:r>
              <a:rPr lang="en-US" altLang="ko-KR" sz="1400" b="1" dirty="0" smtClean="0"/>
              <a:t>c. </a:t>
            </a:r>
            <a:r>
              <a:rPr lang="ko-KR" altLang="en-US" sz="1400" b="1" dirty="0" smtClean="0"/>
              <a:t>학생 정보 검색 및 수정</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z. </a:t>
            </a:r>
            <a:r>
              <a:rPr lang="ko-KR" altLang="en-US" sz="1400" b="1" dirty="0" err="1" smtClean="0"/>
              <a:t>뒤로가기</a:t>
            </a: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4. </a:t>
            </a:r>
            <a:r>
              <a:rPr lang="ko-KR" altLang="en-US" sz="1400" b="1" dirty="0" smtClean="0"/>
              <a:t>학생 관리 </a:t>
            </a:r>
            <a:r>
              <a:rPr lang="en-US" altLang="ko-KR" sz="1400" b="1" dirty="0" smtClean="0"/>
              <a:t>- a.</a:t>
            </a:r>
            <a:r>
              <a:rPr lang="ko-KR" altLang="en-US" sz="1400" b="1" dirty="0" smtClean="0"/>
              <a:t> 학생 정보 전체보기</a:t>
            </a: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 </a:t>
            </a:r>
            <a:r>
              <a:rPr lang="ko-KR" altLang="en-US" sz="1400" b="1" dirty="0" err="1" smtClean="0"/>
              <a:t>학생명</a:t>
            </a:r>
            <a:r>
              <a:rPr lang="en-US" altLang="ko-KR" sz="1400" b="1" dirty="0" smtClean="0"/>
              <a:t>	</a:t>
            </a:r>
            <a:r>
              <a:rPr lang="ko-KR" altLang="en-US" sz="1400" b="1" dirty="0" smtClean="0"/>
              <a:t>주민번호뒷자리     전화번호            </a:t>
            </a:r>
            <a:r>
              <a:rPr lang="en-US" altLang="ko-KR" sz="1400" b="1" dirty="0" smtClean="0"/>
              <a:t> </a:t>
            </a:r>
            <a:r>
              <a:rPr lang="ko-KR" altLang="en-US" sz="1400" b="1" dirty="0" smtClean="0"/>
              <a:t>등록일</a:t>
            </a:r>
            <a:r>
              <a:rPr lang="en-US" altLang="ko-KR" sz="1400" b="1" dirty="0" smtClean="0"/>
              <a:t>	    </a:t>
            </a:r>
            <a:r>
              <a:rPr lang="ko-KR" altLang="en-US" sz="1400" b="1" dirty="0" smtClean="0"/>
              <a:t>수강</a:t>
            </a:r>
            <a:r>
              <a:rPr lang="en-US" altLang="ko-KR" sz="1400" b="1" dirty="0" smtClean="0"/>
              <a:t>(</a:t>
            </a:r>
            <a:r>
              <a:rPr lang="ko-KR" altLang="en-US" sz="1400" b="1" dirty="0" smtClean="0"/>
              <a:t>신청</a:t>
            </a:r>
            <a:r>
              <a:rPr lang="en-US" altLang="ko-KR" sz="1400" b="1" dirty="0" smtClean="0"/>
              <a:t>) </a:t>
            </a:r>
            <a:r>
              <a:rPr lang="ko-KR" altLang="en-US" sz="1400" b="1" dirty="0" smtClean="0"/>
              <a:t>횟수</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홍길동</a:t>
            </a:r>
            <a:r>
              <a:rPr lang="en-US" altLang="ko-KR" sz="1400" b="1" dirty="0" smtClean="0"/>
              <a:t>	1234567	     010-1234-5678      2019.01.03         3</a:t>
            </a:r>
            <a:r>
              <a:rPr lang="ko-KR" altLang="en-US" sz="1400" b="1" dirty="0" smtClean="0"/>
              <a:t>회</a:t>
            </a:r>
            <a:r>
              <a:rPr lang="en-US" altLang="ko-KR" sz="1400" b="1" dirty="0" smtClean="0"/>
              <a:t/>
            </a:r>
            <a:br>
              <a:rPr lang="en-US" altLang="ko-KR" sz="1400" b="1" dirty="0" smtClean="0"/>
            </a:br>
            <a:r>
              <a:rPr lang="ko-KR" altLang="en-US" sz="1400" b="1" dirty="0" smtClean="0"/>
              <a:t>아무개</a:t>
            </a:r>
            <a:r>
              <a:rPr lang="en-US" altLang="ko-KR" sz="1400" b="1" dirty="0" smtClean="0"/>
              <a:t/>
            </a:r>
            <a:br>
              <a:rPr lang="en-US" altLang="ko-KR" sz="1400" b="1" dirty="0" smtClean="0"/>
            </a:br>
            <a:r>
              <a:rPr lang="ko-KR" altLang="en-US" sz="1400" b="1" dirty="0" smtClean="0"/>
              <a:t>김길동</a:t>
            </a:r>
            <a:r>
              <a:rPr lang="en-US" altLang="ko-KR" sz="1400" b="1" dirty="0" smtClean="0"/>
              <a:t/>
            </a:r>
            <a:br>
              <a:rPr lang="en-US" altLang="ko-KR" sz="1400" b="1" dirty="0" smtClean="0"/>
            </a:br>
            <a:r>
              <a:rPr lang="ko-KR" altLang="en-US" sz="1400" b="1" dirty="0" smtClean="0"/>
              <a:t>하하하</a:t>
            </a:r>
            <a:r>
              <a:rPr lang="en-US" altLang="ko-KR" sz="1400" b="1" dirty="0" smtClean="0"/>
              <a:t/>
            </a:r>
            <a:br>
              <a:rPr lang="en-US" altLang="ko-KR" sz="1400" b="1" dirty="0" smtClean="0"/>
            </a:br>
            <a:r>
              <a:rPr lang="ko-KR" altLang="en-US" sz="1400" b="1" dirty="0" smtClean="0"/>
              <a:t>이다현</a:t>
            </a:r>
            <a:r>
              <a:rPr lang="en-US" altLang="ko-KR" sz="1400" b="1" dirty="0" smtClean="0"/>
              <a:t/>
            </a:r>
            <a:br>
              <a:rPr lang="en-US" altLang="ko-KR" sz="1400" b="1" dirty="0" smtClean="0"/>
            </a:br>
            <a:r>
              <a:rPr lang="ko-KR" altLang="en-US" sz="1400" b="1" dirty="0" smtClean="0"/>
              <a:t>배세훈</a:t>
            </a:r>
            <a:r>
              <a:rPr lang="en-US" altLang="ko-KR" sz="1400" b="1" dirty="0" smtClean="0"/>
              <a:t/>
            </a:r>
            <a:br>
              <a:rPr lang="en-US" altLang="ko-KR" sz="1400" b="1" dirty="0" smtClean="0"/>
            </a:br>
            <a:r>
              <a:rPr lang="ko-KR" altLang="en-US" sz="1400" b="1" dirty="0" smtClean="0"/>
              <a:t>양주엽</a:t>
            </a:r>
            <a:r>
              <a:rPr lang="en-US" altLang="ko-KR" sz="1400" b="1" dirty="0" smtClean="0"/>
              <a:t/>
            </a:r>
            <a:br>
              <a:rPr lang="en-US" altLang="ko-KR" sz="1400" b="1" dirty="0" smtClean="0"/>
            </a:br>
            <a:r>
              <a:rPr lang="ko-KR" altLang="en-US" sz="1400" b="1" dirty="0" smtClean="0"/>
              <a:t>조성빈</a:t>
            </a:r>
            <a:r>
              <a:rPr lang="en-US" altLang="ko-KR" sz="1400" b="1" dirty="0" smtClean="0"/>
              <a:t/>
            </a:r>
            <a:br>
              <a:rPr lang="en-US" altLang="ko-KR" sz="1400" b="1" dirty="0" smtClean="0"/>
            </a:br>
            <a:r>
              <a:rPr lang="ko-KR" altLang="en-US" sz="1400" b="1" dirty="0" smtClean="0"/>
              <a:t>조유나</a:t>
            </a:r>
            <a:r>
              <a:rPr lang="en-US" altLang="ko-KR" sz="1400" b="1" dirty="0" smtClean="0"/>
              <a:t/>
            </a:r>
            <a:br>
              <a:rPr lang="en-US" altLang="ko-KR" sz="1400" b="1" dirty="0" smtClean="0"/>
            </a:br>
            <a:r>
              <a:rPr lang="ko-KR" altLang="en-US" sz="1400" b="1" dirty="0" smtClean="0"/>
              <a:t>김찬미</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err="1" smtClean="0">
                <a:solidFill>
                  <a:srgbClr val="FF0000"/>
                </a:solidFill>
              </a:rPr>
              <a:t>페이지별</a:t>
            </a:r>
            <a:r>
              <a:rPr lang="ko-KR" altLang="en-US" sz="1400" b="1" dirty="0" smtClean="0">
                <a:solidFill>
                  <a:srgbClr val="FF0000"/>
                </a:solidFill>
              </a:rPr>
              <a:t> 보기</a:t>
            </a:r>
            <a:r>
              <a:rPr lang="en-US" altLang="ko-KR" sz="1400" b="1" dirty="0" smtClean="0">
                <a:solidFill>
                  <a:srgbClr val="FF0000"/>
                </a:solidFill>
              </a:rPr>
              <a:t>(</a:t>
            </a:r>
            <a:r>
              <a:rPr lang="ko-KR" altLang="en-US" sz="1400" b="1" dirty="0" smtClean="0">
                <a:solidFill>
                  <a:srgbClr val="FF0000"/>
                </a:solidFill>
              </a:rPr>
              <a:t>추가기능</a:t>
            </a:r>
            <a:r>
              <a:rPr lang="en-US" altLang="ko-KR" sz="1400" b="1" dirty="0" smtClean="0">
                <a:solidFill>
                  <a:srgbClr val="FF0000"/>
                </a:solidFill>
              </a:rPr>
              <a:t>)</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a:t>
            </a:r>
            <a:br>
              <a:rPr lang="en-US" altLang="ko-KR" sz="1400" b="1" dirty="0" smtClean="0"/>
            </a:br>
            <a:r>
              <a:rPr lang="en-US" altLang="ko-KR" sz="1400" b="1" dirty="0" smtClean="0"/>
              <a:t>- </a:t>
            </a:r>
            <a:r>
              <a:rPr lang="ko-KR" altLang="en-US" sz="1400" b="1" dirty="0" err="1" smtClean="0"/>
              <a:t>아무키나</a:t>
            </a:r>
            <a:r>
              <a:rPr lang="ko-KR" altLang="en-US" sz="1400" b="1" dirty="0" smtClean="0"/>
              <a:t> 누르면 뒤로 돌아갑니다</a:t>
            </a:r>
            <a:r>
              <a:rPr lang="en-US" altLang="ko-KR" sz="1400" b="1" dirty="0" smtClean="0"/>
              <a:t>.</a:t>
            </a:r>
            <a:br>
              <a:rPr lang="en-US" altLang="ko-KR" sz="1400" b="1" dirty="0" smtClean="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4. </a:t>
            </a:r>
            <a:r>
              <a:rPr lang="ko-KR" altLang="en-US" sz="1400" b="1" dirty="0" smtClean="0"/>
              <a:t>학생 관리 </a:t>
            </a:r>
            <a:r>
              <a:rPr lang="en-US" altLang="ko-KR" sz="1400" b="1" dirty="0" smtClean="0"/>
              <a:t>- b. </a:t>
            </a:r>
            <a:r>
              <a:rPr lang="ko-KR" altLang="en-US" sz="1400" b="1" dirty="0" smtClean="0"/>
              <a:t>학생 정보 등록 </a:t>
            </a:r>
            <a:r>
              <a:rPr lang="en-US" altLang="ko-KR" sz="1400" b="1" dirty="0" smtClean="0"/>
              <a:t>===========================================================</a:t>
            </a:r>
            <a:br>
              <a:rPr lang="en-US" altLang="ko-KR" sz="1400" b="1" dirty="0" smtClean="0"/>
            </a:br>
            <a:r>
              <a:rPr lang="ko-KR" altLang="en-US" sz="1400" b="1" dirty="0" err="1" smtClean="0"/>
              <a:t>학생명</a:t>
            </a:r>
            <a:r>
              <a:rPr lang="ko-KR" altLang="en-US" sz="1400" b="1" dirty="0" smtClean="0"/>
              <a:t> </a:t>
            </a:r>
            <a:r>
              <a:rPr lang="en-US" altLang="ko-KR" sz="1400" b="1" dirty="0" smtClean="0"/>
              <a:t>: </a:t>
            </a:r>
            <a:br>
              <a:rPr lang="en-US" altLang="ko-KR" sz="1400" b="1" dirty="0" smtClean="0"/>
            </a:br>
            <a:r>
              <a:rPr lang="en-US" altLang="ko-KR" sz="1400" b="1" dirty="0" smtClean="0"/>
              <a:t>	</a:t>
            </a:r>
            <a:br>
              <a:rPr lang="en-US" altLang="ko-KR" sz="1400" b="1" dirty="0" smtClean="0"/>
            </a:br>
            <a:r>
              <a:rPr lang="ko-KR" altLang="en-US" sz="1400" b="1" dirty="0" smtClean="0"/>
              <a:t>주민번호</a:t>
            </a:r>
            <a:r>
              <a:rPr lang="en-US" altLang="ko-KR" sz="1400" b="1" dirty="0" smtClean="0"/>
              <a:t>(</a:t>
            </a:r>
            <a:r>
              <a:rPr lang="ko-KR" altLang="en-US" sz="1400" b="1" dirty="0" smtClean="0"/>
              <a:t>뒷자리</a:t>
            </a:r>
            <a:r>
              <a:rPr lang="en-US" altLang="ko-KR" sz="1400" b="1" dirty="0" smtClean="0"/>
              <a:t>)</a:t>
            </a:r>
            <a:r>
              <a:rPr lang="ko-KR" altLang="en-US" sz="1400" b="1" dirty="0" smtClean="0"/>
              <a:t> </a:t>
            </a:r>
            <a:r>
              <a:rPr lang="en-US" altLang="ko-KR" sz="1400" b="1" dirty="0" smtClean="0"/>
              <a:t>:</a:t>
            </a:r>
            <a:r>
              <a:rPr lang="ko-KR" altLang="en-US" sz="1400" b="1" dirty="0" smtClean="0"/>
              <a:t> </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전화번호</a:t>
            </a:r>
            <a:r>
              <a:rPr lang="en-US" altLang="ko-KR" sz="1400" b="1" dirty="0" smtClean="0"/>
              <a:t>(‘-’</a:t>
            </a:r>
            <a:r>
              <a:rPr lang="ko-KR" altLang="en-US" sz="1400" b="1" dirty="0" smtClean="0"/>
              <a:t>포함</a:t>
            </a:r>
            <a:r>
              <a:rPr lang="en-US" altLang="ko-KR" sz="1400" b="1" dirty="0" smtClean="0"/>
              <a:t>)</a:t>
            </a:r>
            <a:r>
              <a:rPr lang="ko-KR" altLang="en-US" sz="1400" b="1" dirty="0" smtClean="0"/>
              <a:t> </a:t>
            </a:r>
            <a:r>
              <a:rPr lang="en-US" altLang="ko-KR" sz="1400" b="1" dirty="0" smtClean="0"/>
              <a:t>:</a:t>
            </a:r>
            <a:r>
              <a:rPr lang="ko-KR" altLang="en-US" sz="1400" b="1" dirty="0" smtClean="0"/>
              <a:t> </a:t>
            </a:r>
            <a:r>
              <a:rPr lang="en-US" altLang="ko-KR" sz="1400" b="1" dirty="0" smtClean="0"/>
              <a:t/>
            </a:r>
            <a:br>
              <a:rPr lang="en-US" altLang="ko-KR" sz="1400" b="1" dirty="0" smtClean="0"/>
            </a:br>
            <a:r>
              <a:rPr lang="en-US" altLang="ko-KR" sz="1400" b="1" dirty="0" smtClean="0"/>
              <a:t>    </a:t>
            </a:r>
            <a:br>
              <a:rPr lang="en-US" altLang="ko-KR" sz="1400" b="1" dirty="0" smtClean="0"/>
            </a:br>
            <a:r>
              <a:rPr lang="ko-KR" altLang="en-US" sz="1400" b="1" dirty="0" smtClean="0"/>
              <a:t>학과 </a:t>
            </a:r>
            <a:r>
              <a:rPr lang="en-US" altLang="ko-KR" sz="1400" b="1" dirty="0" smtClean="0"/>
              <a:t>: </a:t>
            </a:r>
            <a:r>
              <a:rPr lang="ko-KR" altLang="en-US" sz="1400" b="1" dirty="0" smtClean="0">
                <a:solidFill>
                  <a:srgbClr val="FF0000"/>
                </a:solidFill>
              </a:rPr>
              <a:t>추가기능</a:t>
            </a:r>
            <a:r>
              <a:rPr lang="en-US" altLang="ko-KR" sz="1400" b="1" dirty="0" smtClean="0"/>
              <a:t/>
            </a:r>
            <a:br>
              <a:rPr lang="en-US" altLang="ko-KR" sz="1400" b="1" dirty="0" smtClean="0"/>
            </a:br>
            <a:r>
              <a:rPr lang="en-US" altLang="ko-KR" sz="1400" b="1" dirty="0" smtClean="0"/>
              <a:t>-----------------------------------------------------------------------------------------------------</a:t>
            </a:r>
            <a:br>
              <a:rPr lang="en-US" altLang="ko-KR" sz="1400" b="1" dirty="0" smtClean="0"/>
            </a:br>
            <a:r>
              <a:rPr lang="ko-KR" altLang="en-US" sz="1400" b="1" dirty="0" smtClean="0"/>
              <a:t>정말로 등록하시겠습니까</a:t>
            </a:r>
            <a:r>
              <a:rPr lang="en-US" altLang="ko-KR" sz="1400" b="1" dirty="0" smtClean="0"/>
              <a:t>? (y/n)</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수정이 완료되었습니다</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n</a:t>
            </a:r>
            <a:r>
              <a:rPr lang="ko-KR" altLang="en-US" sz="1400" b="1" dirty="0" err="1" smtClean="0"/>
              <a:t>선택시</a:t>
            </a:r>
            <a:r>
              <a:rPr lang="ko-KR" altLang="en-US" sz="1400" b="1" dirty="0" smtClean="0"/>
              <a:t> </a:t>
            </a:r>
            <a:r>
              <a:rPr lang="en-US" altLang="ko-KR" sz="1400" b="1" dirty="0"/>
              <a:t/>
            </a:r>
            <a:br>
              <a:rPr lang="en-US" altLang="ko-KR" sz="1400" b="1" dirty="0"/>
            </a:br>
            <a:r>
              <a:rPr lang="ko-KR" altLang="en-US" sz="1400" b="1" dirty="0" smtClean="0"/>
              <a:t>수정이 취소 되었습니다</a:t>
            </a:r>
            <a:r>
              <a:rPr lang="en-US" altLang="ko-KR" sz="1400" b="1" dirty="0" smtClean="0"/>
              <a:t>.</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4. </a:t>
            </a:r>
            <a:r>
              <a:rPr lang="ko-KR" altLang="en-US" sz="1400" b="1" dirty="0" smtClean="0"/>
              <a:t>학생 관리 </a:t>
            </a:r>
            <a:r>
              <a:rPr lang="en-US" altLang="ko-KR" sz="1400" b="1" dirty="0" smtClean="0"/>
              <a:t>- c. </a:t>
            </a:r>
            <a:r>
              <a:rPr lang="ko-KR" altLang="en-US" sz="1400" b="1" dirty="0" smtClean="0"/>
              <a:t>학생 정보 검색 및 수정 </a:t>
            </a:r>
            <a:r>
              <a:rPr lang="en-US" altLang="ko-KR" sz="1400" b="1" dirty="0" smtClean="0"/>
              <a:t>===========================================================</a:t>
            </a:r>
            <a:br>
              <a:rPr lang="en-US" altLang="ko-KR" sz="1400" b="1" dirty="0" smtClean="0"/>
            </a:br>
            <a:r>
              <a:rPr lang="ko-KR" altLang="en-US" sz="1400" b="1" dirty="0" smtClean="0"/>
              <a:t>■ 검색 조건</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a.</a:t>
            </a:r>
            <a:r>
              <a:rPr lang="ko-KR" altLang="en-US" sz="1400" b="1" dirty="0" smtClean="0"/>
              <a:t> </a:t>
            </a:r>
            <a:r>
              <a:rPr lang="ko-KR" altLang="en-US" sz="1400" b="1" dirty="0" err="1" smtClean="0"/>
              <a:t>학생명</a:t>
            </a:r>
            <a:r>
              <a:rPr lang="en-US" altLang="ko-KR" sz="1400" b="1" dirty="0" smtClean="0"/>
              <a:t/>
            </a:r>
            <a:br>
              <a:rPr lang="en-US" altLang="ko-KR" sz="1400" b="1" dirty="0" smtClean="0"/>
            </a:br>
            <a:r>
              <a:rPr lang="en-US" altLang="ko-KR" sz="1400" b="1" dirty="0" smtClean="0"/>
              <a:t>b. </a:t>
            </a:r>
            <a:r>
              <a:rPr lang="ko-KR" altLang="en-US" sz="1400" b="1" dirty="0" smtClean="0"/>
              <a:t>주민번호뒷자리</a:t>
            </a:r>
            <a:r>
              <a:rPr lang="en-US" altLang="ko-KR" sz="1400" b="1" dirty="0" smtClean="0"/>
              <a:t/>
            </a:r>
            <a:br>
              <a:rPr lang="en-US" altLang="ko-KR" sz="1400" b="1" dirty="0" smtClean="0"/>
            </a:br>
            <a:r>
              <a:rPr lang="en-US" altLang="ko-KR" sz="1400" b="1" dirty="0" smtClean="0"/>
              <a:t>c. </a:t>
            </a:r>
            <a:r>
              <a:rPr lang="ko-KR" altLang="en-US" sz="1400" b="1" dirty="0" smtClean="0"/>
              <a:t>전화번호    </a:t>
            </a:r>
            <a:r>
              <a:rPr lang="en-US" altLang="ko-KR" sz="1400" b="1" dirty="0" smtClean="0"/>
              <a:t/>
            </a:r>
            <a:br>
              <a:rPr lang="en-US" altLang="ko-KR" sz="1400" b="1" dirty="0" smtClean="0"/>
            </a:br>
            <a:r>
              <a:rPr lang="en-US" altLang="ko-KR" sz="1400" b="1" dirty="0" smtClean="0"/>
              <a:t>d. </a:t>
            </a:r>
            <a:r>
              <a:rPr lang="ko-KR" altLang="en-US" sz="1400" b="1" dirty="0" smtClean="0"/>
              <a:t>등록일</a:t>
            </a:r>
            <a:r>
              <a:rPr lang="en-US" altLang="ko-KR" sz="1400" b="1" dirty="0" smtClean="0"/>
              <a:t>	</a:t>
            </a:r>
            <a:br>
              <a:rPr lang="en-US" altLang="ko-KR" sz="1400" b="1" dirty="0" smtClean="0"/>
            </a:br>
            <a:r>
              <a:rPr lang="en-US" altLang="ko-KR" sz="1400" b="1" dirty="0" smtClean="0"/>
              <a:t>e. </a:t>
            </a:r>
            <a:r>
              <a:rPr lang="ko-KR" altLang="en-US" sz="1400" b="1" dirty="0" smtClean="0"/>
              <a:t>수강</a:t>
            </a:r>
            <a:r>
              <a:rPr lang="en-US" altLang="ko-KR" sz="1400" b="1" dirty="0" smtClean="0"/>
              <a:t>(</a:t>
            </a:r>
            <a:r>
              <a:rPr lang="ko-KR" altLang="en-US" sz="1400" b="1" dirty="0" smtClean="0"/>
              <a:t>신청</a:t>
            </a:r>
            <a:r>
              <a:rPr lang="en-US" altLang="ko-KR" sz="1400" b="1" dirty="0" smtClean="0"/>
              <a:t>) </a:t>
            </a:r>
            <a:r>
              <a:rPr lang="ko-KR" altLang="en-US" sz="1400" b="1" dirty="0" smtClean="0"/>
              <a:t>횟수</a:t>
            </a:r>
            <a:r>
              <a:rPr lang="en-US" altLang="ko-KR" sz="1400" b="1" dirty="0" smtClean="0"/>
              <a:t/>
            </a:r>
            <a:br>
              <a:rPr lang="en-US" altLang="ko-KR" sz="1400" b="1" dirty="0" smtClean="0"/>
            </a:br>
            <a:r>
              <a:rPr lang="en-US" altLang="ko-KR" sz="1400" b="1" dirty="0" smtClean="0"/>
              <a:t>f. </a:t>
            </a:r>
            <a:r>
              <a:rPr lang="ko-KR" altLang="en-US" sz="1400" b="1" dirty="0" smtClean="0"/>
              <a:t>학과 </a:t>
            </a:r>
            <a:r>
              <a:rPr lang="en-US" altLang="ko-KR" sz="1400" b="1" dirty="0" smtClean="0">
                <a:solidFill>
                  <a:srgbClr val="FF0000"/>
                </a:solidFill>
              </a:rPr>
              <a:t>-&gt;</a:t>
            </a:r>
            <a:r>
              <a:rPr lang="ko-KR" altLang="en-US" sz="1400" b="1" dirty="0" smtClean="0">
                <a:solidFill>
                  <a:srgbClr val="FF0000"/>
                </a:solidFill>
              </a:rPr>
              <a:t>추가기능</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z. </a:t>
            </a:r>
            <a:r>
              <a:rPr lang="ko-KR" altLang="en-US" sz="1400" b="1" dirty="0" err="1" smtClean="0"/>
              <a:t>뒤로가기</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4. </a:t>
            </a:r>
            <a:r>
              <a:rPr lang="ko-KR" altLang="en-US" sz="1400" b="1" dirty="0" smtClean="0"/>
              <a:t>학생 관리 </a:t>
            </a:r>
            <a:r>
              <a:rPr lang="en-US" altLang="ko-KR" sz="1400" b="1" dirty="0" smtClean="0"/>
              <a:t>- c. </a:t>
            </a:r>
            <a:r>
              <a:rPr lang="ko-KR" altLang="en-US" sz="1400" b="1" dirty="0" smtClean="0"/>
              <a:t>학생 정보 검색 및 수정 </a:t>
            </a:r>
            <a:r>
              <a:rPr lang="en-US" altLang="ko-KR" sz="1400" b="1" dirty="0" smtClean="0"/>
              <a:t>– a. </a:t>
            </a:r>
            <a:r>
              <a:rPr lang="ko-KR" altLang="en-US" sz="1400" b="1" dirty="0" err="1" smtClean="0"/>
              <a:t>학생명</a:t>
            </a: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err="1" smtClean="0"/>
              <a:t>학생명</a:t>
            </a:r>
            <a:r>
              <a:rPr lang="ko-KR" altLang="en-US" sz="1400" b="1" dirty="0" smtClean="0"/>
              <a:t> </a:t>
            </a:r>
            <a:r>
              <a:rPr lang="en-US" altLang="ko-KR" sz="1400" b="1" dirty="0" smtClean="0"/>
              <a:t>: </a:t>
            </a:r>
            <a:r>
              <a:rPr lang="ko-KR" altLang="en-US" sz="1400" b="1" dirty="0" smtClean="0"/>
              <a:t>홍길동</a:t>
            </a: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4. </a:t>
            </a:r>
            <a:r>
              <a:rPr lang="ko-KR" altLang="en-US" sz="1400" b="1" dirty="0" smtClean="0"/>
              <a:t>학생 관리 </a:t>
            </a:r>
            <a:r>
              <a:rPr lang="en-US" altLang="ko-KR" sz="1400" b="1" dirty="0" smtClean="0"/>
              <a:t>- c. </a:t>
            </a:r>
            <a:r>
              <a:rPr lang="ko-KR" altLang="en-US" sz="1400" b="1" dirty="0" smtClean="0"/>
              <a:t>학생 정보 검색 및 수정 </a:t>
            </a:r>
            <a:r>
              <a:rPr lang="en-US" altLang="ko-KR" sz="1400" b="1" dirty="0" smtClean="0"/>
              <a:t>– (</a:t>
            </a:r>
            <a:r>
              <a:rPr lang="ko-KR" altLang="en-US" sz="1400" b="1" dirty="0" err="1" smtClean="0"/>
              <a:t>검색후</a:t>
            </a:r>
            <a:r>
              <a:rPr lang="en-US" altLang="ko-KR" sz="1400" b="1" dirty="0" smtClean="0"/>
              <a:t>)</a:t>
            </a:r>
            <a:br>
              <a:rPr lang="en-US" altLang="ko-KR" sz="1400" b="1" dirty="0" smtClean="0"/>
            </a:br>
            <a:r>
              <a:rPr lang="en-US" altLang="ko-KR" sz="1400" b="1" dirty="0" smtClean="0"/>
              <a:t>===========================================================</a:t>
            </a:r>
            <a:br>
              <a:rPr lang="en-US" altLang="ko-KR" sz="1400" b="1" dirty="0" smtClean="0"/>
            </a:br>
            <a:r>
              <a:rPr lang="en-US" altLang="ko-KR" sz="1400" b="1" dirty="0" smtClean="0"/>
              <a:t> </a:t>
            </a:r>
            <a:r>
              <a:rPr lang="ko-KR" altLang="en-US" sz="1400" b="1" dirty="0" err="1" smtClean="0"/>
              <a:t>학생명</a:t>
            </a:r>
            <a:r>
              <a:rPr lang="en-US" altLang="ko-KR" sz="1400" b="1" dirty="0" smtClean="0"/>
              <a:t>	</a:t>
            </a:r>
            <a:r>
              <a:rPr lang="ko-KR" altLang="en-US" sz="1400" b="1" dirty="0" smtClean="0"/>
              <a:t>주민번호뒷자리     전화번호    </a:t>
            </a:r>
            <a:r>
              <a:rPr lang="en-US" altLang="ko-KR" sz="1400" b="1" dirty="0" smtClean="0"/>
              <a:t>	      </a:t>
            </a:r>
            <a:r>
              <a:rPr lang="ko-KR" altLang="en-US" sz="1400" b="1" dirty="0" smtClean="0"/>
              <a:t>등록일</a:t>
            </a:r>
            <a:r>
              <a:rPr lang="en-US" altLang="ko-KR" sz="1400" b="1" dirty="0" smtClean="0"/>
              <a:t>	          </a:t>
            </a:r>
            <a:r>
              <a:rPr lang="ko-KR" altLang="en-US" sz="1400" b="1" dirty="0" smtClean="0"/>
              <a:t>수강</a:t>
            </a:r>
            <a:r>
              <a:rPr lang="en-US" altLang="ko-KR" sz="1400" b="1" dirty="0" smtClean="0"/>
              <a:t>(</a:t>
            </a:r>
            <a:r>
              <a:rPr lang="ko-KR" altLang="en-US" sz="1400" b="1" dirty="0" smtClean="0"/>
              <a:t>신청</a:t>
            </a:r>
            <a:r>
              <a:rPr lang="en-US" altLang="ko-KR" sz="1400" b="1" dirty="0" smtClean="0"/>
              <a:t>) </a:t>
            </a:r>
            <a:r>
              <a:rPr lang="ko-KR" altLang="en-US" sz="1400" b="1" dirty="0" smtClean="0"/>
              <a:t>횟수</a:t>
            </a:r>
            <a:r>
              <a:rPr lang="en-US" altLang="ko-KR" sz="1400" b="1" dirty="0" smtClean="0"/>
              <a:t>    </a:t>
            </a:r>
            <a:r>
              <a:rPr lang="ko-KR" altLang="en-US" sz="1400" b="1" dirty="0" smtClean="0"/>
              <a:t>학과</a:t>
            </a:r>
            <a:r>
              <a:rPr lang="en-US" altLang="ko-KR" sz="1400" b="1" dirty="0" smtClean="0">
                <a:solidFill>
                  <a:srgbClr val="FF0000"/>
                </a:solidFill>
              </a:rPr>
              <a:t>(</a:t>
            </a:r>
            <a:r>
              <a:rPr lang="ko-KR" altLang="en-US" sz="1400" b="1" dirty="0" smtClean="0">
                <a:solidFill>
                  <a:srgbClr val="FF0000"/>
                </a:solidFill>
              </a:rPr>
              <a:t>추가</a:t>
            </a:r>
            <a:r>
              <a:rPr lang="en-US" altLang="ko-KR" sz="1400" b="1" dirty="0" smtClean="0">
                <a:solidFill>
                  <a:srgbClr val="FF0000"/>
                </a:solidFill>
              </a:rPr>
              <a:t>) </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1.   </a:t>
            </a:r>
            <a:r>
              <a:rPr lang="ko-KR" altLang="en-US" sz="1400" b="1" dirty="0" smtClean="0"/>
              <a:t>홍길동    </a:t>
            </a:r>
            <a:r>
              <a:rPr lang="en-US" altLang="ko-KR" sz="1400" b="1" dirty="0" smtClean="0"/>
              <a:t>1234567       010-1234-5678     2019.01.01              3</a:t>
            </a:r>
            <a:r>
              <a:rPr lang="ko-KR" altLang="en-US" sz="1400" b="1" dirty="0" smtClean="0"/>
              <a:t>회        정보통신학과</a:t>
            </a:r>
            <a:r>
              <a:rPr lang="en-US" altLang="ko-KR" sz="1400" b="1" dirty="0" smtClean="0"/>
              <a:t/>
            </a:r>
            <a:br>
              <a:rPr lang="en-US" altLang="ko-KR" sz="1400" b="1" dirty="0" smtClean="0"/>
            </a:br>
            <a:r>
              <a:rPr lang="en-US" altLang="ko-KR" sz="1400" b="1" dirty="0" smtClean="0"/>
              <a:t>2.   </a:t>
            </a:r>
            <a:r>
              <a:rPr lang="ko-KR" altLang="en-US" sz="1400" b="1" dirty="0" smtClean="0"/>
              <a:t>홍길동    </a:t>
            </a:r>
            <a:r>
              <a:rPr lang="en-US" altLang="ko-KR" sz="1400" b="1" dirty="0" smtClean="0"/>
              <a:t>7894561       010-9876-5432     2019.03.03	   1</a:t>
            </a:r>
            <a:r>
              <a:rPr lang="ko-KR" altLang="en-US" sz="1400" b="1" dirty="0" smtClean="0"/>
              <a:t>회        컴퓨터공학과</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solidFill>
                  <a:srgbClr val="FF0000"/>
                </a:solidFill>
              </a:rPr>
              <a:t>검색 조건에 따라 다수의 학생이 조회될 수 있기 때문에 전부 출력</a:t>
            </a:r>
            <a:r>
              <a:rPr lang="en-US" altLang="ko-KR" sz="1400" b="1" dirty="0" smtClean="0">
                <a:solidFill>
                  <a:srgbClr val="FF0000"/>
                </a:solidFill>
              </a:rPr>
              <a:t/>
            </a:r>
            <a:br>
              <a:rPr lang="en-US" altLang="ko-KR" sz="1400" b="1" dirty="0" smtClean="0">
                <a:solidFill>
                  <a:srgbClr val="FF0000"/>
                </a:solidFill>
              </a:rPr>
            </a:br>
            <a:r>
              <a:rPr lang="en-US" altLang="ko-KR" sz="1400" b="1" dirty="0" smtClean="0">
                <a:solidFill>
                  <a:srgbClr val="FF0000"/>
                </a:solidFill>
              </a:rPr>
              <a:t/>
            </a:r>
            <a:br>
              <a:rPr lang="en-US" altLang="ko-KR" sz="1400" b="1" dirty="0" smtClean="0">
                <a:solidFill>
                  <a:srgbClr val="FF0000"/>
                </a:solidFill>
              </a:rPr>
            </a:br>
            <a:r>
              <a:rPr lang="en-US" altLang="ko-KR" sz="1400" b="1" dirty="0" smtClean="0"/>
              <a:t> z. </a:t>
            </a:r>
            <a:r>
              <a:rPr lang="ko-KR" altLang="en-US" sz="1400" b="1" dirty="0" err="1" smtClean="0"/>
              <a:t>뒤로가기</a:t>
            </a:r>
            <a:r>
              <a:rPr lang="ko-KR" altLang="en-US" sz="1400" b="1" dirty="0" smtClean="0"/>
              <a:t> </a:t>
            </a: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 </a:t>
            </a:r>
            <a:r>
              <a:rPr lang="ko-KR" altLang="en-US" sz="1400" b="1" dirty="0" smtClean="0"/>
              <a:t>학생 정보 수정 및 삭제를 원하시면 해당 번호를 선택해 주세요</a:t>
            </a:r>
            <a:r>
              <a:rPr lang="en-US" altLang="ko-KR" sz="1400" b="1" dirty="0" smtClean="0"/>
              <a:t>.</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sz="8000" b="1" dirty="0" smtClean="0"/>
              <a:t>1.</a:t>
            </a:r>
            <a:r>
              <a:rPr lang="ko-KR" altLang="en-US" sz="8000" b="1" dirty="0" smtClean="0"/>
              <a:t>관리자</a:t>
            </a:r>
            <a:endParaRPr lang="ko-KR" altLang="en-US" sz="80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4. </a:t>
            </a:r>
            <a:r>
              <a:rPr lang="ko-KR" altLang="en-US" sz="1400" b="1" dirty="0" smtClean="0"/>
              <a:t>학생 관리 </a:t>
            </a:r>
            <a:r>
              <a:rPr lang="en-US" altLang="ko-KR" sz="1400" b="1" dirty="0" smtClean="0"/>
              <a:t>- c. </a:t>
            </a:r>
            <a:r>
              <a:rPr lang="ko-KR" altLang="en-US" sz="1400" b="1" dirty="0" smtClean="0"/>
              <a:t>학생 정보 검색 및 수정 </a:t>
            </a:r>
            <a:r>
              <a:rPr lang="en-US" altLang="ko-KR" sz="1400" b="1" dirty="0" smtClean="0"/>
              <a:t>– (</a:t>
            </a:r>
            <a:r>
              <a:rPr lang="ko-KR" altLang="en-US" sz="1400" b="1" dirty="0" err="1" smtClean="0"/>
              <a:t>검색후</a:t>
            </a:r>
            <a:r>
              <a:rPr lang="en-US" altLang="ko-KR" sz="1400" b="1" dirty="0" smtClean="0"/>
              <a:t>) – </a:t>
            </a:r>
            <a:r>
              <a:rPr lang="ko-KR" altLang="en-US" sz="1400" b="1" dirty="0" smtClean="0"/>
              <a:t>수정 </a:t>
            </a:r>
            <a:r>
              <a:rPr lang="ko-KR" altLang="en-US" sz="1400" b="1" dirty="0" err="1" smtClean="0"/>
              <a:t>선택</a:t>
            </a:r>
            <a:r>
              <a:rPr lang="ko-KR" altLang="en-US" sz="1400" b="1" dirty="0" err="1"/>
              <a:t>시</a:t>
            </a:r>
            <a:r>
              <a:rPr lang="en-US" altLang="ko-KR" sz="1400" b="1" dirty="0" smtClean="0"/>
              <a:t/>
            </a:r>
            <a:br>
              <a:rPr lang="en-US" altLang="ko-KR" sz="1400" b="1" dirty="0" smtClean="0"/>
            </a:br>
            <a:r>
              <a:rPr lang="en-US" altLang="ko-KR" sz="1400" b="1" dirty="0" smtClean="0"/>
              <a:t>===========================================================</a:t>
            </a:r>
            <a:br>
              <a:rPr lang="en-US" altLang="ko-KR" sz="1400" b="1" dirty="0" smtClean="0"/>
            </a:br>
            <a:r>
              <a:rPr lang="ko-KR" altLang="en-US" sz="1400" b="1" dirty="0" err="1" smtClean="0"/>
              <a:t>학생명</a:t>
            </a:r>
            <a:r>
              <a:rPr lang="en-US" altLang="ko-KR" sz="1400" b="1" dirty="0" smtClean="0"/>
              <a:t>	</a:t>
            </a:r>
            <a:r>
              <a:rPr lang="ko-KR" altLang="en-US" sz="1400" b="1" dirty="0" smtClean="0"/>
              <a:t>주민번호뒷자리     전화번호    </a:t>
            </a:r>
            <a:r>
              <a:rPr lang="en-US" altLang="ko-KR" sz="1400" b="1" dirty="0" smtClean="0"/>
              <a:t>	      </a:t>
            </a:r>
            <a:r>
              <a:rPr lang="ko-KR" altLang="en-US" sz="1400" b="1" dirty="0" smtClean="0"/>
              <a:t>등록일</a:t>
            </a:r>
            <a:r>
              <a:rPr lang="en-US" altLang="ko-KR" sz="1400" b="1" dirty="0" smtClean="0"/>
              <a:t>	          </a:t>
            </a:r>
            <a:r>
              <a:rPr lang="ko-KR" altLang="en-US" sz="1400" b="1" dirty="0" smtClean="0"/>
              <a:t>수강</a:t>
            </a:r>
            <a:r>
              <a:rPr lang="en-US" altLang="ko-KR" sz="1400" b="1" dirty="0" smtClean="0"/>
              <a:t>(</a:t>
            </a:r>
            <a:r>
              <a:rPr lang="ko-KR" altLang="en-US" sz="1400" b="1" dirty="0" smtClean="0"/>
              <a:t>신청</a:t>
            </a:r>
            <a:r>
              <a:rPr lang="en-US" altLang="ko-KR" sz="1400" b="1" dirty="0" smtClean="0"/>
              <a:t>) </a:t>
            </a:r>
            <a:r>
              <a:rPr lang="ko-KR" altLang="en-US" sz="1400" b="1" dirty="0" smtClean="0"/>
              <a:t>횟수    학과</a:t>
            </a:r>
            <a:r>
              <a:rPr lang="en-US" altLang="ko-KR" sz="1400" b="1" dirty="0" smtClean="0">
                <a:solidFill>
                  <a:srgbClr val="FF0000"/>
                </a:solidFill>
              </a:rPr>
              <a:t>(</a:t>
            </a:r>
            <a:r>
              <a:rPr lang="ko-KR" altLang="en-US" sz="1400" b="1" dirty="0" smtClean="0">
                <a:solidFill>
                  <a:srgbClr val="FF0000"/>
                </a:solidFill>
              </a:rPr>
              <a:t>추가</a:t>
            </a:r>
            <a:r>
              <a:rPr lang="en-US" altLang="ko-KR" sz="1400" b="1" dirty="0" smtClean="0">
                <a:solidFill>
                  <a:srgbClr val="FF0000"/>
                </a:solidFill>
              </a:rPr>
              <a:t>)</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홍길동        </a:t>
            </a:r>
            <a:r>
              <a:rPr lang="en-US" altLang="ko-KR" sz="1400" b="1" dirty="0" smtClean="0"/>
              <a:t>1234567       010-1234-5678             2019.01.01              3</a:t>
            </a:r>
            <a:r>
              <a:rPr lang="ko-KR" altLang="en-US" sz="1400" b="1" dirty="0" smtClean="0"/>
              <a:t>회</a:t>
            </a:r>
            <a:r>
              <a:rPr lang="en-US" altLang="ko-KR" sz="1400" b="1" dirty="0" smtClean="0"/>
              <a:t>	</a:t>
            </a:r>
            <a:r>
              <a:rPr lang="ko-KR" altLang="en-US" sz="1400" b="1" dirty="0" smtClean="0"/>
              <a:t> 정보통신학과 </a:t>
            </a:r>
            <a:r>
              <a:rPr lang="en-US" altLang="ko-KR" sz="1400" b="1" dirty="0" smtClean="0"/>
              <a:t/>
            </a:r>
            <a:br>
              <a:rPr lang="en-US" altLang="ko-KR" sz="1400" b="1" dirty="0" smtClean="0"/>
            </a:br>
            <a:r>
              <a:rPr lang="en-US" altLang="ko-KR" sz="1400" b="1" dirty="0" smtClean="0"/>
              <a:t> ----------------------------------------------------------------------------------------------------- </a:t>
            </a:r>
            <a:br>
              <a:rPr lang="en-US" altLang="ko-KR" sz="1400" b="1" dirty="0" smtClean="0"/>
            </a:br>
            <a:r>
              <a:rPr lang="en-US" altLang="ko-KR" sz="1400" b="1" dirty="0" smtClean="0"/>
              <a:t>a. </a:t>
            </a:r>
            <a:r>
              <a:rPr lang="ko-KR" altLang="en-US" sz="1400" b="1" dirty="0" smtClean="0"/>
              <a:t>학생 정보 수정</a:t>
            </a:r>
            <a:r>
              <a:rPr lang="en-US" altLang="ko-KR" sz="1400" b="1" dirty="0" smtClean="0"/>
              <a:t/>
            </a:r>
            <a:br>
              <a:rPr lang="en-US" altLang="ko-KR" sz="1400" b="1" dirty="0" smtClean="0"/>
            </a:br>
            <a:r>
              <a:rPr lang="en-US" altLang="ko-KR" sz="1400" b="1" dirty="0" smtClean="0"/>
              <a:t>b. </a:t>
            </a:r>
            <a:r>
              <a:rPr lang="ko-KR" altLang="en-US" sz="1400" b="1" dirty="0" smtClean="0"/>
              <a:t>학생 정보 삭제 </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z. </a:t>
            </a:r>
            <a:r>
              <a:rPr lang="ko-KR" altLang="en-US" sz="1400" b="1" dirty="0" err="1" smtClean="0"/>
              <a:t>뒤로가기</a:t>
            </a:r>
            <a:r>
              <a:rPr lang="ko-KR" altLang="en-US" sz="1400" b="1" dirty="0" smtClean="0"/>
              <a:t> </a:t>
            </a:r>
            <a:r>
              <a:rPr lang="en-US" altLang="ko-KR" sz="1400" b="1" dirty="0" smtClean="0"/>
              <a:t/>
            </a:r>
            <a:br>
              <a:rPr lang="en-US" altLang="ko-KR" sz="1400" b="1" dirty="0" smtClean="0"/>
            </a:br>
            <a:r>
              <a:rPr lang="en-US" altLang="ko-KR" sz="1400" b="1" dirty="0" smtClean="0"/>
              <a:t>----------------------------------------------------------------------------------------------------- </a:t>
            </a:r>
            <a:br>
              <a:rPr lang="en-US" altLang="ko-KR" sz="1400" b="1" dirty="0" smtClean="0"/>
            </a:br>
            <a:r>
              <a:rPr lang="ko-KR" altLang="en-US" sz="1400" b="1" dirty="0" err="1" smtClean="0"/>
              <a:t>학생명</a:t>
            </a:r>
            <a:r>
              <a:rPr lang="ko-KR" altLang="en-US" sz="1400" b="1" dirty="0" smtClean="0"/>
              <a:t> </a:t>
            </a:r>
            <a:r>
              <a:rPr lang="en-US" altLang="ko-KR" sz="1400" b="1" dirty="0" smtClean="0"/>
              <a:t>: </a:t>
            </a:r>
            <a:br>
              <a:rPr lang="en-US" altLang="ko-KR" sz="1400" b="1" dirty="0" smtClean="0"/>
            </a:br>
            <a:r>
              <a:rPr lang="en-US" altLang="ko-KR" sz="1400" b="1" dirty="0" smtClean="0"/>
              <a:t>	</a:t>
            </a:r>
            <a:br>
              <a:rPr lang="en-US" altLang="ko-KR" sz="1400" b="1" dirty="0" smtClean="0"/>
            </a:br>
            <a:r>
              <a:rPr lang="ko-KR" altLang="en-US" sz="1400" b="1" dirty="0" smtClean="0"/>
              <a:t>주민번호</a:t>
            </a:r>
            <a:r>
              <a:rPr lang="en-US" altLang="ko-KR" sz="1400" b="1" dirty="0" smtClean="0"/>
              <a:t>(</a:t>
            </a:r>
            <a:r>
              <a:rPr lang="ko-KR" altLang="en-US" sz="1400" b="1" dirty="0" smtClean="0"/>
              <a:t>뒷자리</a:t>
            </a:r>
            <a:r>
              <a:rPr lang="en-US" altLang="ko-KR" sz="1400" b="1" dirty="0" smtClean="0"/>
              <a:t>)</a:t>
            </a:r>
            <a:r>
              <a:rPr lang="ko-KR" altLang="en-US" sz="1400" b="1" dirty="0" smtClean="0"/>
              <a:t> </a:t>
            </a:r>
            <a:r>
              <a:rPr lang="en-US" altLang="ko-KR" sz="1400" b="1" dirty="0" smtClean="0"/>
              <a:t>:</a:t>
            </a:r>
            <a:r>
              <a:rPr lang="ko-KR" altLang="en-US" sz="1400" b="1" dirty="0" smtClean="0"/>
              <a:t> </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전화번호</a:t>
            </a:r>
            <a:r>
              <a:rPr lang="en-US" altLang="ko-KR" sz="1400" b="1" dirty="0" smtClean="0"/>
              <a:t>(‘-’</a:t>
            </a:r>
            <a:r>
              <a:rPr lang="ko-KR" altLang="en-US" sz="1400" b="1" dirty="0" smtClean="0"/>
              <a:t>포함</a:t>
            </a:r>
            <a:r>
              <a:rPr lang="en-US" altLang="ko-KR" sz="1400" b="1" dirty="0" smtClean="0"/>
              <a:t>)</a:t>
            </a:r>
            <a:r>
              <a:rPr lang="ko-KR" altLang="en-US" sz="1400" b="1" dirty="0" smtClean="0"/>
              <a:t> </a:t>
            </a:r>
            <a:r>
              <a:rPr lang="en-US" altLang="ko-KR" sz="1400" b="1" dirty="0" smtClean="0"/>
              <a:t>:</a:t>
            </a:r>
            <a:r>
              <a:rPr lang="ko-KR" altLang="en-US" sz="1400" b="1" dirty="0" smtClean="0"/>
              <a:t> </a:t>
            </a:r>
            <a:r>
              <a:rPr lang="en-US" altLang="ko-KR" sz="1400" b="1" dirty="0" smtClean="0"/>
              <a:t/>
            </a:r>
            <a:br>
              <a:rPr lang="en-US" altLang="ko-KR" sz="1400" b="1" dirty="0" smtClean="0"/>
            </a:br>
            <a:r>
              <a:rPr lang="en-US" altLang="ko-KR" sz="1400" b="1" dirty="0" smtClean="0"/>
              <a:t>    </a:t>
            </a:r>
            <a:br>
              <a:rPr lang="en-US" altLang="ko-KR" sz="1400" b="1" dirty="0" smtClean="0"/>
            </a:br>
            <a:r>
              <a:rPr lang="ko-KR" altLang="en-US" sz="1400" b="1" dirty="0" smtClean="0"/>
              <a:t>학과 </a:t>
            </a:r>
            <a:r>
              <a:rPr lang="en-US" altLang="ko-KR" sz="1400" b="1" dirty="0" smtClean="0"/>
              <a:t>: </a:t>
            </a:r>
            <a:br>
              <a:rPr lang="en-US" altLang="ko-KR" sz="1400" b="1" dirty="0" smtClean="0"/>
            </a:br>
            <a:r>
              <a:rPr lang="en-US" altLang="ko-KR" sz="1400" b="1" dirty="0" smtClean="0"/>
              <a:t>-----------------------------------------------------------------------------------------------------</a:t>
            </a:r>
            <a:br>
              <a:rPr lang="en-US" altLang="ko-KR" sz="1400" b="1" dirty="0" smtClean="0"/>
            </a:br>
            <a:r>
              <a:rPr lang="ko-KR" altLang="en-US" sz="1400" b="1" dirty="0" smtClean="0"/>
              <a:t>정말로 수정하시겠습니까</a:t>
            </a:r>
            <a:r>
              <a:rPr lang="en-US" altLang="ko-KR" sz="1400" b="1" dirty="0" smtClean="0"/>
              <a:t>? (y/n)</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수정이 완료되었습니다</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n</a:t>
            </a:r>
            <a:r>
              <a:rPr lang="ko-KR" altLang="en-US" sz="1400" b="1" dirty="0" err="1" smtClean="0"/>
              <a:t>선택시</a:t>
            </a:r>
            <a:r>
              <a:rPr lang="ko-KR" altLang="en-US" sz="1400" b="1" dirty="0" smtClean="0"/>
              <a:t> </a:t>
            </a:r>
            <a:r>
              <a:rPr lang="en-US" altLang="ko-KR" sz="1400" b="1" dirty="0"/>
              <a:t/>
            </a:r>
            <a:br>
              <a:rPr lang="en-US" altLang="ko-KR" sz="1400" b="1" dirty="0"/>
            </a:br>
            <a:r>
              <a:rPr lang="ko-KR" altLang="en-US" sz="1400" b="1" dirty="0" smtClean="0"/>
              <a:t>수정이 취소 되었습니다</a:t>
            </a:r>
            <a:r>
              <a:rPr lang="en-US" altLang="ko-KR" sz="1400" b="1" dirty="0" smtClean="0"/>
              <a:t>.</a:t>
            </a: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4. </a:t>
            </a:r>
            <a:r>
              <a:rPr lang="ko-KR" altLang="en-US" sz="1400" b="1" dirty="0" smtClean="0"/>
              <a:t>학생 관리 </a:t>
            </a:r>
            <a:r>
              <a:rPr lang="en-US" altLang="ko-KR" sz="1400" b="1" dirty="0" smtClean="0"/>
              <a:t>- c. </a:t>
            </a:r>
            <a:r>
              <a:rPr lang="ko-KR" altLang="en-US" sz="1400" b="1" dirty="0" smtClean="0"/>
              <a:t>학생 정보 검색 및 수정 </a:t>
            </a:r>
            <a:r>
              <a:rPr lang="en-US" altLang="ko-KR" sz="1400" b="1" dirty="0" smtClean="0"/>
              <a:t>– (</a:t>
            </a:r>
            <a:r>
              <a:rPr lang="ko-KR" altLang="en-US" sz="1400" b="1" dirty="0" err="1" smtClean="0"/>
              <a:t>검색후</a:t>
            </a:r>
            <a:r>
              <a:rPr lang="en-US" altLang="ko-KR" sz="1400" b="1" dirty="0" smtClean="0"/>
              <a:t>) – </a:t>
            </a:r>
            <a:r>
              <a:rPr lang="ko-KR" altLang="en-US" sz="1400" b="1" dirty="0" smtClean="0"/>
              <a:t>삭</a:t>
            </a:r>
            <a:r>
              <a:rPr lang="ko-KR" altLang="en-US" sz="1400" b="1" dirty="0"/>
              <a:t>제</a:t>
            </a:r>
            <a:r>
              <a:rPr lang="ko-KR" altLang="en-US" sz="1400" b="1" dirty="0" smtClean="0"/>
              <a:t> </a:t>
            </a:r>
            <a:r>
              <a:rPr lang="ko-KR" altLang="en-US" sz="1400" b="1" dirty="0" err="1" smtClean="0"/>
              <a:t>선택</a:t>
            </a:r>
            <a:r>
              <a:rPr lang="ko-KR" altLang="en-US" sz="1400" b="1" dirty="0" err="1"/>
              <a:t>시</a:t>
            </a:r>
            <a:r>
              <a:rPr lang="en-US" altLang="ko-KR" sz="1400" b="1" dirty="0" smtClean="0"/>
              <a:t/>
            </a:r>
            <a:br>
              <a:rPr lang="en-US" altLang="ko-KR" sz="1400" b="1" dirty="0" smtClean="0"/>
            </a:br>
            <a:r>
              <a:rPr lang="en-US" altLang="ko-KR" sz="1400" b="1" dirty="0" smtClean="0"/>
              <a:t>===========================================================</a:t>
            </a:r>
            <a:br>
              <a:rPr lang="en-US" altLang="ko-KR" sz="1400" b="1" dirty="0" smtClean="0"/>
            </a:br>
            <a:r>
              <a:rPr lang="ko-KR" altLang="en-US" sz="1400" b="1" dirty="0" smtClean="0"/>
              <a:t> </a:t>
            </a:r>
            <a:r>
              <a:rPr lang="ko-KR" altLang="en-US" sz="1400" b="1" dirty="0" err="1" smtClean="0"/>
              <a:t>학생명</a:t>
            </a:r>
            <a:r>
              <a:rPr lang="en-US" altLang="ko-KR" sz="1400" b="1" dirty="0" smtClean="0"/>
              <a:t>	</a:t>
            </a:r>
            <a:r>
              <a:rPr lang="ko-KR" altLang="en-US" sz="1400" b="1" dirty="0" smtClean="0"/>
              <a:t>주민번호뒷자리     전화번호    </a:t>
            </a:r>
            <a:r>
              <a:rPr lang="en-US" altLang="ko-KR" sz="1400" b="1" dirty="0" smtClean="0"/>
              <a:t>	      </a:t>
            </a:r>
            <a:r>
              <a:rPr lang="ko-KR" altLang="en-US" sz="1400" b="1" dirty="0" smtClean="0"/>
              <a:t>등록일</a:t>
            </a:r>
            <a:r>
              <a:rPr lang="en-US" altLang="ko-KR" sz="1400" b="1" dirty="0" smtClean="0"/>
              <a:t>	          </a:t>
            </a:r>
            <a:r>
              <a:rPr lang="ko-KR" altLang="en-US" sz="1400" b="1" dirty="0" smtClean="0"/>
              <a:t>수강</a:t>
            </a:r>
            <a:r>
              <a:rPr lang="en-US" altLang="ko-KR" sz="1400" b="1" dirty="0" smtClean="0"/>
              <a:t>(</a:t>
            </a:r>
            <a:r>
              <a:rPr lang="ko-KR" altLang="en-US" sz="1400" b="1" dirty="0" smtClean="0"/>
              <a:t>신청</a:t>
            </a:r>
            <a:r>
              <a:rPr lang="en-US" altLang="ko-KR" sz="1400" b="1" dirty="0" smtClean="0"/>
              <a:t>) </a:t>
            </a:r>
            <a:r>
              <a:rPr lang="ko-KR" altLang="en-US" sz="1400" b="1" dirty="0" smtClean="0"/>
              <a:t>횟수    학과</a:t>
            </a:r>
            <a:r>
              <a:rPr lang="en-US" altLang="ko-KR" sz="1400" b="1" dirty="0" smtClean="0">
                <a:solidFill>
                  <a:srgbClr val="FF0000"/>
                </a:solidFill>
              </a:rPr>
              <a:t>(</a:t>
            </a:r>
            <a:r>
              <a:rPr lang="ko-KR" altLang="en-US" sz="1400" b="1" dirty="0" smtClean="0">
                <a:solidFill>
                  <a:srgbClr val="FF0000"/>
                </a:solidFill>
              </a:rPr>
              <a:t>추가</a:t>
            </a:r>
            <a:r>
              <a:rPr lang="en-US" altLang="ko-KR" sz="1400" b="1" dirty="0" smtClean="0">
                <a:solidFill>
                  <a:srgbClr val="FF0000"/>
                </a:solidFill>
              </a:rPr>
              <a:t>) </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 홍길동        </a:t>
            </a:r>
            <a:r>
              <a:rPr lang="en-US" altLang="ko-KR" sz="1400" b="1" dirty="0" smtClean="0"/>
              <a:t>1234567       010-1234-5678             2019.01.01              3</a:t>
            </a:r>
            <a:r>
              <a:rPr lang="ko-KR" altLang="en-US" sz="1400" b="1" dirty="0" smtClean="0"/>
              <a:t>회</a:t>
            </a:r>
            <a:r>
              <a:rPr lang="en-US" altLang="ko-KR" sz="1400" b="1" dirty="0" smtClean="0"/>
              <a:t>	</a:t>
            </a:r>
            <a:r>
              <a:rPr lang="ko-KR" altLang="en-US" sz="1400" b="1" dirty="0" smtClean="0"/>
              <a:t> 정보통신학과 </a:t>
            </a:r>
            <a:r>
              <a:rPr lang="en-US" altLang="ko-KR" sz="1400" b="1" dirty="0" smtClean="0"/>
              <a:t/>
            </a:r>
            <a:br>
              <a:rPr lang="en-US" altLang="ko-KR" sz="1400" b="1" dirty="0" smtClean="0"/>
            </a:br>
            <a:r>
              <a:rPr lang="en-US" altLang="ko-KR" sz="1400" b="1" dirty="0" smtClean="0"/>
              <a:t>----------------------------------------------------------------------------------------------------- </a:t>
            </a:r>
            <a:br>
              <a:rPr lang="en-US" altLang="ko-KR" sz="1400" b="1" dirty="0" smtClean="0"/>
            </a:br>
            <a:r>
              <a:rPr lang="en-US" altLang="ko-KR" sz="1400" b="1" dirty="0" smtClean="0"/>
              <a:t>1. </a:t>
            </a:r>
            <a:r>
              <a:rPr lang="ko-KR" altLang="en-US" sz="1400" b="1" dirty="0" smtClean="0"/>
              <a:t>학</a:t>
            </a:r>
            <a:r>
              <a:rPr lang="ko-KR" altLang="en-US" sz="1400" b="1" dirty="0"/>
              <a:t>생</a:t>
            </a:r>
            <a:r>
              <a:rPr lang="ko-KR" altLang="en-US" sz="1400" b="1" dirty="0" smtClean="0"/>
              <a:t> 정보 수정</a:t>
            </a:r>
            <a:r>
              <a:rPr lang="en-US" altLang="ko-KR" sz="1400" b="1" dirty="0" smtClean="0"/>
              <a:t/>
            </a:r>
            <a:br>
              <a:rPr lang="en-US" altLang="ko-KR" sz="1400" b="1" dirty="0" smtClean="0"/>
            </a:br>
            <a:r>
              <a:rPr lang="en-US" altLang="ko-KR" sz="1400" b="1" dirty="0" smtClean="0"/>
              <a:t>2. </a:t>
            </a:r>
            <a:r>
              <a:rPr lang="ko-KR" altLang="en-US" sz="1400" b="1" dirty="0" smtClean="0"/>
              <a:t>학생 정보 삭제 </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z. </a:t>
            </a:r>
            <a:r>
              <a:rPr lang="ko-KR" altLang="en-US" sz="1400" b="1" dirty="0" err="1" smtClean="0"/>
              <a:t>뒤로가기</a:t>
            </a:r>
            <a:r>
              <a:rPr lang="ko-KR" altLang="en-US" sz="1400" b="1" dirty="0" smtClean="0"/>
              <a:t> </a:t>
            </a: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a:t>
            </a:r>
            <a:br>
              <a:rPr lang="en-US" altLang="ko-KR" sz="1400" b="1" dirty="0" smtClean="0"/>
            </a:br>
            <a:r>
              <a:rPr lang="ko-KR" altLang="en-US" sz="1400" b="1" dirty="0" smtClean="0"/>
              <a:t>정말로 삭제하시겠습니까</a:t>
            </a:r>
            <a:r>
              <a:rPr lang="en-US" altLang="ko-KR" sz="1400" b="1" dirty="0" smtClean="0"/>
              <a:t>? (y/n)</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삭제가 완료되었습니다</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n</a:t>
            </a:r>
            <a:r>
              <a:rPr lang="ko-KR" altLang="en-US" sz="1400" b="1" dirty="0" err="1" smtClean="0"/>
              <a:t>선택시</a:t>
            </a:r>
            <a:r>
              <a:rPr lang="ko-KR" altLang="en-US" sz="1400" b="1" dirty="0" smtClean="0"/>
              <a:t> </a:t>
            </a:r>
            <a:r>
              <a:rPr lang="en-US" altLang="ko-KR" sz="1400" b="1" dirty="0" smtClean="0"/>
              <a:t/>
            </a:r>
            <a:br>
              <a:rPr lang="en-US" altLang="ko-KR" sz="1400" b="1" dirty="0" smtClean="0"/>
            </a:br>
            <a:r>
              <a:rPr lang="ko-KR" altLang="en-US" sz="1400" b="1" dirty="0" smtClean="0"/>
              <a:t>삭제</a:t>
            </a:r>
            <a:r>
              <a:rPr lang="ko-KR" altLang="en-US" sz="1400" b="1" dirty="0"/>
              <a:t>가</a:t>
            </a:r>
            <a:r>
              <a:rPr lang="ko-KR" altLang="en-US" sz="1400" b="1" dirty="0" smtClean="0"/>
              <a:t> 취소 되었습니다</a:t>
            </a:r>
            <a:r>
              <a:rPr lang="en-US" altLang="ko-KR" sz="1400" b="1" dirty="0" smtClean="0"/>
              <a:t>. </a:t>
            </a: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smtClean="0"/>
              <a:t>1.</a:t>
            </a:r>
            <a:r>
              <a:rPr lang="ko-KR" altLang="en-US" sz="8000" b="1" dirty="0" smtClean="0"/>
              <a:t>관리자 </a:t>
            </a:r>
            <a:r>
              <a:rPr lang="en-US" altLang="ko-KR" sz="8000" b="1" dirty="0" smtClean="0"/>
              <a:t>– 5. </a:t>
            </a:r>
            <a:r>
              <a:rPr lang="ko-KR" altLang="en-US" sz="8000" b="1" dirty="0" smtClean="0"/>
              <a:t>시험 관리 및 성적 조회</a:t>
            </a:r>
            <a:endParaRPr lang="ko-KR" altLang="en-US" sz="80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5. </a:t>
            </a:r>
            <a:r>
              <a:rPr lang="ko-KR" altLang="en-US" sz="1400" b="1" dirty="0" smtClean="0"/>
              <a:t>시험 관리 및 성적 조회</a:t>
            </a:r>
            <a:r>
              <a:rPr lang="en-US" altLang="ko-KR" sz="1400" b="1" dirty="0" smtClean="0"/>
              <a:t>===========================================================</a:t>
            </a:r>
            <a:br>
              <a:rPr lang="en-US" altLang="ko-KR" sz="1400" b="1" dirty="0" smtClean="0"/>
            </a:br>
            <a:r>
              <a:rPr lang="en-US" altLang="ko-KR" sz="1400" b="1" dirty="0" smtClean="0"/>
              <a:t>a. </a:t>
            </a:r>
            <a:r>
              <a:rPr lang="ko-KR" altLang="en-US" sz="1400" b="1" dirty="0" smtClean="0"/>
              <a:t>과정별 성적 조회</a:t>
            </a:r>
            <a:r>
              <a:rPr lang="en-US" altLang="ko-KR" sz="1400" b="1" dirty="0" smtClean="0"/>
              <a:t/>
            </a:r>
            <a:br>
              <a:rPr lang="en-US" altLang="ko-KR" sz="1400" b="1" dirty="0" smtClean="0"/>
            </a:br>
            <a:r>
              <a:rPr lang="en-US" altLang="ko-KR" sz="1400" b="1" dirty="0" smtClean="0"/>
              <a:t>b. </a:t>
            </a:r>
            <a:r>
              <a:rPr lang="ko-KR" altLang="en-US" sz="1400" b="1" dirty="0" err="1" smtClean="0"/>
              <a:t>학생별</a:t>
            </a:r>
            <a:r>
              <a:rPr lang="ko-KR" altLang="en-US" sz="1400" b="1" dirty="0" smtClean="0"/>
              <a:t> 성적 조회</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z. </a:t>
            </a:r>
            <a:r>
              <a:rPr lang="ko-KR" altLang="en-US" sz="1400" b="1" dirty="0" err="1" smtClean="0"/>
              <a:t>뒤로가기</a:t>
            </a: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5. </a:t>
            </a:r>
            <a:r>
              <a:rPr lang="ko-KR" altLang="en-US" sz="1400" b="1" dirty="0" smtClean="0"/>
              <a:t>시험 관리 및 성적 조회 </a:t>
            </a:r>
            <a:r>
              <a:rPr lang="en-US" altLang="ko-KR" sz="1400" b="1" dirty="0" smtClean="0"/>
              <a:t>- a. </a:t>
            </a:r>
            <a:r>
              <a:rPr lang="ko-KR" altLang="en-US" sz="1400" b="1" dirty="0" smtClean="0"/>
              <a:t>과정별 성적 조회 </a:t>
            </a:r>
            <a:r>
              <a:rPr lang="en-US" altLang="ko-KR" sz="1400" b="1" dirty="0" smtClean="0"/>
              <a:t>===========================================================</a:t>
            </a:r>
            <a:br>
              <a:rPr lang="en-US" altLang="ko-KR" sz="1400" b="1" dirty="0" smtClean="0"/>
            </a:br>
            <a:r>
              <a:rPr lang="en-US" altLang="ko-KR" sz="1400" b="1" dirty="0" smtClean="0"/>
              <a:t> 	 </a:t>
            </a:r>
            <a:r>
              <a:rPr lang="ko-KR" altLang="en-US" sz="1400" b="1" dirty="0" err="1" smtClean="0"/>
              <a:t>과정명</a:t>
            </a:r>
            <a:r>
              <a:rPr lang="en-US" altLang="ko-KR" sz="1400" b="1" dirty="0" smtClean="0"/>
              <a:t>		    </a:t>
            </a:r>
            <a:r>
              <a:rPr lang="ko-KR" altLang="en-US" sz="1400" b="1" dirty="0" smtClean="0"/>
              <a:t>과정기간</a:t>
            </a:r>
            <a:r>
              <a:rPr lang="en-US" altLang="ko-KR" sz="1400" b="1" dirty="0" smtClean="0"/>
              <a:t>	</a:t>
            </a:r>
            <a:r>
              <a:rPr lang="ko-KR" altLang="en-US" sz="1400" b="1" dirty="0" err="1" smtClean="0"/>
              <a:t>교사명</a:t>
            </a:r>
            <a:r>
              <a:rPr lang="en-US" altLang="ko-KR" sz="1400" b="1" dirty="0" smtClean="0"/>
              <a:t>	</a:t>
            </a:r>
            <a:r>
              <a:rPr lang="ko-KR" altLang="en-US" sz="1400" b="1" dirty="0" smtClean="0"/>
              <a:t>강의실</a:t>
            </a:r>
            <a:r>
              <a:rPr lang="en-US" altLang="ko-KR" sz="1400" b="1" dirty="0" smtClean="0"/>
              <a:t>	</a:t>
            </a:r>
            <a:br>
              <a:rPr lang="en-US" altLang="ko-KR" sz="1400" b="1" dirty="0" smtClean="0"/>
            </a:br>
            <a:r>
              <a:rPr lang="en-US" altLang="ko-KR" sz="1400" b="1" dirty="0" smtClean="0"/>
              <a:t/>
            </a:r>
            <a:br>
              <a:rPr lang="en-US" altLang="ko-KR" sz="1400" b="1" dirty="0" smtClean="0"/>
            </a:br>
            <a:r>
              <a:rPr lang="en-US" altLang="ko-KR" sz="1400" b="1" dirty="0" smtClean="0"/>
              <a:t>1. </a:t>
            </a:r>
            <a:r>
              <a:rPr lang="ko-KR" altLang="en-US" sz="1400" b="1" dirty="0" smtClean="0"/>
              <a:t>자바 기반 </a:t>
            </a:r>
            <a:r>
              <a:rPr lang="ko-KR" altLang="en-US" sz="1400" b="1" dirty="0" err="1" smtClean="0"/>
              <a:t>융합형</a:t>
            </a:r>
            <a:r>
              <a:rPr lang="ko-KR" altLang="en-US" sz="1400" b="1" dirty="0" smtClean="0"/>
              <a:t> </a:t>
            </a:r>
            <a:r>
              <a:rPr lang="en-US" altLang="ko-KR" sz="1400" b="1" dirty="0" smtClean="0"/>
              <a:t>SW	 2018.01.01 ~ </a:t>
            </a:r>
            <a:br>
              <a:rPr lang="en-US" altLang="ko-KR" sz="1400" b="1" dirty="0" smtClean="0"/>
            </a:br>
            <a:r>
              <a:rPr lang="en-US" altLang="ko-KR" sz="1400" b="1" dirty="0"/>
              <a:t>	</a:t>
            </a:r>
            <a:r>
              <a:rPr lang="en-US" altLang="ko-KR" sz="1400" b="1" dirty="0" smtClean="0"/>
              <a:t> </a:t>
            </a:r>
            <a:r>
              <a:rPr lang="ko-KR" altLang="en-US" sz="1400" b="1" dirty="0" smtClean="0"/>
              <a:t>개발자 양성과정</a:t>
            </a:r>
            <a:r>
              <a:rPr lang="en-US" altLang="ko-KR" sz="1400" b="1" dirty="0"/>
              <a:t>	</a:t>
            </a:r>
            <a:r>
              <a:rPr lang="en-US" altLang="ko-KR" sz="1400" b="1" dirty="0" smtClean="0"/>
              <a:t>2018.07.13 	</a:t>
            </a:r>
            <a:r>
              <a:rPr lang="ko-KR" altLang="en-US" sz="1400" b="1" dirty="0" smtClean="0"/>
              <a:t>양주엽</a:t>
            </a:r>
            <a:r>
              <a:rPr lang="en-US" altLang="ko-KR" sz="1400" b="1" dirty="0" smtClean="0"/>
              <a:t>	   6</a:t>
            </a:r>
            <a:br>
              <a:rPr lang="en-US" altLang="ko-KR" sz="1400" b="1" dirty="0" smtClean="0"/>
            </a:br>
            <a:r>
              <a:rPr lang="en-US" altLang="ko-KR" sz="1400" b="1" dirty="0" smtClean="0"/>
              <a:t>2.</a:t>
            </a:r>
            <a:br>
              <a:rPr lang="en-US" altLang="ko-KR" sz="1400" b="1" dirty="0" smtClean="0"/>
            </a:br>
            <a:r>
              <a:rPr lang="en-US" altLang="ko-KR" sz="1400" b="1" dirty="0" smtClean="0"/>
              <a:t>3.</a:t>
            </a:r>
            <a:br>
              <a:rPr lang="en-US" altLang="ko-KR" sz="1400" b="1" dirty="0" smtClean="0"/>
            </a:br>
            <a:r>
              <a:rPr lang="en-US" altLang="ko-KR" sz="1400" b="1" dirty="0" smtClean="0"/>
              <a:t>4.</a:t>
            </a:r>
            <a:br>
              <a:rPr lang="en-US" altLang="ko-KR" sz="1400" b="1" dirty="0" smtClean="0"/>
            </a:br>
            <a:r>
              <a:rPr lang="en-US" altLang="ko-KR" sz="1400" b="1" dirty="0" smtClean="0"/>
              <a:t>5.</a:t>
            </a:r>
            <a:br>
              <a:rPr lang="en-US" altLang="ko-KR" sz="1400" b="1" dirty="0" smtClean="0"/>
            </a:br>
            <a:r>
              <a:rPr lang="en-US" altLang="ko-KR" sz="1400" b="1" dirty="0" smtClean="0"/>
              <a:t>6. Java</a:t>
            </a:r>
            <a:r>
              <a:rPr lang="ko-KR" altLang="en-US" sz="1400" b="1" dirty="0" smtClean="0"/>
              <a:t>를 활용한 </a:t>
            </a:r>
            <a:r>
              <a:rPr lang="en-US" altLang="ko-KR" sz="1400" b="1" dirty="0" smtClean="0"/>
              <a:t>		 2019.01.07 ~ </a:t>
            </a:r>
            <a:br>
              <a:rPr lang="en-US" altLang="ko-KR" sz="1400" b="1" dirty="0" smtClean="0"/>
            </a:br>
            <a:r>
              <a:rPr lang="ko-KR" altLang="en-US" sz="1400" b="1" dirty="0" smtClean="0"/>
              <a:t>웹 응용</a:t>
            </a:r>
            <a:r>
              <a:rPr lang="en-US" altLang="ko-KR" sz="1400" b="1" dirty="0" smtClean="0"/>
              <a:t>SW</a:t>
            </a:r>
            <a:r>
              <a:rPr lang="ko-KR" altLang="en-US" sz="1400" b="1" dirty="0" smtClean="0"/>
              <a:t>개발자 양성과정 </a:t>
            </a:r>
            <a:r>
              <a:rPr lang="en-US" altLang="ko-KR" sz="1400" b="1" dirty="0" smtClean="0"/>
              <a:t>	2019.06.07 	</a:t>
            </a:r>
            <a:r>
              <a:rPr lang="ko-KR" altLang="en-US" sz="1400" b="1" dirty="0" smtClean="0"/>
              <a:t>양주엽</a:t>
            </a:r>
            <a:r>
              <a:rPr lang="en-US" altLang="ko-KR" sz="1400" b="1" dirty="0" smtClean="0"/>
              <a:t>2	    2</a:t>
            </a:r>
            <a:br>
              <a:rPr lang="en-US" altLang="ko-KR" sz="1400" b="1" dirty="0" smtClean="0"/>
            </a:br>
            <a:r>
              <a:rPr lang="en-US" altLang="ko-KR" sz="1400" b="1" dirty="0"/>
              <a:t/>
            </a:r>
            <a:br>
              <a:rPr lang="en-US" altLang="ko-KR" sz="1400" b="1" dirty="0"/>
            </a:br>
            <a:r>
              <a:rPr lang="en-US" altLang="ko-KR" sz="1400" b="1" dirty="0" smtClean="0"/>
              <a:t> -----------------------------------------------------------------------------------------------------</a:t>
            </a:r>
            <a:br>
              <a:rPr lang="en-US" altLang="ko-KR" sz="1400" b="1" dirty="0" smtClean="0"/>
            </a:br>
            <a:r>
              <a:rPr lang="en-US" altLang="ko-KR" sz="1400" b="1" dirty="0" smtClean="0"/>
              <a:t>- </a:t>
            </a:r>
            <a:r>
              <a:rPr lang="ko-KR" altLang="en-US" sz="1400" b="1" dirty="0" smtClean="0"/>
              <a:t>성적 조회를 원하는 과정의 번호를 선택해 주세요</a:t>
            </a:r>
            <a:r>
              <a:rPr lang="en-US" altLang="ko-KR" sz="1400" b="1" dirty="0" smtClean="0"/>
              <a:t>.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0. </a:t>
            </a:r>
            <a:r>
              <a:rPr lang="ko-KR" altLang="en-US" sz="1400" b="1" dirty="0" err="1" smtClean="0"/>
              <a:t>뒤로가기</a:t>
            </a:r>
            <a:r>
              <a:rPr lang="ko-KR" altLang="en-US" sz="1400" b="1" dirty="0" smtClean="0"/>
              <a:t> </a:t>
            </a: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1. </a:t>
            </a:r>
            <a:r>
              <a:rPr lang="ko-KR" altLang="en-US" sz="1400" b="1" dirty="0" smtClean="0"/>
              <a:t>관리자 </a:t>
            </a:r>
            <a:r>
              <a:rPr lang="en-US" altLang="ko-KR" sz="1400" b="1" dirty="0" smtClean="0"/>
              <a:t>– 5. </a:t>
            </a:r>
            <a:r>
              <a:rPr lang="ko-KR" altLang="en-US" sz="1400" b="1" dirty="0" smtClean="0"/>
              <a:t>시험 관리 및 성적 조회 </a:t>
            </a:r>
            <a:r>
              <a:rPr lang="en-US" altLang="ko-KR" sz="1400" b="1" dirty="0" smtClean="0"/>
              <a:t>- 1. </a:t>
            </a:r>
            <a:r>
              <a:rPr lang="ko-KR" altLang="en-US" sz="1400" b="1" dirty="0" smtClean="0"/>
              <a:t>과정별 성적 조회 </a:t>
            </a:r>
            <a:r>
              <a:rPr lang="en-US" altLang="ko-KR" sz="1400" b="1" dirty="0" smtClean="0"/>
              <a:t>– </a:t>
            </a:r>
            <a:r>
              <a:rPr lang="ko-KR" altLang="en-US" sz="1400" b="1" dirty="0" smtClean="0"/>
              <a:t>과정 </a:t>
            </a:r>
            <a:r>
              <a:rPr lang="ko-KR" altLang="en-US" sz="1400" b="1" dirty="0" err="1" smtClean="0"/>
              <a:t>선택후</a:t>
            </a:r>
            <a:r>
              <a:rPr lang="en-US" altLang="ko-KR" sz="1400" b="1" dirty="0" smtClean="0"/>
              <a:t>===========================================================</a:t>
            </a:r>
            <a:br>
              <a:rPr lang="en-US" altLang="ko-KR" sz="1400" b="1" dirty="0" smtClean="0"/>
            </a:br>
            <a:r>
              <a:rPr lang="en-US" altLang="ko-KR" sz="1400" b="1" dirty="0" smtClean="0"/>
              <a:t> 	 </a:t>
            </a:r>
            <a:r>
              <a:rPr lang="ko-KR" altLang="en-US" sz="1400" b="1" dirty="0" smtClean="0"/>
              <a:t>과목명</a:t>
            </a:r>
            <a:r>
              <a:rPr lang="en-US" altLang="ko-KR" sz="1400" b="1" dirty="0" smtClean="0"/>
              <a:t>			</a:t>
            </a:r>
            <a:r>
              <a:rPr lang="ko-KR" altLang="en-US" sz="1400" b="1" dirty="0" smtClean="0"/>
              <a:t>과목기간</a:t>
            </a:r>
            <a:r>
              <a:rPr lang="en-US" altLang="ko-KR" sz="1400" b="1" dirty="0" smtClean="0"/>
              <a:t>		</a:t>
            </a:r>
            <a:r>
              <a:rPr lang="ko-KR" altLang="en-US" sz="1400" b="1" dirty="0" smtClean="0"/>
              <a:t>성적 등록 여부</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1. </a:t>
            </a:r>
            <a:r>
              <a:rPr lang="ko-KR" altLang="en-US" sz="1400" b="1" dirty="0" smtClean="0"/>
              <a:t>객체지향 프로그래밍 </a:t>
            </a:r>
            <a:r>
              <a:rPr lang="en-US" altLang="ko-KR" sz="1400" b="1" dirty="0" smtClean="0"/>
              <a:t>	 2018.01.01 ~ 2018.01.15	       O </a:t>
            </a:r>
            <a:br>
              <a:rPr lang="en-US" altLang="ko-KR" sz="1400" b="1" dirty="0" smtClean="0"/>
            </a:br>
            <a:r>
              <a:rPr lang="en-US" altLang="ko-KR" sz="1400" b="1" dirty="0" smtClean="0"/>
              <a:t>2.</a:t>
            </a:r>
            <a:r>
              <a:rPr lang="ko-KR" altLang="en-US" sz="1400" b="1" dirty="0" smtClean="0"/>
              <a:t> 데이터 베이스 구현 </a:t>
            </a:r>
            <a:r>
              <a:rPr lang="en-US" altLang="ko-KR" sz="1400" b="1" dirty="0" smtClean="0"/>
              <a:t>		 2018.01.16 ~ 2018.01.21	       O </a:t>
            </a:r>
            <a:br>
              <a:rPr lang="en-US" altLang="ko-KR" sz="1400" b="1" dirty="0" smtClean="0"/>
            </a:br>
            <a:r>
              <a:rPr lang="en-US" altLang="ko-KR" sz="1400" b="1" dirty="0" smtClean="0"/>
              <a:t>3.</a:t>
            </a:r>
            <a:br>
              <a:rPr lang="en-US" altLang="ko-KR" sz="1400" b="1" dirty="0" smtClean="0"/>
            </a:br>
            <a:r>
              <a:rPr lang="en-US" altLang="ko-KR" sz="1400" b="1" dirty="0" smtClean="0"/>
              <a:t>4.</a:t>
            </a:r>
            <a:br>
              <a:rPr lang="en-US" altLang="ko-KR" sz="1400" b="1" dirty="0" smtClean="0"/>
            </a:br>
            <a:r>
              <a:rPr lang="en-US" altLang="ko-KR" sz="1400" b="1" dirty="0" smtClean="0"/>
              <a:t>5.</a:t>
            </a:r>
            <a:br>
              <a:rPr lang="en-US" altLang="ko-KR" sz="1400" b="1" dirty="0" smtClean="0"/>
            </a:br>
            <a:r>
              <a:rPr lang="en-US" altLang="ko-KR" sz="1400" b="1" dirty="0" smtClean="0"/>
              <a:t>N. </a:t>
            </a:r>
            <a:r>
              <a:rPr lang="ko-KR" altLang="en-US" sz="1400" b="1" dirty="0" smtClean="0"/>
              <a:t> 융합기반 </a:t>
            </a:r>
            <a:r>
              <a:rPr lang="ko-KR" altLang="en-US" sz="1400" b="1" dirty="0" err="1" smtClean="0"/>
              <a:t>웹표준</a:t>
            </a:r>
            <a:r>
              <a:rPr lang="ko-KR" altLang="en-US" sz="1400" b="1" dirty="0" smtClean="0"/>
              <a:t> 프로젝트 </a:t>
            </a:r>
            <a:r>
              <a:rPr lang="en-US" altLang="ko-KR" sz="1400" b="1" dirty="0" smtClean="0"/>
              <a:t>	2018.07.01 ~ 2018.07.13	        X</a:t>
            </a:r>
            <a:br>
              <a:rPr lang="en-US" altLang="ko-KR" sz="1400" b="1" dirty="0" smtClean="0"/>
            </a:br>
            <a:r>
              <a:rPr lang="en-US" altLang="ko-KR" sz="1400" b="1" dirty="0"/>
              <a:t/>
            </a:r>
            <a:br>
              <a:rPr lang="en-US" altLang="ko-KR" sz="1400" b="1" dirty="0"/>
            </a:br>
            <a:r>
              <a:rPr lang="en-US" altLang="ko-KR" sz="1400" b="1" dirty="0" smtClean="0"/>
              <a:t> -----------------------------------------------------------------------------------------------------</a:t>
            </a:r>
            <a:br>
              <a:rPr lang="en-US" altLang="ko-KR" sz="1400" b="1" dirty="0" smtClean="0"/>
            </a:br>
            <a:r>
              <a:rPr lang="en-US" altLang="ko-KR" sz="1400" b="1" dirty="0" smtClean="0"/>
              <a:t>- </a:t>
            </a:r>
            <a:r>
              <a:rPr lang="ko-KR" altLang="en-US" sz="1400" b="1" dirty="0" smtClean="0"/>
              <a:t>성적 조회를 원하는 과</a:t>
            </a:r>
            <a:r>
              <a:rPr lang="ko-KR" altLang="en-US" sz="1400" b="1" dirty="0"/>
              <a:t>목</a:t>
            </a:r>
            <a:r>
              <a:rPr lang="ko-KR" altLang="en-US" sz="1400" b="1" dirty="0" smtClean="0"/>
              <a:t>의 번호를 선택해 주세요</a:t>
            </a:r>
            <a:r>
              <a:rPr lang="en-US" altLang="ko-KR" sz="1400" b="1" dirty="0" smtClean="0"/>
              <a:t>.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0. </a:t>
            </a:r>
            <a:r>
              <a:rPr lang="ko-KR" altLang="en-US" sz="1400" b="1" dirty="0" err="1" smtClean="0"/>
              <a:t>뒤로가기</a:t>
            </a:r>
            <a:r>
              <a:rPr lang="ko-KR" altLang="en-US" sz="1400" b="1" dirty="0" smtClean="0"/>
              <a:t> </a:t>
            </a: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1. </a:t>
            </a:r>
            <a:r>
              <a:rPr lang="ko-KR" altLang="en-US" sz="1400" b="1" dirty="0" smtClean="0"/>
              <a:t>관리자 </a:t>
            </a:r>
            <a:r>
              <a:rPr lang="en-US" altLang="ko-KR" sz="1400" b="1" dirty="0" smtClean="0"/>
              <a:t>– 5. </a:t>
            </a:r>
            <a:r>
              <a:rPr lang="ko-KR" altLang="en-US" sz="1400" b="1" dirty="0" smtClean="0"/>
              <a:t>시험 관리 및 성적 조회 </a:t>
            </a:r>
            <a:r>
              <a:rPr lang="en-US" altLang="ko-KR" sz="1400" b="1" dirty="0" smtClean="0"/>
              <a:t>- 1. </a:t>
            </a:r>
            <a:r>
              <a:rPr lang="ko-KR" altLang="en-US" sz="1400" b="1" dirty="0" smtClean="0"/>
              <a:t>과정별 성적 조회 </a:t>
            </a:r>
            <a:r>
              <a:rPr lang="en-US" altLang="ko-KR" sz="1400" b="1" dirty="0" smtClean="0"/>
              <a:t>– </a:t>
            </a:r>
            <a:r>
              <a:rPr lang="ko-KR" altLang="en-US" sz="1400" b="1" dirty="0" smtClean="0"/>
              <a:t>과정 </a:t>
            </a:r>
            <a:r>
              <a:rPr lang="en-US" altLang="ko-KR" sz="1400" b="1" dirty="0" smtClean="0"/>
              <a:t>– </a:t>
            </a:r>
            <a:r>
              <a:rPr lang="ko-KR" altLang="en-US" sz="1400" b="1" dirty="0" smtClean="0"/>
              <a:t>과목 </a:t>
            </a:r>
            <a:r>
              <a:rPr lang="ko-KR" altLang="en-US" sz="1400" b="1" dirty="0" err="1" smtClean="0"/>
              <a:t>선택후</a:t>
            </a:r>
            <a:r>
              <a:rPr lang="en-US" altLang="ko-KR" sz="1400" b="1" dirty="0" smtClean="0"/>
              <a:t/>
            </a:r>
            <a:br>
              <a:rPr lang="en-US" altLang="ko-KR" sz="1400" b="1" dirty="0" smtClean="0"/>
            </a:br>
            <a:r>
              <a:rPr lang="en-US" altLang="ko-KR" sz="1400" b="1" dirty="0" smtClean="0"/>
              <a:t>===========================================================</a:t>
            </a:r>
            <a:br>
              <a:rPr lang="en-US" altLang="ko-KR" sz="1400" b="1" dirty="0" smtClean="0"/>
            </a:br>
            <a:r>
              <a:rPr lang="ko-KR" altLang="en-US" sz="1400" b="1" dirty="0" smtClean="0"/>
              <a:t>■ 객체지향 프로그래밍</a:t>
            </a:r>
            <a:r>
              <a:rPr lang="en-US" altLang="ko-KR" sz="1400" b="1" dirty="0" smtClean="0"/>
              <a:t> </a:t>
            </a:r>
            <a:br>
              <a:rPr lang="en-US" altLang="ko-KR" sz="1400" b="1" dirty="0" smtClean="0"/>
            </a:br>
            <a:r>
              <a:rPr lang="en-US" altLang="ko-KR" sz="1400" b="1" dirty="0" smtClean="0"/>
              <a:t/>
            </a:r>
            <a:br>
              <a:rPr lang="en-US" altLang="ko-KR" sz="1400" b="1" dirty="0" smtClean="0"/>
            </a:br>
            <a:r>
              <a:rPr lang="ko-KR" altLang="en-US" sz="1400" b="1" dirty="0" err="1" smtClean="0"/>
              <a:t>학생명</a:t>
            </a:r>
            <a:r>
              <a:rPr lang="en-US" altLang="ko-KR" sz="1400" b="1" dirty="0" smtClean="0"/>
              <a:t>		</a:t>
            </a:r>
            <a:r>
              <a:rPr lang="ko-KR" altLang="en-US" sz="1400" b="1" dirty="0" smtClean="0"/>
              <a:t>점수</a:t>
            </a:r>
            <a:r>
              <a:rPr lang="en-US" altLang="ko-KR" sz="1400" b="1" dirty="0" smtClean="0"/>
              <a:t>	</a:t>
            </a:r>
            <a:br>
              <a:rPr lang="en-US" altLang="ko-KR" sz="1400" b="1" dirty="0" smtClean="0"/>
            </a:br>
            <a:r>
              <a:rPr lang="en-US" altLang="ko-KR" sz="1400" b="1" dirty="0" smtClean="0"/>
              <a:t/>
            </a:r>
            <a:br>
              <a:rPr lang="en-US" altLang="ko-KR" sz="1400" b="1" dirty="0" smtClean="0"/>
            </a:br>
            <a:r>
              <a:rPr lang="ko-KR" altLang="en-US" sz="1400" b="1" dirty="0" smtClean="0"/>
              <a:t>홍길동</a:t>
            </a:r>
            <a:r>
              <a:rPr lang="en-US" altLang="ko-KR" sz="1400" b="1" dirty="0" smtClean="0"/>
              <a:t> 		95</a:t>
            </a:r>
            <a:br>
              <a:rPr lang="en-US" altLang="ko-KR" sz="1400" b="1" dirty="0" smtClean="0"/>
            </a:br>
            <a:r>
              <a:rPr lang="ko-KR" altLang="en-US" sz="1400" b="1" dirty="0" smtClean="0"/>
              <a:t>하하하</a:t>
            </a:r>
            <a:r>
              <a:rPr lang="en-US" altLang="ko-KR" sz="1400" b="1" dirty="0" smtClean="0"/>
              <a:t>	 	65</a:t>
            </a:r>
            <a:br>
              <a:rPr lang="en-US" altLang="ko-KR" sz="1400" b="1" dirty="0" smtClean="0"/>
            </a:br>
            <a:r>
              <a:rPr lang="en-US" altLang="ko-KR" sz="1400" b="1" dirty="0" smtClean="0"/>
              <a:t>~~</a:t>
            </a:r>
            <a:br>
              <a:rPr lang="en-US" altLang="ko-KR" sz="1400" b="1" dirty="0" smtClean="0"/>
            </a:br>
            <a:r>
              <a:rPr lang="ko-KR" altLang="en-US" sz="1400" b="1" dirty="0" smtClean="0"/>
              <a:t>호호호</a:t>
            </a:r>
            <a:r>
              <a:rPr lang="en-US" altLang="ko-KR" sz="1400" b="1" dirty="0" smtClean="0"/>
              <a:t>		75</a:t>
            </a:r>
            <a:br>
              <a:rPr lang="en-US" altLang="ko-KR" sz="1400" b="1" dirty="0" smtClean="0"/>
            </a:br>
            <a:r>
              <a:rPr lang="en-US" altLang="ko-KR" sz="1400" b="1" dirty="0" smtClean="0"/>
              <a:t>-----------------------------------------------------------------------------------------------------</a:t>
            </a:r>
            <a:r>
              <a:rPr lang="en-US" altLang="ko-KR" sz="1400" b="1" dirty="0"/>
              <a:t/>
            </a:r>
            <a:br>
              <a:rPr lang="en-US" altLang="ko-KR" sz="1400" b="1" dirty="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0. </a:t>
            </a:r>
            <a:r>
              <a:rPr lang="ko-KR" altLang="en-US" sz="1400" b="1" dirty="0" err="1" smtClean="0"/>
              <a:t>뒤로가기</a:t>
            </a:r>
            <a:r>
              <a:rPr lang="ko-KR" altLang="en-US" sz="1400" b="1" dirty="0" smtClean="0"/>
              <a:t> </a:t>
            </a: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5. </a:t>
            </a:r>
            <a:r>
              <a:rPr lang="ko-KR" altLang="en-US" sz="1400" b="1" dirty="0" smtClean="0"/>
              <a:t>시험 관리 및 성적 조회 </a:t>
            </a:r>
            <a:r>
              <a:rPr lang="en-US" altLang="ko-KR" sz="1400" b="1" dirty="0" smtClean="0"/>
              <a:t>- 2. </a:t>
            </a:r>
            <a:r>
              <a:rPr lang="ko-KR" altLang="en-US" sz="1400" b="1" dirty="0" err="1" smtClean="0"/>
              <a:t>학생별</a:t>
            </a:r>
            <a:r>
              <a:rPr lang="ko-KR" altLang="en-US" sz="1400" b="1" dirty="0" smtClean="0"/>
              <a:t> 성적 조회 </a:t>
            </a:r>
            <a:r>
              <a:rPr lang="en-US" altLang="ko-KR" sz="1400" b="1" dirty="0" smtClean="0"/>
              <a:t>===========================================================</a:t>
            </a:r>
            <a:br>
              <a:rPr lang="en-US" altLang="ko-KR" sz="1400" b="1" dirty="0" smtClean="0"/>
            </a:br>
            <a:r>
              <a:rPr lang="ko-KR" altLang="en-US" sz="1400" b="1" dirty="0" smtClean="0"/>
              <a:t>성적 조회를 원하는 </a:t>
            </a:r>
            <a:r>
              <a:rPr lang="ko-KR" altLang="en-US" sz="1400" b="1" dirty="0" err="1" smtClean="0"/>
              <a:t>학생명을</a:t>
            </a:r>
            <a:r>
              <a:rPr lang="ko-KR" altLang="en-US" sz="1400" b="1" dirty="0" smtClean="0"/>
              <a:t> 입력해주세요</a:t>
            </a:r>
            <a:r>
              <a:rPr lang="en-US" altLang="ko-KR" sz="1400" b="1" dirty="0" smtClean="0"/>
              <a:t>.</a:t>
            </a:r>
            <a:br>
              <a:rPr lang="en-US" altLang="ko-KR" sz="1400" b="1" dirty="0" smtClean="0"/>
            </a:br>
            <a:r>
              <a:rPr lang="ko-KR" altLang="en-US" sz="1400" b="1" dirty="0" err="1" smtClean="0"/>
              <a:t>학생명</a:t>
            </a:r>
            <a:r>
              <a:rPr lang="ko-KR" altLang="en-US" sz="1400" b="1" dirty="0" smtClean="0"/>
              <a:t> </a:t>
            </a:r>
            <a:r>
              <a:rPr lang="en-US" altLang="ko-KR" sz="1400" b="1" dirty="0" smtClean="0"/>
              <a:t>: </a:t>
            </a:r>
            <a:r>
              <a:rPr lang="ko-KR" altLang="en-US" sz="1400" b="1" dirty="0" smtClean="0"/>
              <a:t>홍길동</a:t>
            </a: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   </a:t>
            </a:r>
            <a:r>
              <a:rPr lang="ko-KR" altLang="en-US" sz="1400" b="1" dirty="0" err="1" smtClean="0"/>
              <a:t>학생명</a:t>
            </a:r>
            <a:r>
              <a:rPr lang="en-US" altLang="ko-KR" sz="1400" b="1" dirty="0" smtClean="0"/>
              <a:t>	</a:t>
            </a:r>
            <a:r>
              <a:rPr lang="ko-KR" altLang="en-US" sz="1400" b="1" dirty="0" smtClean="0"/>
              <a:t>주민번호</a:t>
            </a:r>
            <a:r>
              <a:rPr lang="en-US" altLang="ko-KR" sz="1400" b="1" dirty="0" smtClean="0"/>
              <a:t>(</a:t>
            </a:r>
            <a:r>
              <a:rPr lang="ko-KR" altLang="en-US" sz="1400" b="1" dirty="0" smtClean="0"/>
              <a:t>뒷자리</a:t>
            </a:r>
            <a:r>
              <a:rPr lang="en-US" altLang="ko-KR" sz="1400" b="1" dirty="0" smtClean="0"/>
              <a:t>)	</a:t>
            </a:r>
            <a:r>
              <a:rPr lang="ko-KR" altLang="en-US" sz="1400" b="1" dirty="0" err="1" smtClean="0"/>
              <a:t>과정명</a:t>
            </a:r>
            <a:r>
              <a:rPr lang="en-US" altLang="ko-KR" sz="1400" b="1" dirty="0" smtClean="0"/>
              <a:t>		</a:t>
            </a:r>
            <a:r>
              <a:rPr lang="ko-KR" altLang="en-US" sz="1400" b="1" dirty="0" smtClean="0"/>
              <a:t>과정기간</a:t>
            </a:r>
            <a:r>
              <a:rPr lang="en-US" altLang="ko-KR" sz="1400" b="1" dirty="0" smtClean="0"/>
              <a:t>		</a:t>
            </a:r>
            <a:r>
              <a:rPr lang="ko-KR" altLang="en-US" sz="1400" b="1" dirty="0" smtClean="0"/>
              <a:t>강의실명  </a:t>
            </a:r>
            <a:r>
              <a:rPr lang="en-US" altLang="ko-KR" sz="1400" b="1" dirty="0" smtClean="0"/>
              <a:t/>
            </a:r>
            <a:br>
              <a:rPr lang="en-US" altLang="ko-KR" sz="1400" b="1" dirty="0" smtClean="0"/>
            </a:br>
            <a:r>
              <a:rPr lang="ko-KR" altLang="en-US" sz="1400" b="1" dirty="0" smtClean="0"/>
              <a:t>     </a:t>
            </a:r>
            <a:r>
              <a:rPr lang="en-US" altLang="ko-KR" sz="1400" b="1" dirty="0" smtClean="0"/>
              <a:t/>
            </a:r>
            <a:br>
              <a:rPr lang="en-US" altLang="ko-KR" sz="1400" b="1" dirty="0" smtClean="0"/>
            </a:br>
            <a:r>
              <a:rPr lang="en-US" altLang="ko-KR" sz="1400" b="1" dirty="0" smtClean="0"/>
              <a:t>1. </a:t>
            </a:r>
            <a:r>
              <a:rPr lang="ko-KR" altLang="en-US" sz="1400" b="1" dirty="0" smtClean="0"/>
              <a:t>홍길동</a:t>
            </a:r>
            <a:r>
              <a:rPr lang="en-US" altLang="ko-KR" sz="1400" b="1" dirty="0" smtClean="0"/>
              <a:t>	1234567	      </a:t>
            </a:r>
            <a:r>
              <a:rPr lang="ko-KR" altLang="en-US" sz="1400" b="1" dirty="0" smtClean="0"/>
              <a:t> 자바 기반 </a:t>
            </a:r>
            <a:r>
              <a:rPr lang="ko-KR" altLang="en-US" sz="1400" b="1" dirty="0" err="1" smtClean="0"/>
              <a:t>융합형</a:t>
            </a:r>
            <a:r>
              <a:rPr lang="ko-KR" altLang="en-US" sz="1400" b="1" dirty="0" smtClean="0"/>
              <a:t> </a:t>
            </a:r>
            <a:r>
              <a:rPr lang="en-US" altLang="ko-KR" sz="1400" b="1" dirty="0" smtClean="0"/>
              <a:t>SW	 2018.01.01  	     6</a:t>
            </a:r>
            <a:br>
              <a:rPr lang="en-US" altLang="ko-KR" sz="1400" b="1" dirty="0" smtClean="0"/>
            </a:br>
            <a:r>
              <a:rPr lang="en-US" altLang="ko-KR" sz="1400" b="1" dirty="0" smtClean="0"/>
              <a:t>		           </a:t>
            </a:r>
            <a:r>
              <a:rPr lang="ko-KR" altLang="en-US" sz="1400" b="1" dirty="0" smtClean="0"/>
              <a:t>개발자 양성과정 </a:t>
            </a:r>
            <a:r>
              <a:rPr lang="en-US" altLang="ko-KR" sz="1400" b="1" dirty="0" smtClean="0"/>
              <a:t>	~ 2018.07.13 </a:t>
            </a:r>
            <a:br>
              <a:rPr lang="en-US" altLang="ko-KR" sz="1400" b="1" dirty="0" smtClean="0"/>
            </a:br>
            <a:r>
              <a:rPr lang="en-US" altLang="ko-KR" sz="1400" b="1" dirty="0" smtClean="0"/>
              <a:t/>
            </a:r>
            <a:br>
              <a:rPr lang="en-US" altLang="ko-KR" sz="1400" b="1" dirty="0" smtClean="0"/>
            </a:br>
            <a:r>
              <a:rPr lang="en-US" altLang="ko-KR" sz="1400" b="1" dirty="0" smtClean="0"/>
              <a:t>2. </a:t>
            </a:r>
            <a:r>
              <a:rPr lang="ko-KR" altLang="en-US" sz="1400" b="1" dirty="0" smtClean="0"/>
              <a:t>홍길동</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 - </a:t>
            </a:r>
            <a:r>
              <a:rPr lang="ko-KR" altLang="en-US" sz="1400" b="1" dirty="0" smtClean="0"/>
              <a:t>성적 조회를 원하는 학생의 번호를 선택해 주세요</a:t>
            </a:r>
            <a:r>
              <a:rPr lang="en-US" altLang="ko-KR" sz="1400" b="1" dirty="0" smtClean="0"/>
              <a:t>.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0. </a:t>
            </a:r>
            <a:r>
              <a:rPr lang="ko-KR" altLang="en-US" sz="1400" b="1" dirty="0" err="1" smtClean="0"/>
              <a:t>뒤로가기</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5. </a:t>
            </a:r>
            <a:r>
              <a:rPr lang="ko-KR" altLang="en-US" sz="1400" b="1" dirty="0" smtClean="0"/>
              <a:t>시험 관리 및 성적 조회 </a:t>
            </a:r>
            <a:r>
              <a:rPr lang="en-US" altLang="ko-KR" sz="1400" b="1" dirty="0" smtClean="0"/>
              <a:t>- 2. </a:t>
            </a:r>
            <a:r>
              <a:rPr lang="ko-KR" altLang="en-US" sz="1400" b="1" dirty="0" err="1" smtClean="0"/>
              <a:t>학생별</a:t>
            </a:r>
            <a:r>
              <a:rPr lang="ko-KR" altLang="en-US" sz="1400" b="1" dirty="0" smtClean="0"/>
              <a:t> 성적 조회 </a:t>
            </a:r>
            <a:r>
              <a:rPr lang="en-US" altLang="ko-KR" sz="1400" b="1" dirty="0" smtClean="0"/>
              <a:t>– </a:t>
            </a:r>
            <a:r>
              <a:rPr lang="ko-KR" altLang="en-US" sz="1400" b="1" dirty="0" smtClean="0"/>
              <a:t>학생 </a:t>
            </a:r>
            <a:r>
              <a:rPr lang="ko-KR" altLang="en-US" sz="1400" b="1" dirty="0" err="1" smtClean="0"/>
              <a:t>선택시</a:t>
            </a:r>
            <a:r>
              <a:rPr lang="en-US" altLang="ko-KR" sz="1400" b="1" dirty="0" smtClean="0"/>
              <a:t>===========================================================</a:t>
            </a:r>
            <a:br>
              <a:rPr lang="en-US" altLang="ko-KR" sz="1400" b="1" dirty="0" smtClean="0"/>
            </a:br>
            <a:r>
              <a:rPr lang="ko-KR" altLang="en-US" sz="1400" b="1" dirty="0" smtClean="0"/>
              <a:t>■ 홍길동</a:t>
            </a: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t>
            </a:r>
            <a:r>
              <a:rPr lang="ko-KR" altLang="en-US" sz="1400" b="1" dirty="0" smtClean="0"/>
              <a:t>과목명</a:t>
            </a:r>
            <a:r>
              <a:rPr lang="en-US" altLang="ko-KR" sz="1400" b="1" dirty="0" smtClean="0"/>
              <a:t>			</a:t>
            </a:r>
            <a:r>
              <a:rPr lang="ko-KR" altLang="en-US" sz="1400" b="1" dirty="0" smtClean="0"/>
              <a:t>과목기간</a:t>
            </a:r>
            <a:r>
              <a:rPr lang="en-US" altLang="ko-KR" sz="1400" b="1" dirty="0" smtClean="0"/>
              <a:t>			</a:t>
            </a:r>
            <a:r>
              <a:rPr lang="ko-KR" altLang="en-US" sz="1400" b="1" dirty="0" smtClean="0"/>
              <a:t>점수</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객체지향 프로그래밍 </a:t>
            </a:r>
            <a:r>
              <a:rPr lang="en-US" altLang="ko-KR" sz="1400" b="1" dirty="0" smtClean="0"/>
              <a:t>	 	2018.01.01 ~ 2018.01.15	       	95</a:t>
            </a:r>
            <a:br>
              <a:rPr lang="en-US" altLang="ko-KR" sz="1400" b="1" dirty="0" smtClean="0"/>
            </a:br>
            <a:r>
              <a:rPr lang="ko-KR" altLang="en-US" sz="1400" b="1" dirty="0" smtClean="0"/>
              <a:t>데이터 베이스 구현 </a:t>
            </a:r>
            <a:r>
              <a:rPr lang="en-US" altLang="ko-KR" sz="1400" b="1" dirty="0" smtClean="0"/>
              <a:t>		 2018.01.16 ~ 2018.01.21	       	65</a:t>
            </a:r>
            <a:br>
              <a:rPr lang="en-US" altLang="ko-KR" sz="1400" b="1" dirty="0" smtClean="0"/>
            </a:br>
            <a:r>
              <a:rPr lang="en-US" altLang="ko-KR" sz="1400" b="1" dirty="0" smtClean="0"/>
              <a:t>~</a:t>
            </a:r>
            <a:br>
              <a:rPr lang="en-US" altLang="ko-KR" sz="1400" b="1" dirty="0" smtClean="0"/>
            </a:br>
            <a:r>
              <a:rPr lang="ko-KR" altLang="en-US" sz="1400" b="1" dirty="0" smtClean="0"/>
              <a:t>융합기반 </a:t>
            </a:r>
            <a:r>
              <a:rPr lang="ko-KR" altLang="en-US" sz="1400" b="1" dirty="0" err="1" smtClean="0"/>
              <a:t>웹표준</a:t>
            </a:r>
            <a:r>
              <a:rPr lang="ko-KR" altLang="en-US" sz="1400" b="1" dirty="0" smtClean="0"/>
              <a:t> 프로젝트 </a:t>
            </a:r>
            <a:r>
              <a:rPr lang="en-US" altLang="ko-KR" sz="1400" b="1" dirty="0" smtClean="0"/>
              <a:t>	2018.07.01 ~ 2018.07.13	        	75</a:t>
            </a:r>
            <a:br>
              <a:rPr lang="en-US" altLang="ko-KR" sz="1400" b="1" dirty="0" smtClean="0"/>
            </a:br>
            <a:r>
              <a:rPr lang="en-US" altLang="ko-KR" sz="1400" b="1" dirty="0" smtClean="0"/>
              <a:t>------------------------------------------------------------------------------------------------------</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0. </a:t>
            </a:r>
            <a:r>
              <a:rPr lang="ko-KR" altLang="en-US" sz="1400" b="1" dirty="0" err="1" smtClean="0"/>
              <a:t>뒤로가기</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smtClean="0"/>
              <a:t>1.</a:t>
            </a:r>
            <a:r>
              <a:rPr lang="ko-KR" altLang="en-US" sz="8000" b="1" dirty="0" smtClean="0"/>
              <a:t>관리자 </a:t>
            </a:r>
            <a:r>
              <a:rPr lang="en-US" altLang="ko-KR" sz="8000" b="1" dirty="0" smtClean="0"/>
              <a:t>– </a:t>
            </a:r>
            <a:r>
              <a:rPr lang="en-US" altLang="ko-KR" sz="8000" b="1" dirty="0"/>
              <a:t>6. </a:t>
            </a:r>
            <a:r>
              <a:rPr lang="ko-KR" altLang="en-US" sz="8000" b="1" dirty="0" smtClean="0">
                <a:latin typeface="+mj-lt"/>
                <a:ea typeface="+mj-ea"/>
                <a:cs typeface="+mj-cs"/>
              </a:rPr>
              <a:t>출결 관리 및 출결조회</a:t>
            </a:r>
            <a:endParaRPr lang="ko-KR" altLang="en-US" sz="8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smtClean="0"/>
              <a:t>===========================================================</a:t>
            </a:r>
            <a:br>
              <a:rPr lang="en-US" altLang="ko-KR" sz="1400" b="1" dirty="0" smtClean="0"/>
            </a:br>
            <a:r>
              <a:rPr lang="en-US" altLang="ko-KR" sz="1400" b="1" dirty="0" smtClean="0"/>
              <a:t>				1.</a:t>
            </a:r>
            <a:r>
              <a:rPr lang="ko-KR" altLang="en-US" sz="1400" b="1" dirty="0" smtClean="0"/>
              <a:t>관리자</a:t>
            </a:r>
            <a:br>
              <a:rPr lang="ko-KR" altLang="en-US" sz="1400" b="1" dirty="0" smtClean="0"/>
            </a:br>
            <a:r>
              <a:rPr lang="en-US" altLang="ko-KR" sz="1400" b="1" dirty="0" smtClean="0"/>
              <a:t>===========================================================</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1. </a:t>
            </a:r>
            <a:r>
              <a:rPr lang="ko-KR" altLang="en-US" sz="1400" b="1" dirty="0" smtClean="0"/>
              <a:t>로그인</a:t>
            </a:r>
            <a:r>
              <a:rPr lang="en-US" altLang="ko-KR" sz="1400" b="1" dirty="0" smtClean="0"/>
              <a:t/>
            </a:r>
            <a:br>
              <a:rPr lang="en-US" altLang="ko-KR" sz="1400" b="1" dirty="0" smtClean="0"/>
            </a:br>
            <a:r>
              <a:rPr lang="en-US" altLang="ko-KR" sz="1400" b="1" dirty="0" smtClean="0"/>
              <a:t>			0. </a:t>
            </a:r>
            <a:r>
              <a:rPr lang="ko-KR" altLang="en-US" sz="1400" b="1" dirty="0" err="1" smtClean="0"/>
              <a:t>뒤로가기</a:t>
            </a:r>
            <a:r>
              <a:rPr lang="en-US" altLang="ko-KR" sz="1400" b="1" dirty="0"/>
              <a:t/>
            </a:r>
            <a:br>
              <a:rPr lang="en-US" altLang="ko-KR" sz="1400" b="1" dirty="0"/>
            </a:b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			- </a:t>
            </a:r>
            <a:r>
              <a:rPr lang="ko-KR" altLang="en-US" sz="1400" b="1" dirty="0" smtClean="0"/>
              <a:t>로그인</a:t>
            </a:r>
            <a:r>
              <a:rPr lang="en-US" altLang="ko-KR" sz="1400" b="1" dirty="0" smtClean="0"/>
              <a:t>-</a:t>
            </a:r>
            <a:br>
              <a:rPr lang="en-US" altLang="ko-KR" sz="1400" b="1" dirty="0" smtClean="0"/>
            </a:br>
            <a:r>
              <a:rPr lang="en-US" altLang="ko-KR" sz="1400" b="1" dirty="0" smtClean="0"/>
              <a:t>			ID   : </a:t>
            </a:r>
            <a:br>
              <a:rPr lang="en-US" altLang="ko-KR" sz="1400" b="1" dirty="0" smtClean="0"/>
            </a:br>
            <a:r>
              <a:rPr lang="en-US" altLang="ko-KR" sz="1400" b="1" dirty="0" smtClean="0"/>
              <a:t>			PW :</a:t>
            </a:r>
            <a:br>
              <a:rPr lang="en-US" altLang="ko-KR" sz="1400" b="1" dirty="0" smtClean="0"/>
            </a:br>
            <a:r>
              <a:rPr lang="ko-KR" altLang="en-US" sz="1400" b="1" dirty="0" smtClean="0"/>
              <a:t/>
            </a:r>
            <a:br>
              <a:rPr lang="ko-KR" altLang="en-US" sz="1400" b="1" dirty="0" smtClean="0"/>
            </a:br>
            <a:r>
              <a:rPr lang="en-US" altLang="ko-KR" sz="1400" b="1" dirty="0" smtClean="0"/>
              <a:t>			</a:t>
            </a:r>
            <a:r>
              <a:rPr lang="ko-KR" altLang="en-US" sz="1400" b="1" dirty="0" smtClean="0"/>
              <a:t/>
            </a:r>
            <a:br>
              <a:rPr lang="ko-KR" altLang="en-US"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ko-KR" altLang="en-US" sz="1400" b="1" dirty="0" smtClean="0"/>
              <a:t/>
            </a:r>
            <a:br>
              <a:rPr lang="ko-KR" altLang="en-US" sz="1400" b="1" dirty="0" smtClean="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smtClean="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6. </a:t>
            </a:r>
            <a:r>
              <a:rPr lang="ko-KR" altLang="en-US" sz="1400" b="1" dirty="0" smtClean="0">
                <a:latin typeface="+mj-lt"/>
                <a:ea typeface="+mj-ea"/>
                <a:cs typeface="+mj-cs"/>
              </a:rPr>
              <a:t>출결 관리 및 출결조회</a:t>
            </a:r>
            <a:endParaRPr lang="en-US" altLang="ko-KR" sz="1400" b="1" dirty="0" smtClean="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lang="en-US" altLang="ko-KR" sz="1400" b="1" dirty="0" smtClean="0">
                <a:latin typeface="+mj-lt"/>
                <a:ea typeface="+mj-ea"/>
                <a:cs typeface="+mj-cs"/>
              </a:rPr>
              <a:t>1. </a:t>
            </a:r>
            <a:r>
              <a:rPr lang="ko-KR" altLang="en-US" sz="1400" b="1" dirty="0" err="1" smtClean="0">
                <a:latin typeface="+mj-lt"/>
                <a:ea typeface="+mj-ea"/>
                <a:cs typeface="+mj-cs"/>
              </a:rPr>
              <a:t>학생별</a:t>
            </a:r>
            <a:r>
              <a:rPr lang="ko-KR" altLang="en-US" sz="1400" b="1" dirty="0" smtClean="0">
                <a:latin typeface="+mj-lt"/>
                <a:ea typeface="+mj-ea"/>
                <a:cs typeface="+mj-cs"/>
              </a:rPr>
              <a:t> 조회</a:t>
            </a:r>
            <a:endParaRPr lang="en-US" altLang="ko-KR" sz="1400" b="1" dirty="0" smtClean="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2. </a:t>
            </a:r>
            <a:r>
              <a:rPr kumimoji="0" lang="ko-KR" altLang="en-US" sz="1400" b="1" i="0" u="none" strike="noStrike" kern="1200" cap="none" spc="0" normalizeH="0" baseline="0" noProof="0" dirty="0" smtClean="0">
                <a:ln>
                  <a:noFill/>
                </a:ln>
                <a:solidFill>
                  <a:schemeClr val="tx1"/>
                </a:solidFill>
                <a:effectLst/>
                <a:uLnTx/>
                <a:uFillTx/>
                <a:latin typeface="+mj-lt"/>
                <a:ea typeface="+mj-ea"/>
                <a:cs typeface="+mj-cs"/>
              </a:rPr>
              <a:t>과정별 조회</a:t>
            </a: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smtClean="0">
                <a:ln>
                  <a:noFill/>
                </a:ln>
                <a:solidFill>
                  <a:schemeClr val="tx1"/>
                </a:solidFill>
                <a:effectLst/>
                <a:uLnTx/>
                <a:uFillTx/>
                <a:latin typeface="+mj-lt"/>
                <a:ea typeface="+mj-ea"/>
                <a:cs typeface="+mj-cs"/>
              </a:rPr>
              <a:t>뒤로가기</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smtClean="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6. </a:t>
            </a:r>
            <a:r>
              <a:rPr lang="ko-KR" altLang="en-US" sz="1400" b="1" dirty="0" smtClean="0">
                <a:latin typeface="+mj-lt"/>
                <a:ea typeface="+mj-ea"/>
                <a:cs typeface="+mj-cs"/>
              </a:rPr>
              <a:t>출결 관리 및 출결조회 </a:t>
            </a:r>
            <a:r>
              <a:rPr lang="en-US" altLang="ko-KR" sz="1400" b="1" dirty="0" smtClean="0">
                <a:latin typeface="+mj-lt"/>
                <a:ea typeface="+mj-ea"/>
                <a:cs typeface="+mj-cs"/>
              </a:rPr>
              <a:t>- </a:t>
            </a:r>
            <a:r>
              <a:rPr lang="en-US" altLang="ko-KR" sz="1400" b="1" dirty="0"/>
              <a:t>1. </a:t>
            </a:r>
            <a:r>
              <a:rPr lang="ko-KR" altLang="en-US" sz="1400" b="1" dirty="0" err="1"/>
              <a:t>학생별</a:t>
            </a:r>
            <a:r>
              <a:rPr lang="ko-KR" altLang="en-US" sz="1400" b="1" dirty="0"/>
              <a:t> 조회</a:t>
            </a:r>
            <a:endParaRPr lang="en-US" altLang="ko-KR" sz="1400" b="1" dirty="0" smtClean="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lang="ko-KR" altLang="en-US" sz="1400" b="1" dirty="0" smtClean="0">
                <a:latin typeface="+mj-lt"/>
                <a:ea typeface="+mj-ea"/>
                <a:cs typeface="+mj-cs"/>
              </a:rPr>
              <a:t>출</a:t>
            </a:r>
            <a:r>
              <a:rPr lang="ko-KR" altLang="en-US" sz="1400" b="1" dirty="0">
                <a:latin typeface="+mj-lt"/>
                <a:ea typeface="+mj-ea"/>
                <a:cs typeface="+mj-cs"/>
              </a:rPr>
              <a:t>결</a:t>
            </a:r>
            <a:r>
              <a:rPr lang="ko-KR" altLang="en-US" sz="1400" b="1" dirty="0" smtClean="0"/>
              <a:t> 조회를 원하는 </a:t>
            </a:r>
            <a:r>
              <a:rPr lang="ko-KR" altLang="en-US" sz="1400" b="1" dirty="0" err="1" smtClean="0"/>
              <a:t>학생명을</a:t>
            </a:r>
            <a:r>
              <a:rPr lang="ko-KR" altLang="en-US" sz="1400" b="1" dirty="0" smtClean="0"/>
              <a:t> 입력해주세요</a:t>
            </a:r>
            <a:r>
              <a:rPr lang="en-US" altLang="ko-KR" sz="1400" b="1" dirty="0" smtClean="0"/>
              <a:t>.</a:t>
            </a:r>
            <a:br>
              <a:rPr lang="en-US" altLang="ko-KR" sz="1400" b="1" dirty="0" smtClean="0"/>
            </a:br>
            <a:r>
              <a:rPr lang="ko-KR" altLang="en-US" sz="1400" b="1" dirty="0" err="1" smtClean="0"/>
              <a:t>학생명</a:t>
            </a:r>
            <a:r>
              <a:rPr lang="ko-KR" altLang="en-US" sz="1400" b="1" dirty="0" smtClean="0"/>
              <a:t> </a:t>
            </a:r>
            <a:r>
              <a:rPr lang="en-US" altLang="ko-KR" sz="1400" b="1" dirty="0" smtClean="0"/>
              <a:t>: </a:t>
            </a:r>
            <a:r>
              <a:rPr lang="ko-KR" altLang="en-US" sz="1400" b="1" dirty="0" smtClean="0"/>
              <a:t>홍길동</a:t>
            </a: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   </a:t>
            </a:r>
            <a:r>
              <a:rPr lang="ko-KR" altLang="en-US" sz="1400" b="1" dirty="0" err="1" smtClean="0"/>
              <a:t>학생명</a:t>
            </a:r>
            <a:r>
              <a:rPr lang="en-US" altLang="ko-KR" sz="1400" b="1" dirty="0" smtClean="0"/>
              <a:t>	</a:t>
            </a:r>
            <a:r>
              <a:rPr lang="ko-KR" altLang="en-US" sz="1400" b="1" dirty="0" smtClean="0"/>
              <a:t>주민번호</a:t>
            </a:r>
            <a:r>
              <a:rPr lang="en-US" altLang="ko-KR" sz="1400" b="1" dirty="0" smtClean="0"/>
              <a:t>(</a:t>
            </a:r>
            <a:r>
              <a:rPr lang="ko-KR" altLang="en-US" sz="1400" b="1" dirty="0" smtClean="0"/>
              <a:t>뒷자리</a:t>
            </a:r>
            <a:r>
              <a:rPr lang="en-US" altLang="ko-KR" sz="1400" b="1" dirty="0" smtClean="0"/>
              <a:t>)	</a:t>
            </a:r>
            <a:r>
              <a:rPr lang="ko-KR" altLang="en-US" sz="1400" b="1" dirty="0" err="1" smtClean="0"/>
              <a:t>과정명</a:t>
            </a:r>
            <a:r>
              <a:rPr lang="en-US" altLang="ko-KR" sz="1400" b="1" dirty="0" smtClean="0"/>
              <a:t>		</a:t>
            </a:r>
            <a:r>
              <a:rPr lang="ko-KR" altLang="en-US" sz="1400" b="1" dirty="0" smtClean="0"/>
              <a:t>과정기간</a:t>
            </a:r>
            <a:r>
              <a:rPr lang="en-US" altLang="ko-KR" sz="1400" b="1" dirty="0" smtClean="0"/>
              <a:t>		</a:t>
            </a:r>
            <a:r>
              <a:rPr lang="ko-KR" altLang="en-US" sz="1400" b="1" dirty="0" smtClean="0"/>
              <a:t>강의실명  </a:t>
            </a:r>
            <a:r>
              <a:rPr lang="en-US" altLang="ko-KR" sz="1400" b="1" dirty="0" smtClean="0"/>
              <a:t/>
            </a:r>
            <a:br>
              <a:rPr lang="en-US" altLang="ko-KR" sz="1400" b="1" dirty="0" smtClean="0"/>
            </a:br>
            <a:r>
              <a:rPr lang="ko-KR" altLang="en-US" sz="1400" b="1" dirty="0" smtClean="0"/>
              <a:t>     </a:t>
            </a:r>
            <a:r>
              <a:rPr lang="en-US" altLang="ko-KR" sz="1400" b="1" dirty="0" smtClean="0"/>
              <a:t/>
            </a:r>
            <a:br>
              <a:rPr lang="en-US" altLang="ko-KR" sz="1400" b="1" dirty="0" smtClean="0"/>
            </a:br>
            <a:r>
              <a:rPr lang="en-US" altLang="ko-KR" sz="1400" b="1" dirty="0" smtClean="0"/>
              <a:t>1. </a:t>
            </a:r>
            <a:r>
              <a:rPr lang="ko-KR" altLang="en-US" sz="1400" b="1" dirty="0" smtClean="0"/>
              <a:t>홍길동</a:t>
            </a:r>
            <a:r>
              <a:rPr lang="en-US" altLang="ko-KR" sz="1400" b="1" dirty="0" smtClean="0"/>
              <a:t>	1234567	      </a:t>
            </a:r>
            <a:r>
              <a:rPr lang="ko-KR" altLang="en-US" sz="1400" b="1" dirty="0" smtClean="0"/>
              <a:t> 자바 기반 </a:t>
            </a:r>
            <a:r>
              <a:rPr lang="ko-KR" altLang="en-US" sz="1400" b="1" dirty="0" err="1" smtClean="0"/>
              <a:t>융합형</a:t>
            </a:r>
            <a:r>
              <a:rPr lang="ko-KR" altLang="en-US" sz="1400" b="1" dirty="0" smtClean="0"/>
              <a:t> </a:t>
            </a:r>
            <a:r>
              <a:rPr lang="en-US" altLang="ko-KR" sz="1400" b="1" dirty="0" smtClean="0"/>
              <a:t>SW	 2018.01.01  	     6</a:t>
            </a:r>
            <a:br>
              <a:rPr lang="en-US" altLang="ko-KR" sz="1400" b="1" dirty="0" smtClean="0"/>
            </a:br>
            <a:r>
              <a:rPr lang="en-US" altLang="ko-KR" sz="1400" b="1" dirty="0" smtClean="0"/>
              <a:t>		           </a:t>
            </a:r>
            <a:r>
              <a:rPr lang="ko-KR" altLang="en-US" sz="1400" b="1" dirty="0" smtClean="0"/>
              <a:t>개발자 양성과정 </a:t>
            </a:r>
            <a:r>
              <a:rPr lang="en-US" altLang="ko-KR" sz="1400" b="1" dirty="0" smtClean="0"/>
              <a:t>	~ 2018.07.13 </a:t>
            </a:r>
            <a:br>
              <a:rPr lang="en-US" altLang="ko-KR" sz="1400" b="1" dirty="0" smtClean="0"/>
            </a:br>
            <a:r>
              <a:rPr lang="en-US" altLang="ko-KR" sz="1400" b="1" dirty="0" smtClean="0"/>
              <a:t/>
            </a:r>
            <a:br>
              <a:rPr lang="en-US" altLang="ko-KR" sz="1400" b="1" dirty="0" smtClean="0"/>
            </a:br>
            <a:r>
              <a:rPr lang="en-US" altLang="ko-KR" sz="1400" b="1" dirty="0" smtClean="0"/>
              <a:t>2. </a:t>
            </a:r>
            <a:r>
              <a:rPr lang="ko-KR" altLang="en-US" sz="1400" b="1" dirty="0" smtClean="0"/>
              <a:t>홍길동</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 </a:t>
            </a:r>
            <a:r>
              <a:rPr lang="ko-KR" altLang="en-US" sz="1400" b="1" dirty="0" smtClean="0"/>
              <a:t>출</a:t>
            </a:r>
            <a:r>
              <a:rPr lang="ko-KR" altLang="en-US" sz="1400" b="1" dirty="0"/>
              <a:t>결</a:t>
            </a:r>
            <a:r>
              <a:rPr lang="ko-KR" altLang="en-US" sz="1400" b="1" dirty="0" smtClean="0"/>
              <a:t> 조회를 원하는 학생의 번호를 선택해 주세요</a:t>
            </a:r>
            <a:r>
              <a:rPr lang="en-US" altLang="ko-KR" sz="1400" b="1" dirty="0" smtClean="0"/>
              <a:t>.</a:t>
            </a:r>
          </a:p>
          <a:p>
            <a:pPr>
              <a:spcBef>
                <a:spcPct val="0"/>
              </a:spcBef>
            </a:pPr>
            <a:r>
              <a:rPr lang="ko-KR" altLang="en-US" sz="1400" b="1" dirty="0" smtClean="0"/>
              <a:t>학생 번호 </a:t>
            </a:r>
            <a:r>
              <a:rPr lang="en-US" altLang="ko-KR" sz="1400" b="1" dirty="0" smtClean="0"/>
              <a:t>: 1</a:t>
            </a:r>
          </a:p>
          <a:p>
            <a:pPr>
              <a:spcBef>
                <a:spcPct val="0"/>
              </a:spcBef>
            </a:pPr>
            <a:endParaRPr lang="en-US" altLang="ko-KR" sz="1400" b="1" dirty="0" smtClean="0"/>
          </a:p>
          <a:p>
            <a:pPr>
              <a:spcBef>
                <a:spcPct val="0"/>
              </a:spcBef>
              <a:buFontTx/>
              <a:buChar char="-"/>
            </a:pPr>
            <a:r>
              <a:rPr lang="ko-KR" altLang="en-US" sz="1400" b="1" dirty="0" smtClean="0"/>
              <a:t> 조회기간을 입력해 주세요</a:t>
            </a:r>
            <a:r>
              <a:rPr lang="en-US" altLang="ko-KR" sz="1400" b="1" dirty="0" smtClean="0"/>
              <a:t>. Ex) 2018.01.01 </a:t>
            </a:r>
          </a:p>
          <a:p>
            <a:pPr>
              <a:spcBef>
                <a:spcPct val="0"/>
              </a:spcBef>
            </a:pPr>
            <a:r>
              <a:rPr lang="ko-KR" altLang="en-US" sz="1400" b="1" dirty="0" smtClean="0"/>
              <a:t>시작일 </a:t>
            </a:r>
            <a:r>
              <a:rPr lang="en-US" altLang="ko-KR" sz="1400" b="1" dirty="0" smtClean="0"/>
              <a:t>: 2018.01.01</a:t>
            </a:r>
          </a:p>
          <a:p>
            <a:pPr>
              <a:spcBef>
                <a:spcPct val="0"/>
              </a:spcBef>
            </a:pPr>
            <a:r>
              <a:rPr lang="ko-KR" altLang="en-US" sz="1400" b="1" dirty="0" smtClean="0"/>
              <a:t>종료일 </a:t>
            </a:r>
            <a:r>
              <a:rPr lang="en-US" altLang="ko-KR" sz="1400" b="1" dirty="0" smtClean="0"/>
              <a:t>: 2018.01.15</a:t>
            </a:r>
          </a:p>
          <a:p>
            <a:pPr>
              <a:spcBef>
                <a:spcPct val="0"/>
              </a:spcBef>
            </a:pPr>
            <a:endParaRPr lang="en-US" altLang="ko-KR" sz="1400" b="1" dirty="0" smtClean="0">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smtClean="0">
                <a:ln>
                  <a:noFill/>
                </a:ln>
                <a:solidFill>
                  <a:schemeClr val="tx1"/>
                </a:solidFill>
                <a:effectLst/>
                <a:uLnTx/>
                <a:uFillTx/>
                <a:latin typeface="+mj-lt"/>
                <a:ea typeface="+mj-ea"/>
                <a:cs typeface="+mj-cs"/>
              </a:rPr>
              <a:t>뒤로가기</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lvl="0"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6. </a:t>
            </a:r>
            <a:r>
              <a:rPr lang="ko-KR" altLang="en-US" sz="1400" b="1" dirty="0" smtClean="0">
                <a:latin typeface="+mj-lt"/>
                <a:ea typeface="+mj-ea"/>
                <a:cs typeface="+mj-cs"/>
              </a:rPr>
              <a:t>출결 관리 및 출결조회 </a:t>
            </a:r>
            <a:r>
              <a:rPr lang="en-US" altLang="ko-KR" sz="1400" b="1" dirty="0" smtClean="0">
                <a:latin typeface="+mj-lt"/>
                <a:ea typeface="+mj-ea"/>
                <a:cs typeface="+mj-cs"/>
              </a:rPr>
              <a:t>- </a:t>
            </a:r>
            <a:r>
              <a:rPr lang="en-US" altLang="ko-KR" sz="1400" b="1" dirty="0" smtClean="0"/>
              <a:t>1. </a:t>
            </a:r>
            <a:r>
              <a:rPr lang="ko-KR" altLang="en-US" sz="1400" b="1" dirty="0" err="1" smtClean="0"/>
              <a:t>학생별</a:t>
            </a:r>
            <a:r>
              <a:rPr lang="ko-KR" altLang="en-US" sz="1400" b="1" dirty="0" smtClean="0"/>
              <a:t> 조회</a:t>
            </a:r>
            <a:r>
              <a:rPr lang="en-US" altLang="ko-KR" sz="1400" b="1" dirty="0" smtClean="0"/>
              <a:t> – </a:t>
            </a:r>
            <a:r>
              <a:rPr lang="ko-KR" altLang="en-US" sz="1400" b="1" dirty="0" smtClean="0"/>
              <a:t>학생 </a:t>
            </a:r>
            <a:r>
              <a:rPr lang="ko-KR" altLang="en-US" sz="1400" b="1" dirty="0" err="1" smtClean="0"/>
              <a:t>선택시</a:t>
            </a:r>
            <a:r>
              <a:rPr lang="en-US" altLang="ko-KR" sz="1400" b="1" dirty="0" smtClean="0"/>
              <a:t/>
            </a:r>
            <a:br>
              <a:rPr lang="en-US" altLang="ko-KR" sz="1400" b="1" dirty="0" smtClean="0"/>
            </a:br>
            <a:r>
              <a:rPr lang="en-US" altLang="ko-KR" sz="1400" b="1" dirty="0" smtClean="0"/>
              <a:t>===========================================================</a:t>
            </a:r>
            <a:br>
              <a:rPr lang="en-US" altLang="ko-KR" sz="1400" b="1" dirty="0" smtClean="0"/>
            </a:br>
            <a:r>
              <a:rPr lang="ko-KR" altLang="en-US" sz="1400" b="1" dirty="0" smtClean="0"/>
              <a:t>■ </a:t>
            </a:r>
            <a:r>
              <a:rPr lang="ko-KR" altLang="en-US" sz="1400" b="1" dirty="0" smtClean="0">
                <a:solidFill>
                  <a:prstClr val="black"/>
                </a:solidFill>
                <a:cs typeface="+mn-cs"/>
              </a:rPr>
              <a:t>기</a:t>
            </a:r>
            <a:r>
              <a:rPr lang="ko-KR" altLang="en-US" sz="1400" b="1" dirty="0">
                <a:solidFill>
                  <a:prstClr val="black"/>
                </a:solidFill>
                <a:cs typeface="+mn-cs"/>
              </a:rPr>
              <a:t>간</a:t>
            </a:r>
            <a:r>
              <a:rPr lang="ko-KR" altLang="en-US" sz="1400" b="1" dirty="0" smtClean="0">
                <a:solidFill>
                  <a:prstClr val="black"/>
                </a:solidFill>
                <a:cs typeface="+mn-cs"/>
              </a:rPr>
              <a:t> </a:t>
            </a:r>
            <a:r>
              <a:rPr lang="en-US" altLang="ko-KR" sz="1400" b="1" dirty="0">
                <a:solidFill>
                  <a:prstClr val="black"/>
                </a:solidFill>
                <a:cs typeface="+mn-cs"/>
              </a:rPr>
              <a:t>: </a:t>
            </a:r>
            <a:r>
              <a:rPr lang="en-US" altLang="ko-KR" sz="1400" b="1" dirty="0" smtClean="0">
                <a:solidFill>
                  <a:prstClr val="black"/>
                </a:solidFill>
                <a:cs typeface="+mn-cs"/>
              </a:rPr>
              <a:t>2018.01.01 ~ 2018.01.15</a:t>
            </a:r>
            <a:br>
              <a:rPr lang="en-US" altLang="ko-KR" sz="1400" b="1" dirty="0" smtClean="0">
                <a:solidFill>
                  <a:prstClr val="black"/>
                </a:solidFill>
                <a:cs typeface="+mn-cs"/>
              </a:rPr>
            </a:br>
            <a:r>
              <a:rPr lang="ko-KR" altLang="en-US" sz="1400" b="1" dirty="0" smtClean="0"/>
              <a:t>■ 이름 </a:t>
            </a:r>
            <a:r>
              <a:rPr lang="en-US" altLang="ko-KR" sz="1400" b="1" dirty="0" smtClean="0"/>
              <a:t>: </a:t>
            </a:r>
            <a:r>
              <a:rPr lang="ko-KR" altLang="en-US" sz="1400" b="1" dirty="0" smtClean="0"/>
              <a:t>홍길동 </a:t>
            </a:r>
            <a:r>
              <a:rPr lang="en-US" altLang="ko-KR" sz="1400" b="1" dirty="0">
                <a:solidFill>
                  <a:prstClr val="black"/>
                </a:solidFill>
                <a:cs typeface="+mn-cs"/>
              </a:rPr>
              <a:t/>
            </a:r>
            <a:br>
              <a:rPr lang="en-US" altLang="ko-KR" sz="1400" b="1" dirty="0">
                <a:solidFill>
                  <a:prstClr val="black"/>
                </a:solidFill>
                <a:cs typeface="+mn-cs"/>
              </a:rPr>
            </a:br>
            <a:r>
              <a:rPr lang="en-US" altLang="ko-KR" sz="1400" b="1" dirty="0" smtClean="0"/>
              <a:t/>
            </a:r>
            <a:br>
              <a:rPr lang="en-US" altLang="ko-KR" sz="1400" b="1" dirty="0" smtClean="0"/>
            </a:br>
            <a:r>
              <a:rPr lang="ko-KR" altLang="en-US" sz="1400" b="1" dirty="0" smtClean="0"/>
              <a:t>날짜</a:t>
            </a:r>
            <a:r>
              <a:rPr lang="en-US" altLang="ko-KR" sz="1400" b="1" dirty="0" smtClean="0"/>
              <a:t>		</a:t>
            </a:r>
            <a:r>
              <a:rPr lang="ko-KR" altLang="en-US" sz="1400" b="1" dirty="0" smtClean="0"/>
              <a:t>출근시간</a:t>
            </a:r>
            <a:r>
              <a:rPr lang="en-US" altLang="ko-KR" sz="1400" b="1" dirty="0" smtClean="0"/>
              <a:t>		</a:t>
            </a:r>
            <a:r>
              <a:rPr lang="ko-KR" altLang="en-US" sz="1400" b="1" dirty="0" smtClean="0"/>
              <a:t>퇴근시간     </a:t>
            </a:r>
            <a:r>
              <a:rPr lang="en-US" altLang="ko-KR" sz="1400" b="1" dirty="0" smtClean="0"/>
              <a:t>	</a:t>
            </a:r>
            <a:r>
              <a:rPr lang="ko-KR" altLang="en-US" sz="1400" b="1" dirty="0" smtClean="0"/>
              <a:t>근태상황</a:t>
            </a:r>
            <a:r>
              <a:rPr lang="en-US" altLang="ko-KR" sz="1400" b="1" dirty="0" smtClean="0"/>
              <a:t>	</a:t>
            </a:r>
            <a:br>
              <a:rPr lang="en-US" altLang="ko-KR" sz="1400" b="1" dirty="0" smtClean="0"/>
            </a:br>
            <a:r>
              <a:rPr lang="en-US" altLang="ko-KR" sz="1400" b="1" dirty="0" smtClean="0"/>
              <a:t>------------------------------------------------------------------------------------------------------</a:t>
            </a:r>
            <a:br>
              <a:rPr lang="en-US" altLang="ko-KR" sz="1400" b="1" dirty="0" smtClean="0"/>
            </a:br>
            <a:r>
              <a:rPr lang="en-US" altLang="ko-KR" sz="1400" b="1" dirty="0" smtClean="0"/>
              <a:t>2018.01.01	  08:56		  18:03</a:t>
            </a:r>
            <a:r>
              <a:rPr lang="en-US" altLang="ko-KR" sz="1400" b="1" dirty="0"/>
              <a:t>	</a:t>
            </a:r>
            <a:r>
              <a:rPr lang="en-US" altLang="ko-KR" sz="1400" b="1" dirty="0" smtClean="0"/>
              <a:t>	   </a:t>
            </a:r>
            <a:r>
              <a:rPr lang="ko-KR" altLang="en-US" sz="1400" b="1" dirty="0" smtClean="0"/>
              <a:t>정상</a:t>
            </a: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2018.01.15	  08:56		  15:00		   </a:t>
            </a:r>
            <a:r>
              <a:rPr lang="ko-KR" altLang="en-US" sz="1400" b="1" dirty="0" smtClean="0"/>
              <a:t>조퇴</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
            </a:r>
            <a:br>
              <a:rPr lang="en-US" altLang="ko-KR" sz="1400" b="1" dirty="0" smtClean="0"/>
            </a:br>
            <a:r>
              <a:rPr lang="en-US" altLang="ko-KR" sz="1400" b="1" dirty="0" smtClean="0"/>
              <a:t>0. </a:t>
            </a:r>
            <a:r>
              <a:rPr lang="ko-KR" altLang="en-US" sz="1400" b="1" dirty="0" err="1" smtClean="0"/>
              <a:t>뒤로가기</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smtClean="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6. </a:t>
            </a:r>
            <a:r>
              <a:rPr lang="ko-KR" altLang="en-US" sz="1400" b="1" dirty="0" smtClean="0">
                <a:latin typeface="+mj-lt"/>
                <a:ea typeface="+mj-ea"/>
                <a:cs typeface="+mj-cs"/>
              </a:rPr>
              <a:t>출결 관리 및 출결조회 </a:t>
            </a:r>
            <a:r>
              <a:rPr lang="en-US" altLang="ko-KR" sz="1400" b="1" dirty="0" smtClean="0">
                <a:latin typeface="+mj-lt"/>
                <a:ea typeface="+mj-ea"/>
                <a:cs typeface="+mj-cs"/>
              </a:rPr>
              <a:t>- </a:t>
            </a:r>
            <a:r>
              <a:rPr lang="en-US" altLang="ko-KR" sz="1400" b="1" dirty="0" smtClean="0"/>
              <a:t>2</a:t>
            </a:r>
            <a:r>
              <a:rPr lang="en-US" altLang="ko-KR" sz="1400" b="1" dirty="0"/>
              <a:t>. </a:t>
            </a:r>
            <a:r>
              <a:rPr lang="ko-KR" altLang="en-US" sz="1400" b="1" dirty="0"/>
              <a:t>과정별 조회</a:t>
            </a:r>
            <a:endParaRPr lang="en-US" altLang="ko-KR" sz="1400" b="1" dirty="0"/>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lang="ko-KR" altLang="en-US" sz="1400" b="1" dirty="0">
                <a:latin typeface="+mj-lt"/>
                <a:ea typeface="+mj-ea"/>
                <a:cs typeface="+mj-cs"/>
              </a:rPr>
              <a:t> 	 </a:t>
            </a:r>
            <a:r>
              <a:rPr lang="ko-KR" altLang="en-US" sz="1400" b="1" dirty="0" err="1">
                <a:latin typeface="+mj-lt"/>
                <a:ea typeface="+mj-ea"/>
                <a:cs typeface="+mj-cs"/>
              </a:rPr>
              <a:t>과정명</a:t>
            </a:r>
            <a:r>
              <a:rPr lang="ko-KR" altLang="en-US" sz="1400" b="1" dirty="0">
                <a:latin typeface="+mj-lt"/>
                <a:ea typeface="+mj-ea"/>
                <a:cs typeface="+mj-cs"/>
              </a:rPr>
              <a:t>		    과정기간	</a:t>
            </a:r>
            <a:r>
              <a:rPr lang="ko-KR" altLang="en-US" sz="1400" b="1" dirty="0" err="1">
                <a:latin typeface="+mj-lt"/>
                <a:ea typeface="+mj-ea"/>
                <a:cs typeface="+mj-cs"/>
              </a:rPr>
              <a:t>교사명</a:t>
            </a:r>
            <a:r>
              <a:rPr lang="ko-KR" altLang="en-US" sz="1400" b="1" dirty="0">
                <a:latin typeface="+mj-lt"/>
                <a:ea typeface="+mj-ea"/>
                <a:cs typeface="+mj-cs"/>
              </a:rPr>
              <a:t>	강의실	</a:t>
            </a:r>
            <a:br>
              <a:rPr lang="ko-KR" altLang="en-US" sz="1400" b="1" dirty="0">
                <a:latin typeface="+mj-lt"/>
                <a:ea typeface="+mj-ea"/>
                <a:cs typeface="+mj-cs"/>
              </a:rPr>
            </a:br>
            <a:r>
              <a:rPr lang="ko-KR" altLang="en-US" sz="1400" b="1" dirty="0">
                <a:latin typeface="+mj-lt"/>
                <a:ea typeface="+mj-ea"/>
                <a:cs typeface="+mj-cs"/>
              </a:rPr>
              <a:t/>
            </a:r>
            <a:br>
              <a:rPr lang="ko-KR" altLang="en-US" sz="1400" b="1" dirty="0">
                <a:latin typeface="+mj-lt"/>
                <a:ea typeface="+mj-ea"/>
                <a:cs typeface="+mj-cs"/>
              </a:rPr>
            </a:br>
            <a:r>
              <a:rPr lang="en-US" altLang="ko-KR" sz="1400" b="1" dirty="0">
                <a:latin typeface="+mj-lt"/>
                <a:ea typeface="+mj-ea"/>
                <a:cs typeface="+mj-cs"/>
              </a:rPr>
              <a:t>1. </a:t>
            </a:r>
            <a:r>
              <a:rPr lang="ko-KR" altLang="en-US" sz="1400" b="1" dirty="0">
                <a:latin typeface="+mj-lt"/>
                <a:ea typeface="+mj-ea"/>
                <a:cs typeface="+mj-cs"/>
              </a:rPr>
              <a:t>자바 기반 </a:t>
            </a:r>
            <a:r>
              <a:rPr lang="ko-KR" altLang="en-US" sz="1400" b="1" dirty="0" err="1">
                <a:latin typeface="+mj-lt"/>
                <a:ea typeface="+mj-ea"/>
                <a:cs typeface="+mj-cs"/>
              </a:rPr>
              <a:t>융합형</a:t>
            </a:r>
            <a:r>
              <a:rPr lang="ko-KR" altLang="en-US" sz="1400" b="1" dirty="0">
                <a:latin typeface="+mj-lt"/>
                <a:ea typeface="+mj-ea"/>
                <a:cs typeface="+mj-cs"/>
              </a:rPr>
              <a:t> </a:t>
            </a:r>
            <a:r>
              <a:rPr lang="en-US" altLang="ko-KR" sz="1400" b="1" dirty="0">
                <a:latin typeface="+mj-lt"/>
                <a:ea typeface="+mj-ea"/>
                <a:cs typeface="+mj-cs"/>
              </a:rPr>
              <a:t>SW	 2018.01.01 ~ </a:t>
            </a:r>
            <a:br>
              <a:rPr lang="en-US" altLang="ko-KR" sz="1400" b="1" dirty="0">
                <a:latin typeface="+mj-lt"/>
                <a:ea typeface="+mj-ea"/>
                <a:cs typeface="+mj-cs"/>
              </a:rPr>
            </a:br>
            <a:r>
              <a:rPr lang="en-US" altLang="ko-KR" sz="1400" b="1" dirty="0">
                <a:latin typeface="+mj-lt"/>
                <a:ea typeface="+mj-ea"/>
                <a:cs typeface="+mj-cs"/>
              </a:rPr>
              <a:t>	 </a:t>
            </a:r>
            <a:r>
              <a:rPr lang="ko-KR" altLang="en-US" sz="1400" b="1" dirty="0">
                <a:latin typeface="+mj-lt"/>
                <a:ea typeface="+mj-ea"/>
                <a:cs typeface="+mj-cs"/>
              </a:rPr>
              <a:t>개발자 양성과정	</a:t>
            </a:r>
            <a:r>
              <a:rPr lang="en-US" altLang="ko-KR" sz="1400" b="1" dirty="0">
                <a:latin typeface="+mj-lt"/>
                <a:ea typeface="+mj-ea"/>
                <a:cs typeface="+mj-cs"/>
              </a:rPr>
              <a:t>2018.07.13 	</a:t>
            </a:r>
            <a:r>
              <a:rPr lang="ko-KR" altLang="en-US" sz="1400" b="1" dirty="0">
                <a:latin typeface="+mj-lt"/>
                <a:ea typeface="+mj-ea"/>
                <a:cs typeface="+mj-cs"/>
              </a:rPr>
              <a:t>양주엽	   </a:t>
            </a:r>
            <a:r>
              <a:rPr lang="en-US" altLang="ko-KR" sz="1400" b="1" dirty="0">
                <a:latin typeface="+mj-lt"/>
                <a:ea typeface="+mj-ea"/>
                <a:cs typeface="+mj-cs"/>
              </a:rPr>
              <a:t>6</a:t>
            </a:r>
            <a:br>
              <a:rPr lang="en-US" altLang="ko-KR" sz="1400" b="1" dirty="0">
                <a:latin typeface="+mj-lt"/>
                <a:ea typeface="+mj-ea"/>
                <a:cs typeface="+mj-cs"/>
              </a:rPr>
            </a:br>
            <a:r>
              <a:rPr lang="en-US" altLang="ko-KR" sz="1400" b="1" dirty="0">
                <a:latin typeface="+mj-lt"/>
                <a:ea typeface="+mj-ea"/>
                <a:cs typeface="+mj-cs"/>
              </a:rPr>
              <a:t>~</a:t>
            </a:r>
            <a:br>
              <a:rPr lang="en-US" altLang="ko-KR" sz="1400" b="1" dirty="0">
                <a:latin typeface="+mj-lt"/>
                <a:ea typeface="+mj-ea"/>
                <a:cs typeface="+mj-cs"/>
              </a:rPr>
            </a:br>
            <a:r>
              <a:rPr lang="en-US" altLang="ko-KR" sz="1400" b="1" dirty="0">
                <a:latin typeface="+mj-lt"/>
                <a:ea typeface="+mj-ea"/>
                <a:cs typeface="+mj-cs"/>
              </a:rPr>
              <a:t>6. Java</a:t>
            </a:r>
            <a:r>
              <a:rPr lang="ko-KR" altLang="en-US" sz="1400" b="1" dirty="0">
                <a:latin typeface="+mj-lt"/>
                <a:ea typeface="+mj-ea"/>
                <a:cs typeface="+mj-cs"/>
              </a:rPr>
              <a:t>를 활용한 		 </a:t>
            </a:r>
            <a:r>
              <a:rPr lang="en-US" altLang="ko-KR" sz="1400" b="1" dirty="0">
                <a:latin typeface="+mj-lt"/>
                <a:ea typeface="+mj-ea"/>
                <a:cs typeface="+mj-cs"/>
              </a:rPr>
              <a:t>2019.01.07 ~ </a:t>
            </a:r>
            <a:br>
              <a:rPr lang="en-US" altLang="ko-KR" sz="1400" b="1" dirty="0">
                <a:latin typeface="+mj-lt"/>
                <a:ea typeface="+mj-ea"/>
                <a:cs typeface="+mj-cs"/>
              </a:rPr>
            </a:br>
            <a:r>
              <a:rPr lang="en-US" altLang="ko-KR" sz="1400" b="1" dirty="0" smtClean="0">
                <a:latin typeface="+mj-lt"/>
                <a:ea typeface="+mj-ea"/>
                <a:cs typeface="+mj-cs"/>
              </a:rPr>
              <a:t>   </a:t>
            </a:r>
            <a:r>
              <a:rPr lang="ko-KR" altLang="en-US" sz="1400" b="1" dirty="0" smtClean="0">
                <a:latin typeface="+mj-lt"/>
                <a:ea typeface="+mj-ea"/>
                <a:cs typeface="+mj-cs"/>
              </a:rPr>
              <a:t>웹 </a:t>
            </a:r>
            <a:r>
              <a:rPr lang="ko-KR" altLang="en-US" sz="1400" b="1" dirty="0">
                <a:latin typeface="+mj-lt"/>
                <a:ea typeface="+mj-ea"/>
                <a:cs typeface="+mj-cs"/>
              </a:rPr>
              <a:t>응용</a:t>
            </a:r>
            <a:r>
              <a:rPr lang="en-US" altLang="ko-KR" sz="1400" b="1" dirty="0">
                <a:latin typeface="+mj-lt"/>
                <a:ea typeface="+mj-ea"/>
                <a:cs typeface="+mj-cs"/>
              </a:rPr>
              <a:t>SW</a:t>
            </a:r>
            <a:r>
              <a:rPr lang="ko-KR" altLang="en-US" sz="1400" b="1" dirty="0">
                <a:latin typeface="+mj-lt"/>
                <a:ea typeface="+mj-ea"/>
                <a:cs typeface="+mj-cs"/>
              </a:rPr>
              <a:t>개발자 양성과정 	</a:t>
            </a:r>
            <a:r>
              <a:rPr lang="en-US" altLang="ko-KR" sz="1400" b="1" dirty="0">
                <a:latin typeface="+mj-lt"/>
                <a:ea typeface="+mj-ea"/>
                <a:cs typeface="+mj-cs"/>
              </a:rPr>
              <a:t>2019.06.07 	</a:t>
            </a:r>
            <a:r>
              <a:rPr lang="ko-KR" altLang="en-US" sz="1400" b="1" dirty="0">
                <a:latin typeface="+mj-lt"/>
                <a:ea typeface="+mj-ea"/>
                <a:cs typeface="+mj-cs"/>
              </a:rPr>
              <a:t>양주엽</a:t>
            </a:r>
            <a:r>
              <a:rPr lang="en-US" altLang="ko-KR" sz="1400" b="1" dirty="0">
                <a:latin typeface="+mj-lt"/>
                <a:ea typeface="+mj-ea"/>
                <a:cs typeface="+mj-cs"/>
              </a:rPr>
              <a:t>2	    2</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r>
              <a:rPr lang="en-US" altLang="ko-KR" sz="1400" b="1" dirty="0" smtClean="0">
                <a:latin typeface="+mj-lt"/>
                <a:ea typeface="+mj-ea"/>
                <a:cs typeface="+mj-cs"/>
              </a:rPr>
              <a:t>------------------------------------------------------------------------------------------------------</a:t>
            </a:r>
          </a:p>
          <a:p>
            <a:pPr>
              <a:spcBef>
                <a:spcPct val="0"/>
              </a:spcBef>
            </a:pPr>
            <a:r>
              <a:rPr lang="en-US" altLang="ko-KR" sz="1400" b="1" dirty="0" smtClean="0"/>
              <a:t>- </a:t>
            </a:r>
            <a:r>
              <a:rPr lang="ko-KR" altLang="en-US" sz="1400" b="1" dirty="0" smtClean="0"/>
              <a:t>출결 조회를 원하는 과정의 번호를 선택해 주세요</a:t>
            </a:r>
            <a:r>
              <a:rPr lang="en-US" altLang="ko-KR" sz="1400" b="1" dirty="0" smtClean="0"/>
              <a:t>.</a:t>
            </a:r>
          </a:p>
          <a:p>
            <a:pPr>
              <a:spcBef>
                <a:spcPct val="0"/>
              </a:spcBef>
            </a:pPr>
            <a:r>
              <a:rPr lang="ko-KR" altLang="en-US" sz="1400" b="1" dirty="0" smtClean="0"/>
              <a:t>학생 번호 </a:t>
            </a:r>
            <a:r>
              <a:rPr lang="en-US" altLang="ko-KR" sz="1400" b="1" dirty="0" smtClean="0"/>
              <a:t>: 1</a:t>
            </a:r>
          </a:p>
          <a:p>
            <a:pPr>
              <a:spcBef>
                <a:spcPct val="0"/>
              </a:spcBef>
            </a:pPr>
            <a:endParaRPr lang="en-US" altLang="ko-KR" sz="1400" b="1" dirty="0" smtClean="0"/>
          </a:p>
          <a:p>
            <a:pPr>
              <a:spcBef>
                <a:spcPct val="0"/>
              </a:spcBef>
              <a:buFontTx/>
              <a:buChar char="-"/>
            </a:pPr>
            <a:r>
              <a:rPr lang="ko-KR" altLang="en-US" sz="1400" b="1" dirty="0" smtClean="0"/>
              <a:t> 조회기간을 입력해 주세요</a:t>
            </a:r>
            <a:r>
              <a:rPr lang="en-US" altLang="ko-KR" sz="1400" b="1" dirty="0" smtClean="0"/>
              <a:t>. Ex) 2018.01.01 </a:t>
            </a:r>
          </a:p>
          <a:p>
            <a:pPr>
              <a:spcBef>
                <a:spcPct val="0"/>
              </a:spcBef>
            </a:pPr>
            <a:r>
              <a:rPr lang="ko-KR" altLang="en-US" sz="1400" b="1" dirty="0" smtClean="0"/>
              <a:t>조회일 </a:t>
            </a:r>
            <a:r>
              <a:rPr lang="en-US" altLang="ko-KR" sz="1400" b="1" dirty="0" smtClean="0"/>
              <a:t>: 2018.01.01</a:t>
            </a: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smtClean="0">
                <a:ln>
                  <a:noFill/>
                </a:ln>
                <a:solidFill>
                  <a:schemeClr val="tx1"/>
                </a:solidFill>
                <a:effectLst/>
                <a:uLnTx/>
                <a:uFillTx/>
                <a:latin typeface="+mj-lt"/>
                <a:ea typeface="+mj-ea"/>
                <a:cs typeface="+mj-cs"/>
              </a:rPr>
              <a:t>뒤로가기</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t>
            </a:r>
            <a:r>
              <a:rPr lang="en-US" altLang="ko-KR" sz="1400" b="1" dirty="0"/>
              <a:t> 1. </a:t>
            </a:r>
            <a:r>
              <a:rPr lang="ko-KR" altLang="en-US" sz="1400" b="1" dirty="0"/>
              <a:t>관리자 </a:t>
            </a:r>
            <a:r>
              <a:rPr lang="en-US" altLang="ko-KR" sz="1400" b="1" dirty="0"/>
              <a:t>– 6. </a:t>
            </a:r>
            <a:r>
              <a:rPr lang="ko-KR" altLang="en-US" sz="1400" b="1" dirty="0"/>
              <a:t>출결 관리 및 출결조회 </a:t>
            </a:r>
            <a:r>
              <a:rPr lang="en-US" altLang="ko-KR" sz="1400" b="1" dirty="0"/>
              <a:t>- </a:t>
            </a:r>
            <a:r>
              <a:rPr lang="en-US" altLang="ko-KR" sz="1400" b="1" dirty="0" smtClean="0"/>
              <a:t>2. </a:t>
            </a:r>
            <a:r>
              <a:rPr lang="ko-KR" altLang="en-US" sz="1400" b="1" dirty="0" smtClean="0"/>
              <a:t>과정별 조회 </a:t>
            </a:r>
            <a:r>
              <a:rPr lang="en-US" altLang="ko-KR" sz="1400" b="1" dirty="0" smtClean="0"/>
              <a:t>– </a:t>
            </a:r>
            <a:r>
              <a:rPr lang="ko-KR" altLang="en-US" sz="1400" b="1" dirty="0" smtClean="0"/>
              <a:t>과정 </a:t>
            </a:r>
            <a:r>
              <a:rPr lang="ko-KR" altLang="en-US" sz="1400" b="1" dirty="0" err="1" smtClean="0"/>
              <a:t>선택시</a:t>
            </a:r>
            <a:endParaRPr lang="en-US" altLang="ko-KR" sz="1400" b="1" dirty="0" smtClean="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lang="ko-KR" altLang="en-US" sz="1400" b="1" dirty="0" smtClean="0"/>
              <a:t>■ </a:t>
            </a:r>
            <a:r>
              <a:rPr lang="ko-KR" altLang="en-US" sz="1400" b="1" dirty="0">
                <a:solidFill>
                  <a:prstClr val="black"/>
                </a:solidFill>
              </a:rPr>
              <a:t>기간 </a:t>
            </a:r>
            <a:r>
              <a:rPr lang="en-US" altLang="ko-KR" sz="1400" b="1" dirty="0">
                <a:solidFill>
                  <a:prstClr val="black"/>
                </a:solidFill>
              </a:rPr>
              <a:t>: </a:t>
            </a:r>
            <a:r>
              <a:rPr lang="en-US" altLang="ko-KR" sz="1400" b="1" dirty="0" smtClean="0">
                <a:solidFill>
                  <a:prstClr val="black"/>
                </a:solidFill>
              </a:rPr>
              <a:t>2018.01.01</a:t>
            </a: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r>
              <a:rPr lang="ko-KR" altLang="en-US" sz="1400" b="1" dirty="0" smtClean="0"/>
              <a:t>■ </a:t>
            </a:r>
            <a:r>
              <a:rPr lang="ko-KR" altLang="en-US" sz="1400" b="1" dirty="0" err="1" smtClean="0"/>
              <a:t>과정명</a:t>
            </a:r>
            <a:r>
              <a:rPr lang="ko-KR" altLang="en-US" sz="1400" b="1" dirty="0" smtClean="0"/>
              <a:t> </a:t>
            </a:r>
            <a:r>
              <a:rPr lang="en-US" altLang="ko-KR" sz="1400" b="1" dirty="0" smtClean="0"/>
              <a:t>: </a:t>
            </a:r>
            <a:r>
              <a:rPr lang="ko-KR" altLang="en-US" sz="1400" b="1" dirty="0" smtClean="0"/>
              <a:t>자바 </a:t>
            </a:r>
            <a:r>
              <a:rPr lang="ko-KR" altLang="en-US" sz="1400" b="1" dirty="0"/>
              <a:t>기반 </a:t>
            </a:r>
            <a:r>
              <a:rPr lang="ko-KR" altLang="en-US" sz="1400" b="1" dirty="0" err="1"/>
              <a:t>융합형</a:t>
            </a:r>
            <a:r>
              <a:rPr lang="ko-KR" altLang="en-US" sz="1400" b="1" dirty="0"/>
              <a:t> </a:t>
            </a:r>
            <a:r>
              <a:rPr lang="en-US" altLang="ko-KR" sz="1400" b="1" dirty="0" smtClean="0"/>
              <a:t>SW </a:t>
            </a:r>
            <a:r>
              <a:rPr lang="ko-KR" altLang="en-US" sz="1400" b="1" dirty="0"/>
              <a:t>개발자 </a:t>
            </a:r>
            <a:r>
              <a:rPr lang="ko-KR" altLang="en-US" sz="1400" b="1" dirty="0" smtClean="0"/>
              <a:t>양성과정</a:t>
            </a:r>
            <a:endParaRPr lang="en-US" altLang="ko-KR" sz="1400" b="1" dirty="0" smtClean="0"/>
          </a:p>
          <a:p>
            <a:pPr>
              <a:spcBef>
                <a:spcPct val="0"/>
              </a:spcBef>
            </a:pPr>
            <a:endParaRPr lang="en-US" altLang="ko-KR" sz="1400" b="1" dirty="0" smtClean="0"/>
          </a:p>
          <a:p>
            <a:pPr>
              <a:spcBef>
                <a:spcPct val="0"/>
              </a:spcBef>
            </a:pPr>
            <a:r>
              <a:rPr lang="ko-KR" altLang="en-US" sz="1400" b="1" dirty="0" err="1" smtClean="0"/>
              <a:t>학생</a:t>
            </a:r>
            <a:r>
              <a:rPr lang="ko-KR" altLang="en-US" sz="1400" b="1" dirty="0" err="1"/>
              <a:t>명</a:t>
            </a:r>
            <a:r>
              <a:rPr lang="en-US" altLang="ko-KR" sz="1400" b="1" dirty="0" smtClean="0"/>
              <a:t>		</a:t>
            </a:r>
            <a:r>
              <a:rPr lang="ko-KR" altLang="en-US" sz="1400" b="1" dirty="0" smtClean="0"/>
              <a:t>출근시간</a:t>
            </a:r>
            <a:r>
              <a:rPr lang="en-US" altLang="ko-KR" sz="1400" b="1" dirty="0" smtClean="0"/>
              <a:t>		</a:t>
            </a:r>
            <a:r>
              <a:rPr lang="ko-KR" altLang="en-US" sz="1400" b="1" dirty="0" smtClean="0"/>
              <a:t>퇴근시간     </a:t>
            </a:r>
            <a:r>
              <a:rPr lang="en-US" altLang="ko-KR" sz="1400" b="1" dirty="0" smtClean="0"/>
              <a:t>	</a:t>
            </a:r>
            <a:r>
              <a:rPr lang="ko-KR" altLang="en-US" sz="1400" b="1" dirty="0" smtClean="0"/>
              <a:t>근태상황</a:t>
            </a:r>
            <a:r>
              <a:rPr lang="en-US" altLang="ko-KR" sz="1400" b="1" dirty="0" smtClean="0"/>
              <a:t>	</a:t>
            </a:r>
            <a:br>
              <a:rPr lang="en-US" altLang="ko-KR" sz="1400" b="1" dirty="0" smtClean="0"/>
            </a:br>
            <a:r>
              <a:rPr lang="en-US" altLang="ko-KR" sz="1400" b="1" dirty="0" smtClean="0"/>
              <a:t>------------------------------------------------------------------------------------------------------</a:t>
            </a:r>
            <a:br>
              <a:rPr lang="en-US" altLang="ko-KR" sz="1400" b="1" dirty="0" smtClean="0"/>
            </a:br>
            <a:r>
              <a:rPr lang="ko-KR" altLang="en-US" sz="1400" b="1" dirty="0" smtClean="0"/>
              <a:t>홍길동</a:t>
            </a:r>
            <a:r>
              <a:rPr lang="en-US" altLang="ko-KR" sz="1400" b="1" dirty="0" smtClean="0"/>
              <a:t>		  08:56		  18:03		   </a:t>
            </a:r>
            <a:r>
              <a:rPr lang="ko-KR" altLang="en-US" sz="1400" b="1" dirty="0" smtClean="0"/>
              <a:t>정상</a:t>
            </a:r>
            <a:r>
              <a:rPr lang="en-US" altLang="ko-KR" sz="1400" b="1" dirty="0" smtClean="0"/>
              <a:t/>
            </a:r>
            <a:br>
              <a:rPr lang="en-US" altLang="ko-KR" sz="1400" b="1" dirty="0" smtClean="0"/>
            </a:br>
            <a:r>
              <a:rPr lang="en-US" altLang="ko-KR" sz="1400" b="1" dirty="0" smtClean="0"/>
              <a:t>~</a:t>
            </a:r>
            <a:br>
              <a:rPr lang="en-US" altLang="ko-KR" sz="1400" b="1" dirty="0" smtClean="0"/>
            </a:br>
            <a:r>
              <a:rPr lang="ko-KR" altLang="en-US" sz="1400" b="1" dirty="0" smtClean="0"/>
              <a:t>하하하</a:t>
            </a:r>
            <a:r>
              <a:rPr lang="en-US" altLang="ko-KR" sz="1400" b="1" dirty="0" smtClean="0"/>
              <a:t>		  08:56		  15:00		   </a:t>
            </a:r>
            <a:r>
              <a:rPr lang="ko-KR" altLang="en-US" sz="1400" b="1" dirty="0" smtClean="0"/>
              <a:t>조퇴</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smtClean="0">
                <a:ln>
                  <a:noFill/>
                </a:ln>
                <a:solidFill>
                  <a:schemeClr val="tx1"/>
                </a:solidFill>
                <a:effectLst/>
                <a:uLnTx/>
                <a:uFillTx/>
                <a:latin typeface="+mj-lt"/>
                <a:ea typeface="+mj-ea"/>
                <a:cs typeface="+mj-cs"/>
              </a:rPr>
              <a:t>뒤로가기</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smtClean="0"/>
              <a:t>1.</a:t>
            </a:r>
            <a:r>
              <a:rPr lang="ko-KR" altLang="en-US" sz="8000" b="1" dirty="0" smtClean="0"/>
              <a:t>관리자 </a:t>
            </a:r>
            <a:r>
              <a:rPr lang="en-US" altLang="ko-KR" sz="8000" b="1" dirty="0" smtClean="0"/>
              <a:t>– 7. </a:t>
            </a:r>
            <a:r>
              <a:rPr lang="ko-KR" altLang="en-US" sz="8000" b="1" dirty="0" smtClean="0"/>
              <a:t>교사 평가 관리 및 결과 조회</a:t>
            </a:r>
            <a:endParaRPr lang="ko-KR" altLang="en-US" sz="80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smtClean="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t>
            </a:r>
            <a:r>
              <a:rPr lang="en-US" altLang="ko-KR" sz="1400" b="1" dirty="0" smtClean="0"/>
              <a:t>7. </a:t>
            </a:r>
            <a:r>
              <a:rPr lang="ko-KR" altLang="en-US" sz="1400" b="1" dirty="0" smtClean="0"/>
              <a:t>교사 평가 관리 및 결과 조회</a:t>
            </a:r>
            <a:endParaRPr lang="en-US" altLang="ko-KR" sz="1400" b="1" dirty="0" smtClean="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smtClean="0">
                <a:ln>
                  <a:noFill/>
                </a:ln>
                <a:solidFill>
                  <a:schemeClr val="tx1"/>
                </a:solidFill>
                <a:effectLst/>
                <a:uLnTx/>
                <a:uFillTx/>
                <a:latin typeface="+mj-lt"/>
                <a:ea typeface="+mj-ea"/>
                <a:cs typeface="+mj-cs"/>
              </a:rPr>
              <a:t>질문지 추가</a:t>
            </a: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r>
              <a:rPr lang="en-US" altLang="ko-KR" sz="1400" b="1" dirty="0" smtClean="0">
                <a:latin typeface="+mj-lt"/>
                <a:ea typeface="+mj-ea"/>
                <a:cs typeface="+mj-cs"/>
              </a:rPr>
              <a:t>2. </a:t>
            </a:r>
            <a:r>
              <a:rPr lang="ko-KR" altLang="en-US" sz="1400" b="1" dirty="0" smtClean="0">
                <a:latin typeface="+mj-lt"/>
                <a:ea typeface="+mj-ea"/>
                <a:cs typeface="+mj-cs"/>
              </a:rPr>
              <a:t>질문지 수정 및 삭제</a:t>
            </a:r>
            <a:endParaRPr lang="en-US" altLang="ko-KR" sz="1400" b="1" dirty="0" smtClean="0">
              <a:latin typeface="+mj-lt"/>
              <a:ea typeface="+mj-ea"/>
              <a:cs typeface="+mj-cs"/>
            </a:endParaRPr>
          </a:p>
          <a:p>
            <a:pPr>
              <a:spcBef>
                <a:spcPct val="0"/>
              </a:spcBef>
            </a:pPr>
            <a:r>
              <a:rPr lang="en-US" altLang="ko-KR" sz="1400" b="1" dirty="0" smtClean="0">
                <a:latin typeface="+mj-lt"/>
                <a:ea typeface="+mj-ea"/>
                <a:cs typeface="+mj-cs"/>
              </a:rPr>
              <a:t>3</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smtClean="0">
                <a:ln>
                  <a:noFill/>
                </a:ln>
                <a:solidFill>
                  <a:schemeClr val="tx1"/>
                </a:solidFill>
                <a:effectLst/>
                <a:uLnTx/>
                <a:uFillTx/>
                <a:latin typeface="+mj-lt"/>
                <a:ea typeface="+mj-ea"/>
                <a:cs typeface="+mj-cs"/>
              </a:rPr>
              <a:t>교사 평가 </a:t>
            </a:r>
            <a:r>
              <a:rPr lang="ko-KR" altLang="en-US" sz="1400" b="1" dirty="0" smtClean="0">
                <a:latin typeface="+mj-lt"/>
                <a:ea typeface="+mj-ea"/>
                <a:cs typeface="+mj-cs"/>
              </a:rPr>
              <a:t>결과 조회 및 삭제</a:t>
            </a: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lang="en-US" altLang="ko-KR" sz="1400" b="1" dirty="0" smtClean="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lang="en-US" altLang="ko-KR" sz="1400" b="1" dirty="0" smtClean="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lang="en-US" altLang="ko-KR" sz="1400" b="1" dirty="0" smtClean="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lang="en-US" altLang="ko-KR" sz="1400" b="1" dirty="0" smtClean="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smtClean="0">
                <a:ln>
                  <a:noFill/>
                </a:ln>
                <a:solidFill>
                  <a:schemeClr val="tx1"/>
                </a:solidFill>
                <a:effectLst/>
                <a:uLnTx/>
                <a:uFillTx/>
                <a:latin typeface="+mj-lt"/>
                <a:ea typeface="+mj-ea"/>
                <a:cs typeface="+mj-cs"/>
              </a:rPr>
              <a:t>뒤로가기</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smtClean="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t>
            </a:r>
            <a:r>
              <a:rPr lang="en-US" altLang="ko-KR" sz="1400" b="1" dirty="0" smtClean="0"/>
              <a:t>7. </a:t>
            </a:r>
            <a:r>
              <a:rPr lang="ko-KR" altLang="en-US" sz="1400" b="1" dirty="0" smtClean="0"/>
              <a:t>교사 평가 관리 및 결과 조회 </a:t>
            </a:r>
            <a:r>
              <a:rPr lang="en-US" altLang="ko-KR" sz="1400" b="1" dirty="0" smtClean="0"/>
              <a:t>- 1. </a:t>
            </a:r>
            <a:r>
              <a:rPr lang="ko-KR" altLang="en-US" sz="1400" b="1" dirty="0" smtClean="0"/>
              <a:t>질문지 추가</a:t>
            </a:r>
            <a:endParaRPr lang="en-US" altLang="ko-KR" sz="1400" b="1" dirty="0" smtClean="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lang="ko-KR" altLang="en-US" sz="1400" b="1" baseline="0" dirty="0" smtClean="0">
                <a:latin typeface="+mj-lt"/>
                <a:ea typeface="+mj-ea"/>
                <a:cs typeface="+mj-cs"/>
              </a:rPr>
              <a:t>질문</a:t>
            </a:r>
            <a:r>
              <a:rPr lang="en-US" altLang="ko-KR" sz="1400" b="1" baseline="0" dirty="0" smtClean="0">
                <a:latin typeface="+mj-lt"/>
                <a:ea typeface="+mj-ea"/>
                <a:cs typeface="+mj-cs"/>
              </a:rPr>
              <a:t>		</a:t>
            </a:r>
            <a:r>
              <a:rPr lang="ko-KR" altLang="en-US" sz="1400" b="1" baseline="0" dirty="0" smtClean="0">
                <a:latin typeface="+mj-lt"/>
                <a:ea typeface="+mj-ea"/>
                <a:cs typeface="+mj-cs"/>
              </a:rPr>
              <a:t>보기</a:t>
            </a:r>
            <a:r>
              <a:rPr lang="en-US" altLang="ko-KR" sz="1400" b="1" baseline="0" dirty="0" smtClean="0">
                <a:latin typeface="+mj-lt"/>
                <a:ea typeface="+mj-ea"/>
                <a:cs typeface="+mj-cs"/>
              </a:rPr>
              <a:t>		</a:t>
            </a:r>
            <a:r>
              <a:rPr lang="ko-KR" altLang="en-US" sz="1400" b="1" baseline="0" dirty="0" smtClean="0">
                <a:latin typeface="+mj-lt"/>
                <a:ea typeface="+mj-ea"/>
                <a:cs typeface="+mj-cs"/>
              </a:rPr>
              <a:t>유형</a:t>
            </a:r>
            <a:endParaRPr lang="en-US" altLang="ko-KR" sz="1400" b="1" baseline="0" dirty="0" smtClean="0">
              <a:latin typeface="+mj-lt"/>
              <a:ea typeface="+mj-ea"/>
              <a:cs typeface="+mj-cs"/>
            </a:endParaRPr>
          </a:p>
          <a:p>
            <a:pPr>
              <a:spcBef>
                <a:spcPct val="0"/>
              </a:spcBef>
            </a:pPr>
            <a:endParaRPr lang="en-US" altLang="ko-KR" sz="1400" b="1" baseline="0" dirty="0" smtClean="0">
              <a:latin typeface="+mj-lt"/>
              <a:ea typeface="+mj-ea"/>
              <a:cs typeface="+mj-cs"/>
            </a:endParaRPr>
          </a:p>
          <a:p>
            <a:pPr>
              <a:spcBef>
                <a:spcPct val="0"/>
              </a:spcBef>
            </a:pPr>
            <a:r>
              <a:rPr lang="ko-KR" altLang="en-US" sz="1400" b="1" dirty="0" smtClean="0">
                <a:latin typeface="+mj-lt"/>
                <a:ea typeface="+mj-ea"/>
                <a:cs typeface="+mj-cs"/>
              </a:rPr>
              <a:t>좋았던 점</a:t>
            </a:r>
            <a:r>
              <a:rPr lang="en-US" altLang="ko-KR" sz="1400" b="1" dirty="0" smtClean="0">
                <a:latin typeface="+mj-lt"/>
                <a:ea typeface="+mj-ea"/>
                <a:cs typeface="+mj-cs"/>
              </a:rPr>
              <a:t>		   		</a:t>
            </a:r>
            <a:r>
              <a:rPr lang="ko-KR" altLang="en-US" sz="1400" b="1" dirty="0" smtClean="0">
                <a:latin typeface="+mj-lt"/>
                <a:ea typeface="+mj-ea"/>
                <a:cs typeface="+mj-cs"/>
              </a:rPr>
              <a:t>주관식</a:t>
            </a: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r>
              <a:rPr lang="en-US" altLang="ko-KR" sz="1400" b="1" dirty="0" smtClean="0">
                <a:latin typeface="+mj-lt"/>
                <a:ea typeface="+mj-ea"/>
                <a:cs typeface="+mj-cs"/>
              </a:rPr>
              <a:t>------------------------------------------------------------------------------------------------------</a:t>
            </a:r>
          </a:p>
          <a:p>
            <a:pPr marL="342900" indent="-342900">
              <a:spcBef>
                <a:spcPct val="0"/>
              </a:spcBef>
            </a:pPr>
            <a:r>
              <a:rPr lang="ko-KR" altLang="en-US" sz="1400" b="1" dirty="0" smtClean="0">
                <a:latin typeface="+mj-lt"/>
                <a:ea typeface="+mj-ea"/>
                <a:cs typeface="+mj-cs"/>
              </a:rPr>
              <a:t>질문 </a:t>
            </a:r>
            <a:r>
              <a:rPr lang="en-US" altLang="ko-KR" sz="1400" b="1" dirty="0" smtClean="0">
                <a:latin typeface="+mj-lt"/>
                <a:ea typeface="+mj-ea"/>
                <a:cs typeface="+mj-cs"/>
              </a:rPr>
              <a:t>:</a:t>
            </a:r>
          </a:p>
          <a:p>
            <a:pPr marL="342900" indent="-342900">
              <a:spcBef>
                <a:spcPct val="0"/>
              </a:spcBef>
            </a:pPr>
            <a:r>
              <a:rPr lang="ko-KR" altLang="en-US" sz="1400" b="1" dirty="0" smtClean="0">
                <a:latin typeface="+mj-lt"/>
                <a:ea typeface="+mj-ea"/>
                <a:cs typeface="+mj-cs"/>
              </a:rPr>
              <a:t>보기 </a:t>
            </a:r>
            <a:r>
              <a:rPr lang="en-US" altLang="ko-KR" sz="1400" b="1" dirty="0" smtClean="0">
                <a:latin typeface="+mj-lt"/>
                <a:ea typeface="+mj-ea"/>
                <a:cs typeface="+mj-cs"/>
              </a:rPr>
              <a:t>:</a:t>
            </a:r>
          </a:p>
          <a:p>
            <a:pPr marL="342900" indent="-342900">
              <a:spcBef>
                <a:spcPct val="0"/>
              </a:spcBef>
            </a:pPr>
            <a:r>
              <a:rPr lang="ko-KR" altLang="en-US" sz="1400" b="1" dirty="0" smtClean="0">
                <a:latin typeface="+mj-lt"/>
                <a:ea typeface="+mj-ea"/>
                <a:cs typeface="+mj-cs"/>
              </a:rPr>
              <a:t>유형 </a:t>
            </a:r>
            <a:r>
              <a:rPr lang="en-US" altLang="ko-KR" sz="1400" b="1" dirty="0" smtClean="0">
                <a:latin typeface="+mj-lt"/>
                <a:ea typeface="+mj-ea"/>
                <a:cs typeface="+mj-cs"/>
              </a:rPr>
              <a:t>: </a:t>
            </a:r>
          </a:p>
          <a:p>
            <a:pPr marL="342900" indent="-342900">
              <a:spcBef>
                <a:spcPct val="0"/>
              </a:spcBef>
            </a:pPr>
            <a:r>
              <a:rPr lang="en-US" altLang="ko-KR" sz="1400" b="1" dirty="0" smtClean="0">
                <a:latin typeface="+mj-lt"/>
                <a:ea typeface="+mj-ea"/>
                <a:cs typeface="+mj-cs"/>
              </a:rPr>
              <a:t>-------------------------------------------------------------------------------------------------------</a:t>
            </a:r>
          </a:p>
          <a:p>
            <a:pPr marL="342900" indent="-342900">
              <a:spcBef>
                <a:spcPct val="0"/>
              </a:spcBef>
            </a:pPr>
            <a:r>
              <a:rPr lang="ko-KR" altLang="en-US" sz="1400" b="1" dirty="0" smtClean="0"/>
              <a:t>정말로 수정하시겠습니까</a:t>
            </a:r>
            <a:r>
              <a:rPr lang="en-US" altLang="ko-KR" sz="1400" b="1" dirty="0" smtClean="0"/>
              <a:t>? (y/n)</a:t>
            </a:r>
          </a:p>
          <a:p>
            <a:pPr marL="342900" indent="-342900">
              <a:spcBef>
                <a:spcPct val="0"/>
              </a:spcBef>
            </a:pPr>
            <a:endParaRPr lang="en-US" altLang="ko-KR" sz="1400" b="1" dirty="0" smtClean="0"/>
          </a:p>
          <a:p>
            <a:pPr marL="342900" indent="-342900">
              <a:spcBef>
                <a:spcPct val="0"/>
              </a:spcBef>
            </a:pP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수정이 완료되었습니다</a:t>
            </a:r>
            <a:r>
              <a:rPr lang="en-US" altLang="ko-KR" sz="1400" b="1" dirty="0" smtClean="0"/>
              <a:t>.</a:t>
            </a:r>
            <a:br>
              <a:rPr lang="en-US" altLang="ko-KR" sz="1400" b="1" dirty="0" smtClean="0"/>
            </a:br>
            <a:endParaRPr lang="en-US" altLang="ko-KR" sz="1400" b="1" dirty="0" smtClean="0"/>
          </a:p>
          <a:p>
            <a:pPr marL="342900" indent="-342900">
              <a:spcBef>
                <a:spcPct val="0"/>
              </a:spcBef>
            </a:pPr>
            <a:r>
              <a:rPr lang="ko-KR" altLang="en-US" sz="1400" b="1" dirty="0" smtClean="0"/>
              <a:t>■ </a:t>
            </a:r>
            <a:r>
              <a:rPr lang="en-US" altLang="ko-KR" sz="1400" b="1" dirty="0" smtClean="0"/>
              <a:t>n</a:t>
            </a:r>
            <a:r>
              <a:rPr lang="ko-KR" altLang="en-US" sz="1400" b="1" dirty="0" err="1" smtClean="0"/>
              <a:t>선택시</a:t>
            </a:r>
            <a:r>
              <a:rPr lang="ko-KR" altLang="en-US" sz="1400" b="1" dirty="0" smtClean="0"/>
              <a:t> </a:t>
            </a:r>
            <a:r>
              <a:rPr lang="en-US" altLang="ko-KR" sz="1400" b="1" dirty="0" smtClean="0"/>
              <a:t/>
            </a:r>
            <a:br>
              <a:rPr lang="en-US" altLang="ko-KR" sz="1400" b="1" dirty="0" smtClean="0"/>
            </a:br>
            <a:r>
              <a:rPr lang="ko-KR" altLang="en-US" sz="1400" b="1" dirty="0" smtClean="0"/>
              <a:t>수정이 취소 되었습니다</a:t>
            </a:r>
            <a:r>
              <a:rPr lang="en-US" altLang="ko-KR" sz="1400" b="1" dirty="0" smtClean="0"/>
              <a:t>. </a:t>
            </a:r>
            <a:endParaRPr lang="en-US" altLang="ko-KR" sz="1400" b="1" dirty="0" smtClean="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smtClean="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t>
            </a:r>
            <a:r>
              <a:rPr lang="en-US" altLang="ko-KR" sz="1400" b="1" dirty="0" smtClean="0"/>
              <a:t>7. </a:t>
            </a:r>
            <a:r>
              <a:rPr lang="ko-KR" altLang="en-US" sz="1400" b="1" dirty="0" smtClean="0"/>
              <a:t>교사 평가 관리 및 결과 조회 </a:t>
            </a:r>
            <a:r>
              <a:rPr lang="en-US" altLang="ko-KR" sz="1400" b="1" dirty="0" smtClean="0"/>
              <a:t>- 2. </a:t>
            </a:r>
            <a:r>
              <a:rPr lang="ko-KR" altLang="en-US" sz="1400" b="1" dirty="0" smtClean="0"/>
              <a:t>질문지 수정 및 삭제</a:t>
            </a:r>
            <a:endParaRPr lang="en-US" altLang="ko-KR" sz="1400" b="1" dirty="0" smtClean="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lang="ko-KR" altLang="en-US" sz="1400" b="1" baseline="0" dirty="0" smtClean="0">
                <a:latin typeface="+mj-lt"/>
                <a:ea typeface="+mj-ea"/>
                <a:cs typeface="+mj-cs"/>
              </a:rPr>
              <a:t>질문</a:t>
            </a:r>
            <a:r>
              <a:rPr lang="en-US" altLang="ko-KR" sz="1400" b="1" baseline="0" dirty="0" smtClean="0">
                <a:latin typeface="+mj-lt"/>
                <a:ea typeface="+mj-ea"/>
                <a:cs typeface="+mj-cs"/>
              </a:rPr>
              <a:t>		</a:t>
            </a:r>
            <a:r>
              <a:rPr lang="ko-KR" altLang="en-US" sz="1400" b="1" baseline="0" dirty="0" smtClean="0">
                <a:latin typeface="+mj-lt"/>
                <a:ea typeface="+mj-ea"/>
                <a:cs typeface="+mj-cs"/>
              </a:rPr>
              <a:t>보기</a:t>
            </a:r>
            <a:r>
              <a:rPr lang="en-US" altLang="ko-KR" sz="1400" b="1" baseline="0" dirty="0" smtClean="0">
                <a:latin typeface="+mj-lt"/>
                <a:ea typeface="+mj-ea"/>
                <a:cs typeface="+mj-cs"/>
              </a:rPr>
              <a:t>		</a:t>
            </a:r>
            <a:r>
              <a:rPr lang="ko-KR" altLang="en-US" sz="1400" b="1" baseline="0" dirty="0" smtClean="0">
                <a:latin typeface="+mj-lt"/>
                <a:ea typeface="+mj-ea"/>
                <a:cs typeface="+mj-cs"/>
              </a:rPr>
              <a:t>답변</a:t>
            </a:r>
            <a:r>
              <a:rPr lang="en-US" altLang="ko-KR" sz="1400" b="1" baseline="0" dirty="0" smtClean="0">
                <a:latin typeface="+mj-lt"/>
                <a:ea typeface="+mj-ea"/>
                <a:cs typeface="+mj-cs"/>
              </a:rPr>
              <a:t>		</a:t>
            </a:r>
            <a:r>
              <a:rPr lang="ko-KR" altLang="en-US" sz="1400" b="1" baseline="0" dirty="0" smtClean="0">
                <a:latin typeface="+mj-lt"/>
                <a:ea typeface="+mj-ea"/>
                <a:cs typeface="+mj-cs"/>
              </a:rPr>
              <a:t>유형</a:t>
            </a:r>
            <a:endParaRPr lang="en-US" altLang="ko-KR" sz="1400" b="1" baseline="0" dirty="0" smtClean="0">
              <a:latin typeface="+mj-lt"/>
              <a:ea typeface="+mj-ea"/>
              <a:cs typeface="+mj-cs"/>
            </a:endParaRPr>
          </a:p>
          <a:p>
            <a:pPr>
              <a:spcBef>
                <a:spcPct val="0"/>
              </a:spcBef>
            </a:pPr>
            <a:endParaRPr lang="en-US" altLang="ko-KR" sz="1400" b="1" baseline="0" dirty="0" smtClean="0">
              <a:latin typeface="+mj-lt"/>
              <a:ea typeface="+mj-ea"/>
              <a:cs typeface="+mj-cs"/>
            </a:endParaRPr>
          </a:p>
          <a:p>
            <a:pPr>
              <a:spcBef>
                <a:spcPct val="0"/>
              </a:spcBef>
            </a:pPr>
            <a:r>
              <a:rPr lang="en-US" altLang="ko-KR" sz="1400" b="1" dirty="0" smtClean="0">
                <a:latin typeface="+mj-lt"/>
                <a:ea typeface="+mj-ea"/>
                <a:cs typeface="+mj-cs"/>
              </a:rPr>
              <a:t>1.</a:t>
            </a:r>
            <a:r>
              <a:rPr lang="ko-KR" altLang="en-US" sz="1400" b="1" dirty="0" smtClean="0">
                <a:latin typeface="+mj-lt"/>
                <a:ea typeface="+mj-ea"/>
                <a:cs typeface="+mj-cs"/>
              </a:rPr>
              <a:t>좋았던 점</a:t>
            </a:r>
            <a:r>
              <a:rPr lang="en-US" altLang="ko-KR" sz="1400" b="1" dirty="0" smtClean="0">
                <a:latin typeface="+mj-lt"/>
                <a:ea typeface="+mj-ea"/>
                <a:cs typeface="+mj-cs"/>
              </a:rPr>
              <a:t>		       </a:t>
            </a:r>
            <a:r>
              <a:rPr lang="ko-KR" altLang="en-US" sz="1400" b="1" dirty="0" smtClean="0">
                <a:latin typeface="+mj-lt"/>
                <a:ea typeface="+mj-ea"/>
                <a:cs typeface="+mj-cs"/>
              </a:rPr>
              <a:t>선생님이 잘 가르쳐주신다</a:t>
            </a:r>
            <a:r>
              <a:rPr lang="en-US" altLang="ko-KR" sz="1400" b="1" dirty="0" smtClean="0">
                <a:latin typeface="+mj-lt"/>
                <a:ea typeface="+mj-ea"/>
                <a:cs typeface="+mj-cs"/>
              </a:rPr>
              <a:t>.   </a:t>
            </a:r>
            <a:r>
              <a:rPr lang="ko-KR" altLang="en-US" sz="1400" b="1" dirty="0" smtClean="0">
                <a:latin typeface="+mj-lt"/>
                <a:ea typeface="+mj-ea"/>
                <a:cs typeface="+mj-cs"/>
              </a:rPr>
              <a:t>주관식</a:t>
            </a:r>
            <a:endParaRPr lang="en-US" altLang="ko-KR" sz="1400" b="1" dirty="0" smtClean="0">
              <a:latin typeface="+mj-lt"/>
              <a:ea typeface="+mj-ea"/>
              <a:cs typeface="+mj-cs"/>
            </a:endParaRPr>
          </a:p>
          <a:p>
            <a:pPr>
              <a:spcBef>
                <a:spcPct val="0"/>
              </a:spcBef>
            </a:pPr>
            <a:r>
              <a:rPr lang="en-US" altLang="ko-KR" sz="1400" b="1" dirty="0" smtClean="0">
                <a:latin typeface="+mj-lt"/>
                <a:ea typeface="+mj-ea"/>
                <a:cs typeface="+mj-cs"/>
              </a:rPr>
              <a:t>~</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N. </a:t>
            </a:r>
            <a:r>
              <a:rPr lang="ko-KR" altLang="en-US" sz="1400" b="1" dirty="0" smtClean="0"/>
              <a:t>본 강의에 대해</a:t>
            </a:r>
            <a:r>
              <a:rPr lang="en-US" altLang="ko-KR" sz="1400" b="1" dirty="0" smtClean="0"/>
              <a:t>	</a:t>
            </a:r>
            <a:r>
              <a:rPr lang="ko-KR" altLang="en-US" sz="1400" b="1" dirty="0" smtClean="0"/>
              <a:t>매우 그렇다</a:t>
            </a:r>
            <a:r>
              <a:rPr lang="en-US" altLang="ko-KR" sz="1400" b="1" dirty="0" smtClean="0"/>
              <a:t>(5)	5		</a:t>
            </a:r>
            <a:r>
              <a:rPr lang="ko-KR" altLang="en-US" sz="1400" b="1" dirty="0" smtClean="0"/>
              <a:t>객관식</a:t>
            </a:r>
            <a:endParaRPr lang="en-US" altLang="ko-KR" sz="1400" b="1" dirty="0" smtClean="0"/>
          </a:p>
          <a:p>
            <a:pPr>
              <a:spcBef>
                <a:spcPct val="0"/>
              </a:spcBef>
            </a:pPr>
            <a:r>
              <a:rPr lang="en-US" altLang="ko-KR" sz="1400" b="1" dirty="0" smtClean="0"/>
              <a:t>-</a:t>
            </a:r>
            <a:r>
              <a:rPr lang="ko-KR" altLang="en-US" sz="1400" b="1" dirty="0" smtClean="0"/>
              <a:t>전체적으로 만족한다</a:t>
            </a:r>
            <a:endParaRPr lang="en-US" altLang="ko-KR" sz="1400" b="1" dirty="0" smtClean="0"/>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r>
              <a:rPr lang="en-US" altLang="ko-KR" sz="1400" b="1" dirty="0" smtClean="0">
                <a:latin typeface="+mj-lt"/>
                <a:ea typeface="+mj-ea"/>
                <a:cs typeface="+mj-cs"/>
              </a:rPr>
              <a:t>------------------------------------------------------------------------------------------------------</a:t>
            </a:r>
          </a:p>
          <a:p>
            <a:pPr marL="342900" indent="-342900">
              <a:spcBef>
                <a:spcPct val="0"/>
              </a:spcBef>
            </a:pPr>
            <a:r>
              <a:rPr lang="en-US" altLang="ko-KR" sz="1400" b="1" dirty="0" smtClean="0"/>
              <a:t>- </a:t>
            </a:r>
            <a:r>
              <a:rPr lang="ko-KR" altLang="en-US" sz="1400" b="1" dirty="0" smtClean="0"/>
              <a:t>질문지 수정 및 삭제를 원하시면 해당 번호를 선택해 주세요</a:t>
            </a:r>
            <a:r>
              <a:rPr lang="en-US" altLang="ko-KR" sz="1400" b="1" dirty="0" smtClean="0"/>
              <a:t>.</a:t>
            </a:r>
          </a:p>
          <a:p>
            <a:pPr marL="342900" indent="-342900">
              <a:spcBef>
                <a:spcPct val="0"/>
              </a:spcBef>
              <a:buFontTx/>
              <a:buChar char="-"/>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lang="en-US" altLang="ko-KR" sz="1400" b="1" dirty="0" smtClean="0">
              <a:latin typeface="+mj-lt"/>
              <a:ea typeface="+mj-ea"/>
              <a:cs typeface="+mj-cs"/>
            </a:endParaRPr>
          </a:p>
          <a:p>
            <a:pPr>
              <a:spcBef>
                <a:spcPct val="0"/>
              </a:spcBef>
            </a:pPr>
            <a:endParaRPr lang="en-US" altLang="ko-KR" sz="1400" b="1" dirty="0" smtClean="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smtClean="0">
                <a:ln>
                  <a:noFill/>
                </a:ln>
                <a:solidFill>
                  <a:schemeClr val="tx1"/>
                </a:solidFill>
                <a:effectLst/>
                <a:uLnTx/>
                <a:uFillTx/>
                <a:latin typeface="+mj-lt"/>
                <a:ea typeface="+mj-ea"/>
                <a:cs typeface="+mj-cs"/>
              </a:rPr>
              <a:t>뒤로가기</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smtClean="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t>
            </a:r>
            <a:r>
              <a:rPr lang="en-US" altLang="ko-KR" sz="1400" b="1" dirty="0" smtClean="0"/>
              <a:t>7. </a:t>
            </a:r>
            <a:r>
              <a:rPr lang="ko-KR" altLang="en-US" sz="1400" b="1" dirty="0" smtClean="0"/>
              <a:t>교사 평가 관리 및 결과 조회 </a:t>
            </a:r>
            <a:r>
              <a:rPr lang="en-US" altLang="ko-KR" sz="1400" b="1" dirty="0" smtClean="0"/>
              <a:t>- 2. </a:t>
            </a:r>
            <a:r>
              <a:rPr lang="ko-KR" altLang="en-US" sz="1400" b="1" dirty="0" smtClean="0"/>
              <a:t>질문지 수정 및 삭제 </a:t>
            </a:r>
            <a:r>
              <a:rPr lang="en-US" altLang="ko-KR" sz="1400" b="1" dirty="0" smtClean="0"/>
              <a:t>– </a:t>
            </a:r>
            <a:r>
              <a:rPr lang="ko-KR" altLang="en-US" sz="1400" b="1" dirty="0" smtClean="0"/>
              <a:t>번호 선택</a:t>
            </a:r>
            <a:endParaRPr lang="en-US" altLang="ko-KR" sz="1400" b="1" dirty="0" smtClean="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lang="ko-KR" altLang="en-US" sz="1400" b="1" baseline="0" dirty="0" smtClean="0">
                <a:latin typeface="+mj-lt"/>
                <a:ea typeface="+mj-ea"/>
                <a:cs typeface="+mj-cs"/>
              </a:rPr>
              <a:t>질문</a:t>
            </a:r>
            <a:r>
              <a:rPr lang="en-US" altLang="ko-KR" sz="1400" b="1" baseline="0" dirty="0" smtClean="0">
                <a:latin typeface="+mj-lt"/>
                <a:ea typeface="+mj-ea"/>
                <a:cs typeface="+mj-cs"/>
              </a:rPr>
              <a:t>		</a:t>
            </a:r>
            <a:r>
              <a:rPr lang="ko-KR" altLang="en-US" sz="1400" b="1" baseline="0" dirty="0" smtClean="0">
                <a:latin typeface="+mj-lt"/>
                <a:ea typeface="+mj-ea"/>
                <a:cs typeface="+mj-cs"/>
              </a:rPr>
              <a:t>보기</a:t>
            </a:r>
            <a:r>
              <a:rPr lang="en-US" altLang="ko-KR" sz="1400" b="1" baseline="0" dirty="0" smtClean="0">
                <a:latin typeface="+mj-lt"/>
                <a:ea typeface="+mj-ea"/>
                <a:cs typeface="+mj-cs"/>
              </a:rPr>
              <a:t>		</a:t>
            </a:r>
            <a:r>
              <a:rPr lang="ko-KR" altLang="en-US" sz="1400" b="1" baseline="0" dirty="0" smtClean="0">
                <a:latin typeface="+mj-lt"/>
                <a:ea typeface="+mj-ea"/>
                <a:cs typeface="+mj-cs"/>
              </a:rPr>
              <a:t>답변</a:t>
            </a:r>
            <a:r>
              <a:rPr lang="en-US" altLang="ko-KR" sz="1400" b="1" baseline="0" dirty="0" smtClean="0">
                <a:latin typeface="+mj-lt"/>
                <a:ea typeface="+mj-ea"/>
                <a:cs typeface="+mj-cs"/>
              </a:rPr>
              <a:t>		</a:t>
            </a:r>
            <a:r>
              <a:rPr lang="ko-KR" altLang="en-US" sz="1400" b="1" baseline="0" dirty="0" smtClean="0">
                <a:latin typeface="+mj-lt"/>
                <a:ea typeface="+mj-ea"/>
                <a:cs typeface="+mj-cs"/>
              </a:rPr>
              <a:t>유형</a:t>
            </a:r>
            <a:endParaRPr lang="en-US" altLang="ko-KR" sz="1400" b="1" baseline="0" dirty="0" smtClean="0">
              <a:latin typeface="+mj-lt"/>
              <a:ea typeface="+mj-ea"/>
              <a:cs typeface="+mj-cs"/>
            </a:endParaRPr>
          </a:p>
          <a:p>
            <a:pPr>
              <a:spcBef>
                <a:spcPct val="0"/>
              </a:spcBef>
            </a:pPr>
            <a:endParaRPr lang="en-US" altLang="ko-KR" sz="1400" b="1" baseline="0" dirty="0" smtClean="0">
              <a:latin typeface="+mj-lt"/>
              <a:ea typeface="+mj-ea"/>
              <a:cs typeface="+mj-cs"/>
            </a:endParaRPr>
          </a:p>
          <a:p>
            <a:pPr>
              <a:spcBef>
                <a:spcPct val="0"/>
              </a:spcBef>
            </a:pPr>
            <a:r>
              <a:rPr lang="ko-KR" altLang="en-US" sz="1400" b="1" dirty="0" smtClean="0">
                <a:latin typeface="+mj-lt"/>
                <a:ea typeface="+mj-ea"/>
                <a:cs typeface="+mj-cs"/>
              </a:rPr>
              <a:t>좋았던 점</a:t>
            </a:r>
            <a:r>
              <a:rPr lang="en-US" altLang="ko-KR" sz="1400" b="1" dirty="0" smtClean="0">
                <a:latin typeface="+mj-lt"/>
                <a:ea typeface="+mj-ea"/>
                <a:cs typeface="+mj-cs"/>
              </a:rPr>
              <a:t>		                </a:t>
            </a:r>
            <a:r>
              <a:rPr lang="ko-KR" altLang="en-US" sz="1400" b="1" dirty="0" smtClean="0">
                <a:latin typeface="+mj-lt"/>
                <a:ea typeface="+mj-ea"/>
                <a:cs typeface="+mj-cs"/>
              </a:rPr>
              <a:t>선생님이 잘 가르쳐주신다</a:t>
            </a:r>
            <a:r>
              <a:rPr lang="en-US" altLang="ko-KR" sz="1400" b="1" dirty="0" smtClean="0">
                <a:latin typeface="+mj-lt"/>
                <a:ea typeface="+mj-ea"/>
                <a:cs typeface="+mj-cs"/>
              </a:rPr>
              <a:t>.   	</a:t>
            </a:r>
            <a:r>
              <a:rPr lang="ko-KR" altLang="en-US" sz="1400" b="1" dirty="0" smtClean="0">
                <a:latin typeface="+mj-lt"/>
                <a:ea typeface="+mj-ea"/>
                <a:cs typeface="+mj-cs"/>
              </a:rPr>
              <a:t>주관식</a:t>
            </a: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r>
              <a:rPr lang="en-US" altLang="ko-KR" sz="1400" b="1" dirty="0" smtClean="0">
                <a:latin typeface="+mj-lt"/>
                <a:ea typeface="+mj-ea"/>
                <a:cs typeface="+mj-cs"/>
              </a:rPr>
              <a:t>------------------------------------------------------------------------------------------------------</a:t>
            </a:r>
          </a:p>
          <a:p>
            <a:pPr marL="342900" indent="-342900">
              <a:spcBef>
                <a:spcPct val="0"/>
              </a:spcBef>
            </a:pPr>
            <a:r>
              <a:rPr lang="en-US" altLang="ko-KR" sz="1400" b="1" dirty="0" smtClean="0"/>
              <a:t>1. </a:t>
            </a:r>
            <a:r>
              <a:rPr lang="ko-KR" altLang="en-US" sz="1400" b="1" dirty="0" smtClean="0"/>
              <a:t>수정하기</a:t>
            </a:r>
            <a:endParaRPr lang="en-US" altLang="ko-KR" sz="1400" b="1" dirty="0" smtClean="0"/>
          </a:p>
          <a:p>
            <a:pPr marL="342900" indent="-342900">
              <a:spcBef>
                <a:spcPct val="0"/>
              </a:spcBef>
            </a:pPr>
            <a:r>
              <a:rPr lang="en-US" altLang="ko-KR" sz="1400" b="1" dirty="0" smtClean="0"/>
              <a:t>2. </a:t>
            </a:r>
            <a:r>
              <a:rPr lang="ko-KR" altLang="en-US" sz="1400" b="1" dirty="0" smtClean="0"/>
              <a:t>삭제하기</a:t>
            </a:r>
            <a:endParaRPr lang="en-US" altLang="ko-KR" sz="1400" b="1" dirty="0" smtClean="0"/>
          </a:p>
          <a:p>
            <a:pPr marL="342900" indent="-342900">
              <a:spcBef>
                <a:spcPct val="0"/>
              </a:spcBef>
              <a:buFontTx/>
              <a:buChar char="-"/>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lang="en-US" altLang="ko-KR" sz="1400" b="1" dirty="0" smtClean="0">
              <a:latin typeface="+mj-lt"/>
              <a:ea typeface="+mj-ea"/>
              <a:cs typeface="+mj-cs"/>
            </a:endParaRPr>
          </a:p>
          <a:p>
            <a:pPr>
              <a:spcBef>
                <a:spcPct val="0"/>
              </a:spcBef>
            </a:pPr>
            <a:endParaRPr lang="en-US" altLang="ko-KR" sz="1400" b="1" dirty="0" smtClean="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smtClean="0">
                <a:ln>
                  <a:noFill/>
                </a:ln>
                <a:solidFill>
                  <a:schemeClr val="tx1"/>
                </a:solidFill>
                <a:effectLst/>
                <a:uLnTx/>
                <a:uFillTx/>
                <a:latin typeface="+mj-lt"/>
                <a:ea typeface="+mj-ea"/>
                <a:cs typeface="+mj-cs"/>
              </a:rPr>
              <a:t>뒤로가기</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smtClean="0"/>
              <a:t>===========================================================</a:t>
            </a:r>
            <a:br>
              <a:rPr lang="en-US" altLang="ko-KR" sz="1400" b="1" dirty="0" smtClean="0"/>
            </a:br>
            <a:r>
              <a:rPr lang="en-US" altLang="ko-KR" sz="1400" b="1" dirty="0" smtClean="0"/>
              <a:t>			</a:t>
            </a:r>
            <a:r>
              <a:rPr lang="en-US" altLang="ko-KR" sz="1400" b="1" dirty="0"/>
              <a:t>	</a:t>
            </a:r>
            <a:r>
              <a:rPr lang="en-US" altLang="ko-KR" sz="1400" b="1" dirty="0" smtClean="0"/>
              <a:t>1.</a:t>
            </a:r>
            <a:r>
              <a:rPr lang="ko-KR" altLang="en-US" sz="1400" b="1" dirty="0" smtClean="0"/>
              <a:t>관리자</a:t>
            </a:r>
            <a:br>
              <a:rPr lang="ko-KR" altLang="en-US" sz="1400" b="1" dirty="0" smtClean="0"/>
            </a:br>
            <a:r>
              <a:rPr lang="en-US" altLang="ko-KR" sz="1400" b="1" dirty="0" smtClean="0"/>
              <a:t>===========================================================</a:t>
            </a:r>
            <a:br>
              <a:rPr lang="en-US" altLang="ko-KR" sz="1400" b="1" dirty="0" smtClean="0"/>
            </a:br>
            <a:r>
              <a:rPr lang="en-US" altLang="ko-KR" sz="1400" b="1" dirty="0" smtClean="0"/>
              <a:t/>
            </a:r>
            <a:br>
              <a:rPr lang="en-US" altLang="ko-KR" sz="1400" b="1" dirty="0" smtClean="0"/>
            </a:br>
            <a:r>
              <a:rPr lang="en-US" altLang="ko-KR" sz="1400" b="1" dirty="0" smtClean="0"/>
              <a:t>1. </a:t>
            </a:r>
            <a:r>
              <a:rPr lang="ko-KR" altLang="en-US" sz="1400" b="1" dirty="0" smtClean="0"/>
              <a:t>교사 계정 관리</a:t>
            </a:r>
            <a:r>
              <a:rPr lang="en-US" altLang="ko-KR" sz="1400" b="1" dirty="0" smtClean="0"/>
              <a:t/>
            </a:r>
            <a:br>
              <a:rPr lang="en-US" altLang="ko-KR" sz="1400" b="1" dirty="0" smtClean="0"/>
            </a:br>
            <a:r>
              <a:rPr lang="en-US" altLang="ko-KR" sz="1400" b="1" dirty="0" smtClean="0"/>
              <a:t>2. </a:t>
            </a:r>
            <a:r>
              <a:rPr lang="ko-KR" altLang="en-US" sz="1400" b="1" dirty="0" smtClean="0"/>
              <a:t>개설 과정 관리</a:t>
            </a:r>
            <a:r>
              <a:rPr lang="en-US" altLang="ko-KR" sz="1400" b="1" dirty="0" smtClean="0"/>
              <a:t/>
            </a:r>
            <a:br>
              <a:rPr lang="en-US" altLang="ko-KR" sz="1400" b="1" dirty="0" smtClean="0"/>
            </a:br>
            <a:r>
              <a:rPr lang="en-US" altLang="ko-KR" sz="1400" b="1" dirty="0" smtClean="0"/>
              <a:t>3. </a:t>
            </a:r>
            <a:r>
              <a:rPr lang="ko-KR" altLang="en-US" sz="1400" b="1" dirty="0" smtClean="0"/>
              <a:t>개설 과목 관리</a:t>
            </a:r>
            <a:r>
              <a:rPr lang="en-US" altLang="ko-KR" sz="1400" b="1" dirty="0" smtClean="0"/>
              <a:t/>
            </a:r>
            <a:br>
              <a:rPr lang="en-US" altLang="ko-KR" sz="1400" b="1" dirty="0" smtClean="0"/>
            </a:br>
            <a:r>
              <a:rPr lang="en-US" altLang="ko-KR" sz="1400" b="1" dirty="0" smtClean="0"/>
              <a:t>4. </a:t>
            </a:r>
            <a:r>
              <a:rPr lang="ko-KR" altLang="en-US" sz="1400" b="1" dirty="0" smtClean="0"/>
              <a:t>학생 관리</a:t>
            </a:r>
            <a:r>
              <a:rPr lang="en-US" altLang="ko-KR" sz="1400" b="1" dirty="0" smtClean="0"/>
              <a:t/>
            </a:r>
            <a:br>
              <a:rPr lang="en-US" altLang="ko-KR" sz="1400" b="1" dirty="0" smtClean="0"/>
            </a:br>
            <a:r>
              <a:rPr lang="en-US" altLang="ko-KR" sz="1400" b="1" dirty="0" smtClean="0"/>
              <a:t>5. </a:t>
            </a:r>
            <a:r>
              <a:rPr lang="ko-KR" altLang="en-US" sz="1400" b="1" dirty="0" smtClean="0"/>
              <a:t>시험 관리 및 성적 조회</a:t>
            </a:r>
            <a:r>
              <a:rPr lang="en-US" altLang="ko-KR" sz="1400" b="1" dirty="0" smtClean="0"/>
              <a:t/>
            </a:r>
            <a:br>
              <a:rPr lang="en-US" altLang="ko-KR" sz="1400" b="1" dirty="0" smtClean="0"/>
            </a:br>
            <a:r>
              <a:rPr lang="en-US" altLang="ko-KR" sz="1400" b="1" dirty="0" smtClean="0"/>
              <a:t>6. </a:t>
            </a:r>
            <a:r>
              <a:rPr lang="ko-KR" altLang="en-US" sz="1400" b="1" dirty="0" smtClean="0"/>
              <a:t>출결 관리 및 출결 조회</a:t>
            </a:r>
            <a:r>
              <a:rPr lang="en-US" altLang="ko-KR" sz="1400" b="1" dirty="0" smtClean="0"/>
              <a:t/>
            </a:r>
            <a:br>
              <a:rPr lang="en-US" altLang="ko-KR" sz="1400" b="1" dirty="0" smtClean="0"/>
            </a:br>
            <a:r>
              <a:rPr lang="en-US" altLang="ko-KR" sz="1400" b="1" dirty="0" smtClean="0"/>
              <a:t>7. </a:t>
            </a:r>
            <a:r>
              <a:rPr lang="ko-KR" altLang="en-US" sz="1400" b="1" dirty="0" smtClean="0"/>
              <a:t>교사 평가 관리 및 결과 조회</a:t>
            </a:r>
            <a:r>
              <a:rPr lang="en-US" altLang="ko-KR" sz="1400" b="1" dirty="0" smtClean="0"/>
              <a:t/>
            </a:r>
            <a:br>
              <a:rPr lang="en-US" altLang="ko-KR" sz="1400" b="1" dirty="0" smtClean="0"/>
            </a:br>
            <a:r>
              <a:rPr lang="en-US" altLang="ko-KR" sz="1400" b="1" dirty="0" smtClean="0"/>
              <a:t>8. </a:t>
            </a:r>
            <a:r>
              <a:rPr lang="ko-KR" altLang="en-US" sz="1400" b="1" dirty="0" smtClean="0"/>
              <a:t>상담일지 관리 및 조회</a:t>
            </a: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a:t>0</a:t>
            </a:r>
            <a:r>
              <a:rPr lang="en-US" altLang="ko-KR" sz="1400" b="1" dirty="0" smtClean="0"/>
              <a:t>. </a:t>
            </a:r>
            <a:r>
              <a:rPr lang="ko-KR" altLang="en-US" sz="1400" b="1" dirty="0" err="1" smtClean="0"/>
              <a:t>뒤로가기</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ko-KR" altLang="en-US" sz="1400" b="1" dirty="0" smtClean="0"/>
              <a:t/>
            </a:r>
            <a:br>
              <a:rPr lang="ko-KR" altLang="en-US" sz="1400" b="1" dirty="0" smtClean="0"/>
            </a:b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en-US" altLang="ko-KR" sz="1400" b="1" dirty="0" smtClean="0"/>
              <a:t/>
            </a:r>
            <a:br>
              <a:rPr lang="en-US" altLang="ko-KR" sz="1400" b="1" dirty="0" smtClean="0"/>
            </a:br>
            <a:r>
              <a:rPr lang="en-US" altLang="ko-KR" sz="1400" b="1" dirty="0"/>
              <a:t/>
            </a:r>
            <a:br>
              <a:rPr lang="en-US" altLang="ko-KR" sz="1400" b="1" dirty="0"/>
            </a:br>
            <a:r>
              <a:rPr lang="ko-KR" altLang="en-US" sz="1400" b="1" dirty="0" smtClean="0"/>
              <a:t/>
            </a:r>
            <a:br>
              <a:rPr lang="ko-KR" altLang="en-US" sz="1400" b="1" dirty="0" smtClean="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smtClean="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t>
            </a:r>
            <a:r>
              <a:rPr lang="en-US" altLang="ko-KR" sz="1400" b="1" dirty="0" smtClean="0"/>
              <a:t>7. </a:t>
            </a:r>
            <a:r>
              <a:rPr lang="ko-KR" altLang="en-US" sz="1400" b="1" dirty="0" smtClean="0"/>
              <a:t>교사 평가 관리 및 결과 조회 </a:t>
            </a:r>
            <a:r>
              <a:rPr lang="en-US" altLang="ko-KR" sz="1400" b="1" dirty="0" smtClean="0"/>
              <a:t>- 2. </a:t>
            </a:r>
            <a:r>
              <a:rPr lang="ko-KR" altLang="en-US" sz="1400" b="1" dirty="0" smtClean="0"/>
              <a:t>질문지 수정 및 삭제 </a:t>
            </a:r>
            <a:r>
              <a:rPr lang="en-US" altLang="ko-KR" sz="1400" b="1" dirty="0" smtClean="0"/>
              <a:t>– </a:t>
            </a:r>
            <a:r>
              <a:rPr lang="ko-KR" altLang="en-US" sz="1400" b="1" dirty="0" smtClean="0"/>
              <a:t>번호 선택 </a:t>
            </a:r>
            <a:r>
              <a:rPr lang="en-US" altLang="ko-KR" sz="1400" b="1" dirty="0" smtClean="0"/>
              <a:t>– 1.</a:t>
            </a:r>
            <a:r>
              <a:rPr lang="ko-KR" altLang="en-US" sz="1400" b="1" dirty="0" smtClean="0"/>
              <a:t>수정하기</a:t>
            </a:r>
            <a:endParaRPr lang="en-US" altLang="ko-KR" sz="1400" b="1" dirty="0" smtClean="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lang="ko-KR" altLang="en-US" sz="1400" b="1" baseline="0" dirty="0" smtClean="0">
                <a:latin typeface="+mj-lt"/>
                <a:ea typeface="+mj-ea"/>
                <a:cs typeface="+mj-cs"/>
              </a:rPr>
              <a:t>질문</a:t>
            </a:r>
            <a:r>
              <a:rPr lang="en-US" altLang="ko-KR" sz="1400" b="1" baseline="0" dirty="0" smtClean="0">
                <a:latin typeface="+mj-lt"/>
                <a:ea typeface="+mj-ea"/>
                <a:cs typeface="+mj-cs"/>
              </a:rPr>
              <a:t>		</a:t>
            </a:r>
            <a:r>
              <a:rPr lang="ko-KR" altLang="en-US" sz="1400" b="1" baseline="0" dirty="0" smtClean="0">
                <a:latin typeface="+mj-lt"/>
                <a:ea typeface="+mj-ea"/>
                <a:cs typeface="+mj-cs"/>
              </a:rPr>
              <a:t>보기</a:t>
            </a:r>
            <a:r>
              <a:rPr lang="en-US" altLang="ko-KR" sz="1400" b="1" baseline="0" dirty="0" smtClean="0">
                <a:latin typeface="+mj-lt"/>
                <a:ea typeface="+mj-ea"/>
                <a:cs typeface="+mj-cs"/>
              </a:rPr>
              <a:t>		</a:t>
            </a:r>
            <a:r>
              <a:rPr lang="ko-KR" altLang="en-US" sz="1400" b="1" baseline="0" dirty="0" smtClean="0">
                <a:latin typeface="+mj-lt"/>
                <a:ea typeface="+mj-ea"/>
                <a:cs typeface="+mj-cs"/>
              </a:rPr>
              <a:t>유형</a:t>
            </a:r>
            <a:endParaRPr lang="en-US" altLang="ko-KR" sz="1400" b="1" baseline="0" dirty="0" smtClean="0">
              <a:latin typeface="+mj-lt"/>
              <a:ea typeface="+mj-ea"/>
              <a:cs typeface="+mj-cs"/>
            </a:endParaRPr>
          </a:p>
          <a:p>
            <a:pPr>
              <a:spcBef>
                <a:spcPct val="0"/>
              </a:spcBef>
            </a:pPr>
            <a:endParaRPr lang="en-US" altLang="ko-KR" sz="1400" b="1" baseline="0" dirty="0" smtClean="0">
              <a:latin typeface="+mj-lt"/>
              <a:ea typeface="+mj-ea"/>
              <a:cs typeface="+mj-cs"/>
            </a:endParaRPr>
          </a:p>
          <a:p>
            <a:pPr>
              <a:spcBef>
                <a:spcPct val="0"/>
              </a:spcBef>
            </a:pPr>
            <a:r>
              <a:rPr lang="ko-KR" altLang="en-US" sz="1400" b="1" dirty="0" smtClean="0">
                <a:latin typeface="+mj-lt"/>
                <a:ea typeface="+mj-ea"/>
                <a:cs typeface="+mj-cs"/>
              </a:rPr>
              <a:t>좋았던 점</a:t>
            </a:r>
            <a:r>
              <a:rPr lang="en-US" altLang="ko-KR" sz="1400" b="1" dirty="0" smtClean="0">
                <a:latin typeface="+mj-lt"/>
                <a:ea typeface="+mj-ea"/>
                <a:cs typeface="+mj-cs"/>
              </a:rPr>
              <a:t>		   		</a:t>
            </a:r>
            <a:r>
              <a:rPr lang="ko-KR" altLang="en-US" sz="1400" b="1" dirty="0" smtClean="0">
                <a:latin typeface="+mj-lt"/>
                <a:ea typeface="+mj-ea"/>
                <a:cs typeface="+mj-cs"/>
              </a:rPr>
              <a:t>주관식</a:t>
            </a: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r>
              <a:rPr lang="en-US" altLang="ko-KR" sz="1400" b="1" dirty="0" smtClean="0">
                <a:latin typeface="+mj-lt"/>
                <a:ea typeface="+mj-ea"/>
                <a:cs typeface="+mj-cs"/>
              </a:rPr>
              <a:t>------------------------------------------------------------------------------------------------------</a:t>
            </a:r>
          </a:p>
          <a:p>
            <a:pPr marL="342900" indent="-342900">
              <a:spcBef>
                <a:spcPct val="0"/>
              </a:spcBef>
            </a:pPr>
            <a:r>
              <a:rPr lang="ko-KR" altLang="en-US" sz="1400" b="1" dirty="0" smtClean="0">
                <a:latin typeface="+mj-lt"/>
                <a:ea typeface="+mj-ea"/>
                <a:cs typeface="+mj-cs"/>
              </a:rPr>
              <a:t>질문 </a:t>
            </a:r>
            <a:r>
              <a:rPr lang="en-US" altLang="ko-KR" sz="1400" b="1" dirty="0" smtClean="0">
                <a:latin typeface="+mj-lt"/>
                <a:ea typeface="+mj-ea"/>
                <a:cs typeface="+mj-cs"/>
              </a:rPr>
              <a:t>:</a:t>
            </a:r>
          </a:p>
          <a:p>
            <a:pPr marL="342900" indent="-342900">
              <a:spcBef>
                <a:spcPct val="0"/>
              </a:spcBef>
            </a:pPr>
            <a:r>
              <a:rPr lang="ko-KR" altLang="en-US" sz="1400" b="1" dirty="0" smtClean="0">
                <a:latin typeface="+mj-lt"/>
                <a:ea typeface="+mj-ea"/>
                <a:cs typeface="+mj-cs"/>
              </a:rPr>
              <a:t>보기 </a:t>
            </a:r>
            <a:r>
              <a:rPr lang="en-US" altLang="ko-KR" sz="1400" b="1" dirty="0" smtClean="0">
                <a:latin typeface="+mj-lt"/>
                <a:ea typeface="+mj-ea"/>
                <a:cs typeface="+mj-cs"/>
              </a:rPr>
              <a:t>:</a:t>
            </a:r>
          </a:p>
          <a:p>
            <a:pPr marL="342900" indent="-342900">
              <a:spcBef>
                <a:spcPct val="0"/>
              </a:spcBef>
            </a:pPr>
            <a:r>
              <a:rPr lang="ko-KR" altLang="en-US" sz="1400" b="1" dirty="0" smtClean="0">
                <a:latin typeface="+mj-lt"/>
                <a:ea typeface="+mj-ea"/>
                <a:cs typeface="+mj-cs"/>
              </a:rPr>
              <a:t>유형 </a:t>
            </a:r>
            <a:r>
              <a:rPr lang="en-US" altLang="ko-KR" sz="1400" b="1" dirty="0" smtClean="0">
                <a:latin typeface="+mj-lt"/>
                <a:ea typeface="+mj-ea"/>
                <a:cs typeface="+mj-cs"/>
              </a:rPr>
              <a:t>: </a:t>
            </a:r>
          </a:p>
          <a:p>
            <a:pPr marL="342900" indent="-342900">
              <a:spcBef>
                <a:spcPct val="0"/>
              </a:spcBef>
            </a:pPr>
            <a:r>
              <a:rPr lang="en-US" altLang="ko-KR" sz="1400" b="1" dirty="0" smtClean="0">
                <a:latin typeface="+mj-lt"/>
                <a:ea typeface="+mj-ea"/>
                <a:cs typeface="+mj-cs"/>
              </a:rPr>
              <a:t>-------------------------------------------------------------------------------------------------------</a:t>
            </a:r>
          </a:p>
          <a:p>
            <a:pPr marL="342900" indent="-342900">
              <a:spcBef>
                <a:spcPct val="0"/>
              </a:spcBef>
            </a:pPr>
            <a:r>
              <a:rPr lang="ko-KR" altLang="en-US" sz="1400" b="1" dirty="0" smtClean="0"/>
              <a:t>정말로 수정하시겠습니까</a:t>
            </a:r>
            <a:r>
              <a:rPr lang="en-US" altLang="ko-KR" sz="1400" b="1" dirty="0" smtClean="0"/>
              <a:t>? (y/n)</a:t>
            </a:r>
          </a:p>
          <a:p>
            <a:pPr marL="342900" indent="-342900">
              <a:spcBef>
                <a:spcPct val="0"/>
              </a:spcBef>
            </a:pPr>
            <a:endParaRPr lang="en-US" altLang="ko-KR" sz="1400" b="1" dirty="0" smtClean="0"/>
          </a:p>
          <a:p>
            <a:pPr marL="342900" indent="-342900">
              <a:spcBef>
                <a:spcPct val="0"/>
              </a:spcBef>
            </a:pP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수정이 완료되었습니다</a:t>
            </a:r>
            <a:r>
              <a:rPr lang="en-US" altLang="ko-KR" sz="1400" b="1" dirty="0" smtClean="0"/>
              <a:t>.</a:t>
            </a:r>
            <a:br>
              <a:rPr lang="en-US" altLang="ko-KR" sz="1400" b="1" dirty="0" smtClean="0"/>
            </a:br>
            <a:endParaRPr lang="en-US" altLang="ko-KR" sz="1400" b="1" dirty="0" smtClean="0"/>
          </a:p>
          <a:p>
            <a:pPr marL="342900" indent="-342900">
              <a:spcBef>
                <a:spcPct val="0"/>
              </a:spcBef>
            </a:pPr>
            <a:r>
              <a:rPr lang="ko-KR" altLang="en-US" sz="1400" b="1" dirty="0" smtClean="0"/>
              <a:t>■ </a:t>
            </a:r>
            <a:r>
              <a:rPr lang="en-US" altLang="ko-KR" sz="1400" b="1" dirty="0" smtClean="0"/>
              <a:t>n</a:t>
            </a:r>
            <a:r>
              <a:rPr lang="ko-KR" altLang="en-US" sz="1400" b="1" dirty="0" err="1" smtClean="0"/>
              <a:t>선택시</a:t>
            </a:r>
            <a:r>
              <a:rPr lang="ko-KR" altLang="en-US" sz="1400" b="1" dirty="0" smtClean="0"/>
              <a:t> </a:t>
            </a:r>
            <a:r>
              <a:rPr lang="en-US" altLang="ko-KR" sz="1400" b="1" dirty="0" smtClean="0"/>
              <a:t/>
            </a:r>
            <a:br>
              <a:rPr lang="en-US" altLang="ko-KR" sz="1400" b="1" dirty="0" smtClean="0"/>
            </a:br>
            <a:r>
              <a:rPr lang="ko-KR" altLang="en-US" sz="1400" b="1" dirty="0" smtClean="0"/>
              <a:t>수정이 취소 되었습니다</a:t>
            </a:r>
            <a:r>
              <a:rPr lang="en-US" altLang="ko-KR" sz="1400" b="1" dirty="0" smtClean="0"/>
              <a:t>. </a:t>
            </a:r>
            <a:endParaRPr lang="en-US" altLang="ko-KR" sz="1400" b="1" dirty="0" smtClean="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smtClean="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t>
            </a:r>
            <a:r>
              <a:rPr lang="en-US" altLang="ko-KR" sz="1400" b="1" dirty="0" smtClean="0"/>
              <a:t>7. </a:t>
            </a:r>
            <a:r>
              <a:rPr lang="ko-KR" altLang="en-US" sz="1400" b="1" dirty="0" smtClean="0"/>
              <a:t>교사 평가 관리 및 결과 조회 </a:t>
            </a:r>
            <a:r>
              <a:rPr lang="en-US" altLang="ko-KR" sz="1400" b="1" dirty="0" smtClean="0"/>
              <a:t>- 2. </a:t>
            </a:r>
            <a:r>
              <a:rPr lang="ko-KR" altLang="en-US" sz="1400" b="1" dirty="0" smtClean="0"/>
              <a:t>질문지 수정 및 삭제 </a:t>
            </a:r>
            <a:r>
              <a:rPr lang="en-US" altLang="ko-KR" sz="1400" b="1" dirty="0" smtClean="0"/>
              <a:t>– </a:t>
            </a:r>
            <a:r>
              <a:rPr lang="ko-KR" altLang="en-US" sz="1400" b="1" dirty="0" smtClean="0"/>
              <a:t>번호 선택 </a:t>
            </a:r>
            <a:r>
              <a:rPr lang="en-US" altLang="ko-KR" sz="1400" b="1" dirty="0" smtClean="0"/>
              <a:t>– 2. </a:t>
            </a:r>
            <a:r>
              <a:rPr lang="ko-KR" altLang="en-US" sz="1400" b="1" dirty="0" smtClean="0"/>
              <a:t>삭제하기</a:t>
            </a:r>
            <a:endParaRPr lang="en-US" altLang="ko-KR" sz="1400" b="1" dirty="0" smtClean="0">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lang="ko-KR" altLang="en-US" sz="1400" b="1" baseline="0" dirty="0" smtClean="0">
                <a:latin typeface="+mj-lt"/>
                <a:ea typeface="+mj-ea"/>
                <a:cs typeface="+mj-cs"/>
              </a:rPr>
              <a:t>질문</a:t>
            </a:r>
            <a:r>
              <a:rPr lang="en-US" altLang="ko-KR" sz="1400" b="1" baseline="0" dirty="0" smtClean="0">
                <a:latin typeface="+mj-lt"/>
                <a:ea typeface="+mj-ea"/>
                <a:cs typeface="+mj-cs"/>
              </a:rPr>
              <a:t>		</a:t>
            </a:r>
            <a:r>
              <a:rPr lang="ko-KR" altLang="en-US" sz="1400" b="1" baseline="0" dirty="0" smtClean="0">
                <a:latin typeface="+mj-lt"/>
                <a:ea typeface="+mj-ea"/>
                <a:cs typeface="+mj-cs"/>
              </a:rPr>
              <a:t>보기</a:t>
            </a:r>
            <a:r>
              <a:rPr lang="en-US" altLang="ko-KR" sz="1400" b="1" baseline="0" dirty="0" smtClean="0">
                <a:latin typeface="+mj-lt"/>
                <a:ea typeface="+mj-ea"/>
                <a:cs typeface="+mj-cs"/>
              </a:rPr>
              <a:t>		</a:t>
            </a:r>
            <a:r>
              <a:rPr lang="ko-KR" altLang="en-US" sz="1400" b="1" baseline="0" dirty="0" smtClean="0">
                <a:latin typeface="+mj-lt"/>
                <a:ea typeface="+mj-ea"/>
                <a:cs typeface="+mj-cs"/>
              </a:rPr>
              <a:t>유형</a:t>
            </a:r>
            <a:endParaRPr lang="en-US" altLang="ko-KR" sz="1400" b="1" baseline="0" dirty="0" smtClean="0">
              <a:latin typeface="+mj-lt"/>
              <a:ea typeface="+mj-ea"/>
              <a:cs typeface="+mj-cs"/>
            </a:endParaRPr>
          </a:p>
          <a:p>
            <a:pPr>
              <a:spcBef>
                <a:spcPct val="0"/>
              </a:spcBef>
            </a:pPr>
            <a:endParaRPr lang="en-US" altLang="ko-KR" sz="1400" b="1" baseline="0" dirty="0" smtClean="0">
              <a:latin typeface="+mj-lt"/>
              <a:ea typeface="+mj-ea"/>
              <a:cs typeface="+mj-cs"/>
            </a:endParaRPr>
          </a:p>
          <a:p>
            <a:pPr>
              <a:spcBef>
                <a:spcPct val="0"/>
              </a:spcBef>
            </a:pPr>
            <a:r>
              <a:rPr lang="ko-KR" altLang="en-US" sz="1400" b="1" dirty="0" smtClean="0">
                <a:latin typeface="+mj-lt"/>
                <a:ea typeface="+mj-ea"/>
                <a:cs typeface="+mj-cs"/>
              </a:rPr>
              <a:t>좋았던 점</a:t>
            </a:r>
            <a:r>
              <a:rPr lang="en-US" altLang="ko-KR" sz="1400" b="1" dirty="0" smtClean="0">
                <a:latin typeface="+mj-lt"/>
                <a:ea typeface="+mj-ea"/>
                <a:cs typeface="+mj-cs"/>
              </a:rPr>
              <a:t>		   		</a:t>
            </a:r>
            <a:r>
              <a:rPr lang="ko-KR" altLang="en-US" sz="1400" b="1" dirty="0" smtClean="0">
                <a:latin typeface="+mj-lt"/>
                <a:ea typeface="+mj-ea"/>
                <a:cs typeface="+mj-cs"/>
              </a:rPr>
              <a:t>주관식</a:t>
            </a: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r>
              <a:rPr lang="en-US" altLang="ko-KR" sz="1400" b="1" dirty="0" smtClean="0">
                <a:latin typeface="+mj-lt"/>
                <a:ea typeface="+mj-ea"/>
                <a:cs typeface="+mj-cs"/>
              </a:rPr>
              <a:t>------------------------------------------------------------------------------------------------------</a:t>
            </a:r>
          </a:p>
          <a:p>
            <a:pPr marL="342900" indent="-342900">
              <a:spcBef>
                <a:spcPct val="0"/>
              </a:spcBef>
            </a:pPr>
            <a:r>
              <a:rPr lang="ko-KR" altLang="en-US" sz="1400" b="1" dirty="0" smtClean="0"/>
              <a:t>정말로 삭제하시겠습니까</a:t>
            </a:r>
            <a:r>
              <a:rPr lang="en-US" altLang="ko-KR" sz="1400" b="1" dirty="0" smtClean="0"/>
              <a:t>? (y/n)</a:t>
            </a:r>
          </a:p>
          <a:p>
            <a:pPr marL="342900" indent="-342900">
              <a:spcBef>
                <a:spcPct val="0"/>
              </a:spcBef>
            </a:pPr>
            <a:endParaRPr lang="en-US" altLang="ko-KR" sz="1400" b="1" dirty="0" smtClean="0"/>
          </a:p>
          <a:p>
            <a:pPr marL="342900" indent="-342900">
              <a:spcBef>
                <a:spcPct val="0"/>
              </a:spcBef>
            </a:pP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삭제가 완료되었습니다</a:t>
            </a:r>
            <a:r>
              <a:rPr lang="en-US" altLang="ko-KR" sz="1400" b="1" dirty="0" smtClean="0"/>
              <a:t>.</a:t>
            </a:r>
            <a:br>
              <a:rPr lang="en-US" altLang="ko-KR" sz="1400" b="1" dirty="0" smtClean="0"/>
            </a:br>
            <a:endParaRPr lang="en-US" altLang="ko-KR" sz="1400" b="1" dirty="0" smtClean="0"/>
          </a:p>
          <a:p>
            <a:pPr marL="342900" indent="-342900">
              <a:spcBef>
                <a:spcPct val="0"/>
              </a:spcBef>
            </a:pPr>
            <a:r>
              <a:rPr lang="ko-KR" altLang="en-US" sz="1400" b="1" dirty="0" smtClean="0"/>
              <a:t>■ </a:t>
            </a:r>
            <a:r>
              <a:rPr lang="en-US" altLang="ko-KR" sz="1400" b="1" dirty="0" smtClean="0"/>
              <a:t>n</a:t>
            </a:r>
            <a:r>
              <a:rPr lang="ko-KR" altLang="en-US" sz="1400" b="1" dirty="0" err="1" smtClean="0"/>
              <a:t>선택시</a:t>
            </a:r>
            <a:r>
              <a:rPr lang="ko-KR" altLang="en-US" sz="1400" b="1" dirty="0" smtClean="0"/>
              <a:t> </a:t>
            </a:r>
            <a:r>
              <a:rPr lang="en-US" altLang="ko-KR" sz="1400" b="1" dirty="0" smtClean="0"/>
              <a:t/>
            </a:r>
            <a:br>
              <a:rPr lang="en-US" altLang="ko-KR" sz="1400" b="1" dirty="0" smtClean="0"/>
            </a:br>
            <a:r>
              <a:rPr lang="ko-KR" altLang="en-US" sz="1400" b="1" dirty="0" smtClean="0"/>
              <a:t>삭제가 취소 되었습니다</a:t>
            </a:r>
            <a:r>
              <a:rPr lang="en-US" altLang="ko-KR" sz="1400" b="1" dirty="0" smtClean="0"/>
              <a:t>. </a:t>
            </a:r>
            <a:endParaRPr lang="en-US" altLang="ko-KR" sz="1400" b="1" dirty="0" smtClean="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lang="en-US" altLang="ko-KR" sz="1400" b="1" dirty="0" smtClean="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endParaRPr lang="en-US" altLang="ko-KR" sz="1400" b="1" dirty="0" smtClean="0">
              <a:latin typeface="+mj-lt"/>
              <a:ea typeface="+mj-ea"/>
              <a:cs typeface="+mj-cs"/>
            </a:endParaRPr>
          </a:p>
          <a:p>
            <a:pPr>
              <a:spcBef>
                <a:spcPct val="0"/>
              </a:spcBef>
            </a:pPr>
            <a:endParaRPr kumimoji="0" lang="en-US" altLang="ko-KR" sz="1400" b="1" i="0" u="none" strike="noStrike" kern="1200" cap="none" spc="0" normalizeH="0" baseline="0" noProof="0" dirty="0" smtClean="0">
              <a:ln>
                <a:noFill/>
              </a:ln>
              <a:solidFill>
                <a:schemeClr val="tx1"/>
              </a:solidFill>
              <a:effectLst/>
              <a:uLnTx/>
              <a:uFillTx/>
              <a:latin typeface="+mj-lt"/>
              <a:ea typeface="+mj-ea"/>
              <a:cs typeface="+mj-cs"/>
            </a:endParaRPr>
          </a:p>
          <a:p>
            <a:pPr>
              <a:spcBef>
                <a:spcPct val="0"/>
              </a:spcBef>
            </a:pP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smtClean="0">
                <a:ln>
                  <a:noFill/>
                </a:ln>
                <a:solidFill>
                  <a:schemeClr val="tx1"/>
                </a:solidFill>
                <a:effectLst/>
                <a:uLnTx/>
                <a:uFillTx/>
                <a:latin typeface="+mj-lt"/>
                <a:ea typeface="+mj-ea"/>
                <a:cs typeface="+mj-cs"/>
              </a:rPr>
              <a:t>===========================================================</a:t>
            </a:r>
            <a: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t/>
            </a:r>
            <a:br>
              <a:rPr kumimoji="0" lang="en-US" altLang="ko-KR" sz="1000" b="1" i="0" u="none" strike="noStrike" kern="1200" cap="none" spc="0" normalizeH="0" baseline="0" noProof="0" dirty="0" smtClean="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z="8000" b="1" dirty="0" smtClean="0"/>
              <a:t>교사</a:t>
            </a:r>
            <a:endParaRPr lang="ko-KR" altLang="en-US" sz="80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ko-KR" altLang="en-US" sz="8000" b="1" dirty="0" smtClean="0"/>
              <a:t>학생</a:t>
            </a:r>
            <a:endParaRPr lang="ko-KR" altLang="en-US" sz="8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smtClean="0"/>
              <a:t>1.</a:t>
            </a:r>
            <a:r>
              <a:rPr lang="ko-KR" altLang="en-US" sz="8000" b="1" dirty="0" smtClean="0"/>
              <a:t>관리자 </a:t>
            </a:r>
            <a:r>
              <a:rPr lang="en-US" altLang="ko-KR" sz="8000" b="1" dirty="0" smtClean="0"/>
              <a:t>– 1. </a:t>
            </a:r>
            <a:r>
              <a:rPr lang="ko-KR" altLang="en-US" sz="8000" b="1" dirty="0" smtClean="0"/>
              <a:t>교사 계정 관리</a:t>
            </a:r>
            <a:endParaRPr lang="ko-KR" altLang="en-US" sz="8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1. </a:t>
            </a:r>
            <a:r>
              <a:rPr lang="ko-KR" altLang="en-US" sz="1400" b="1" dirty="0" smtClean="0"/>
              <a:t>교사 계정 관리</a:t>
            </a:r>
            <a:r>
              <a:rPr lang="en-US" altLang="ko-KR" sz="1400" b="1" dirty="0" smtClean="0"/>
              <a:t>===========================================================</a:t>
            </a:r>
            <a:br>
              <a:rPr lang="en-US" altLang="ko-KR" sz="1400" b="1" dirty="0" smtClean="0"/>
            </a:br>
            <a:r>
              <a:rPr lang="en-US" altLang="ko-KR" sz="1400" b="1" dirty="0"/>
              <a:t> </a:t>
            </a:r>
            <a:r>
              <a:rPr lang="ko-KR" altLang="en-US" sz="1400" b="1" dirty="0" smtClean="0"/>
              <a:t>번호</a:t>
            </a:r>
            <a:r>
              <a:rPr lang="en-US" altLang="ko-KR" sz="1400" b="1" dirty="0" smtClean="0"/>
              <a:t>     </a:t>
            </a:r>
            <a:r>
              <a:rPr lang="ko-KR" altLang="en-US" sz="1400" b="1" dirty="0" err="1" smtClean="0"/>
              <a:t>교사명</a:t>
            </a:r>
            <a:r>
              <a:rPr lang="en-US" altLang="ko-KR" sz="1400" b="1" dirty="0" smtClean="0"/>
              <a:t>       </a:t>
            </a:r>
            <a:r>
              <a:rPr lang="ko-KR" altLang="en-US" sz="1400" b="1" dirty="0" smtClean="0"/>
              <a:t>주민번호</a:t>
            </a:r>
            <a:r>
              <a:rPr lang="en-US" altLang="ko-KR" sz="1400" b="1" dirty="0" smtClean="0"/>
              <a:t>(</a:t>
            </a:r>
            <a:r>
              <a:rPr lang="ko-KR" altLang="en-US" sz="1400" b="1" dirty="0" smtClean="0"/>
              <a:t>뒷자리</a:t>
            </a:r>
            <a:r>
              <a:rPr lang="en-US" altLang="ko-KR" sz="1400" b="1" dirty="0" smtClean="0"/>
              <a:t>)</a:t>
            </a:r>
            <a:r>
              <a:rPr lang="ko-KR" altLang="en-US" sz="1400" b="1" dirty="0" smtClean="0"/>
              <a:t>     전화번호    강의가능과목</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1.   </a:t>
            </a:r>
            <a:r>
              <a:rPr lang="ko-KR" altLang="en-US" sz="1400" b="1" dirty="0" smtClean="0"/>
              <a:t>홍길동</a:t>
            </a:r>
            <a:r>
              <a:rPr lang="en-US" altLang="ko-KR" sz="1400" b="1" dirty="0" smtClean="0"/>
              <a:t/>
            </a:r>
            <a:br>
              <a:rPr lang="en-US" altLang="ko-KR" sz="1400" b="1" dirty="0" smtClean="0"/>
            </a:br>
            <a:r>
              <a:rPr lang="en-US" altLang="ko-KR" sz="1400" b="1" dirty="0" smtClean="0"/>
              <a:t>2.   </a:t>
            </a:r>
            <a:r>
              <a:rPr lang="ko-KR" altLang="en-US" sz="1400" b="1" dirty="0" smtClean="0"/>
              <a:t>아무개</a:t>
            </a:r>
            <a:r>
              <a:rPr lang="en-US" altLang="ko-KR" sz="1400" b="1" dirty="0" smtClean="0"/>
              <a:t/>
            </a:r>
            <a:br>
              <a:rPr lang="en-US" altLang="ko-KR" sz="1400" b="1" dirty="0" smtClean="0"/>
            </a:br>
            <a:r>
              <a:rPr lang="en-US" altLang="ko-KR" sz="1400" b="1" dirty="0" smtClean="0"/>
              <a:t>3.   </a:t>
            </a:r>
            <a:r>
              <a:rPr lang="ko-KR" altLang="en-US" sz="1400" b="1" dirty="0" smtClean="0"/>
              <a:t>김길동</a:t>
            </a:r>
            <a:r>
              <a:rPr lang="en-US" altLang="ko-KR" sz="1400" b="1" dirty="0" smtClean="0"/>
              <a:t/>
            </a:r>
            <a:br>
              <a:rPr lang="en-US" altLang="ko-KR" sz="1400" b="1" dirty="0" smtClean="0"/>
            </a:br>
            <a:r>
              <a:rPr lang="en-US" altLang="ko-KR" sz="1400" b="1" dirty="0" smtClean="0"/>
              <a:t>4.   </a:t>
            </a:r>
            <a:r>
              <a:rPr lang="ko-KR" altLang="en-US" sz="1400" b="1" dirty="0" smtClean="0"/>
              <a:t>하하하</a:t>
            </a:r>
            <a:r>
              <a:rPr lang="en-US" altLang="ko-KR" sz="1400" b="1" dirty="0" smtClean="0"/>
              <a:t/>
            </a:r>
            <a:br>
              <a:rPr lang="en-US" altLang="ko-KR" sz="1400" b="1" dirty="0" smtClean="0"/>
            </a:br>
            <a:r>
              <a:rPr lang="en-US" altLang="ko-KR" sz="1400" b="1" dirty="0" smtClean="0"/>
              <a:t>5.   </a:t>
            </a:r>
            <a:r>
              <a:rPr lang="ko-KR" altLang="en-US" sz="1400" b="1" dirty="0" smtClean="0"/>
              <a:t>이다현</a:t>
            </a:r>
            <a:r>
              <a:rPr lang="en-US" altLang="ko-KR" sz="1400" b="1" dirty="0" smtClean="0"/>
              <a:t/>
            </a:r>
            <a:br>
              <a:rPr lang="en-US" altLang="ko-KR" sz="1400" b="1" dirty="0" smtClean="0"/>
            </a:br>
            <a:r>
              <a:rPr lang="en-US" altLang="ko-KR" sz="1400" b="1" dirty="0" smtClean="0"/>
              <a:t>6.   </a:t>
            </a:r>
            <a:r>
              <a:rPr lang="ko-KR" altLang="en-US" sz="1400" b="1" dirty="0" smtClean="0"/>
              <a:t>배세훈</a:t>
            </a:r>
            <a:r>
              <a:rPr lang="en-US" altLang="ko-KR" sz="1400" b="1" dirty="0" smtClean="0"/>
              <a:t/>
            </a:r>
            <a:br>
              <a:rPr lang="en-US" altLang="ko-KR" sz="1400" b="1" dirty="0" smtClean="0"/>
            </a:br>
            <a:r>
              <a:rPr lang="en-US" altLang="ko-KR" sz="1400" b="1" dirty="0" smtClean="0"/>
              <a:t>7.   </a:t>
            </a:r>
            <a:r>
              <a:rPr lang="ko-KR" altLang="en-US" sz="1400" b="1" dirty="0" smtClean="0"/>
              <a:t>양주엽</a:t>
            </a:r>
            <a:r>
              <a:rPr lang="en-US" altLang="ko-KR" sz="1400" b="1" dirty="0" smtClean="0"/>
              <a:t/>
            </a:r>
            <a:br>
              <a:rPr lang="en-US" altLang="ko-KR" sz="1400" b="1" dirty="0" smtClean="0"/>
            </a:br>
            <a:r>
              <a:rPr lang="en-US" altLang="ko-KR" sz="1400" b="1" dirty="0" smtClean="0"/>
              <a:t>8.   </a:t>
            </a:r>
            <a:r>
              <a:rPr lang="ko-KR" altLang="en-US" sz="1400" b="1" dirty="0" smtClean="0"/>
              <a:t>조성빈</a:t>
            </a:r>
            <a:r>
              <a:rPr lang="en-US" altLang="ko-KR" sz="1400" b="1" dirty="0" smtClean="0"/>
              <a:t/>
            </a:r>
            <a:br>
              <a:rPr lang="en-US" altLang="ko-KR" sz="1400" b="1" dirty="0" smtClean="0"/>
            </a:br>
            <a:r>
              <a:rPr lang="en-US" altLang="ko-KR" sz="1400" b="1" dirty="0" smtClean="0"/>
              <a:t>9.   </a:t>
            </a:r>
            <a:r>
              <a:rPr lang="ko-KR" altLang="en-US" sz="1400" b="1" dirty="0" smtClean="0"/>
              <a:t>조유나</a:t>
            </a:r>
            <a:r>
              <a:rPr lang="en-US" altLang="ko-KR" sz="1400" b="1" dirty="0" smtClean="0"/>
              <a:t/>
            </a:r>
            <a:br>
              <a:rPr lang="en-US" altLang="ko-KR" sz="1400" b="1" dirty="0" smtClean="0"/>
            </a:br>
            <a:r>
              <a:rPr lang="en-US" altLang="ko-KR" sz="1400" b="1" dirty="0" smtClean="0"/>
              <a:t>10. </a:t>
            </a:r>
            <a:r>
              <a:rPr lang="ko-KR" altLang="en-US" sz="1400" b="1" dirty="0" smtClean="0"/>
              <a:t>김찬미</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a. </a:t>
            </a:r>
            <a:r>
              <a:rPr lang="ko-KR" altLang="en-US" sz="1400" b="1" dirty="0" smtClean="0"/>
              <a:t>교사 정보 등록 </a:t>
            </a:r>
            <a:r>
              <a:rPr lang="en-US" altLang="ko-KR" sz="1400" b="1" dirty="0" smtClean="0"/>
              <a:t/>
            </a:r>
            <a:br>
              <a:rPr lang="en-US" altLang="ko-KR" sz="1400" b="1" dirty="0" smtClean="0"/>
            </a:br>
            <a:r>
              <a:rPr lang="en-US" altLang="ko-KR" sz="1400" b="1" dirty="0" smtClean="0"/>
              <a:t>b. </a:t>
            </a:r>
            <a:r>
              <a:rPr lang="ko-KR" altLang="en-US" sz="1400" b="1" dirty="0" smtClean="0"/>
              <a:t>교사 정보 수정</a:t>
            </a:r>
            <a:r>
              <a:rPr lang="en-US" altLang="ko-KR" sz="1400" b="1" dirty="0" smtClean="0"/>
              <a:t/>
            </a:r>
            <a:br>
              <a:rPr lang="en-US" altLang="ko-KR" sz="1400" b="1" dirty="0" smtClean="0"/>
            </a:br>
            <a:r>
              <a:rPr lang="en-US" altLang="ko-KR" sz="1400" b="1" dirty="0" smtClean="0"/>
              <a:t>c. </a:t>
            </a:r>
            <a:r>
              <a:rPr lang="ko-KR" altLang="en-US" sz="1400" b="1" dirty="0" smtClean="0"/>
              <a:t>교사 정보 삭제 </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z. </a:t>
            </a:r>
            <a:r>
              <a:rPr lang="ko-KR" altLang="en-US" sz="1400" b="1" dirty="0" err="1" smtClean="0"/>
              <a:t>뒤로가기</a:t>
            </a:r>
            <a:r>
              <a:rPr lang="ko-KR" altLang="en-US" sz="1400" b="1" dirty="0" smtClean="0"/>
              <a:t> </a:t>
            </a:r>
            <a:r>
              <a:rPr lang="en-US" altLang="ko-KR" sz="1400" b="1" dirty="0" smtClean="0"/>
              <a:t/>
            </a:r>
            <a:br>
              <a:rPr lang="en-US" altLang="ko-KR" sz="1400" b="1" dirty="0" smtClean="0"/>
            </a:br>
            <a:r>
              <a:rPr lang="en-US" altLang="ko-KR" sz="1400" b="1" dirty="0" smtClean="0"/>
              <a:t>----------------------------------------------------------------------------------------------------</a:t>
            </a:r>
            <a:br>
              <a:rPr lang="en-US" altLang="ko-KR" sz="1400" b="1" dirty="0" smtClean="0"/>
            </a:br>
            <a:r>
              <a:rPr lang="en-US" altLang="ko-KR" sz="1400" b="1" dirty="0" smtClean="0"/>
              <a:t>- </a:t>
            </a:r>
            <a:r>
              <a:rPr lang="ko-KR" altLang="en-US" sz="1400" b="1" dirty="0" smtClean="0"/>
              <a:t>상세보기를 원하시면 해당번호를 선택해주세요</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 수정 및 삭제 </a:t>
            </a:r>
            <a:r>
              <a:rPr lang="ko-KR" altLang="en-US" sz="1400" b="1" dirty="0" err="1" smtClean="0"/>
              <a:t>클릭시</a:t>
            </a:r>
            <a:r>
              <a:rPr lang="ko-KR" altLang="en-US" sz="1400" b="1" dirty="0" smtClean="0"/>
              <a:t> </a:t>
            </a:r>
            <a:r>
              <a:rPr lang="en-US" altLang="ko-KR" sz="1400" b="1" dirty="0" smtClean="0"/>
              <a:t>-&gt; </a:t>
            </a:r>
            <a:r>
              <a:rPr lang="ko-KR" altLang="en-US" sz="1400" b="1" dirty="0" smtClean="0"/>
              <a:t>번호 </a:t>
            </a:r>
            <a:r>
              <a:rPr lang="ko-KR" altLang="en-US" sz="1400" b="1" dirty="0" err="1" smtClean="0"/>
              <a:t>입력창</a:t>
            </a:r>
            <a:r>
              <a:rPr lang="ko-KR" altLang="en-US" sz="1400" b="1" dirty="0" smtClean="0"/>
              <a:t> 띄우기</a:t>
            </a: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1. </a:t>
            </a:r>
            <a:r>
              <a:rPr lang="ko-KR" altLang="en-US" sz="1400" b="1" dirty="0" smtClean="0"/>
              <a:t>교사 계정 관리 </a:t>
            </a:r>
            <a:r>
              <a:rPr lang="en-US" altLang="ko-KR" sz="1400" b="1" dirty="0" smtClean="0"/>
              <a:t>– 1.(</a:t>
            </a:r>
            <a:r>
              <a:rPr lang="ko-KR" altLang="en-US" sz="1400" b="1" dirty="0" smtClean="0"/>
              <a:t>상세보기</a:t>
            </a:r>
            <a:r>
              <a:rPr lang="en-US" altLang="ko-KR" sz="1400" b="1" dirty="0" smtClean="0"/>
              <a:t>)</a:t>
            </a:r>
            <a:r>
              <a:rPr lang="ko-KR" altLang="en-US" sz="1400" b="1" dirty="0" smtClean="0"/>
              <a:t/>
            </a:r>
            <a:br>
              <a:rPr lang="ko-KR" altLang="en-US" sz="1400" b="1" dirty="0" smtClean="0"/>
            </a:br>
            <a:r>
              <a:rPr lang="en-US" altLang="ko-KR" sz="1400" b="1" dirty="0" smtClean="0"/>
              <a:t>===========================================================       </a:t>
            </a:r>
            <a:br>
              <a:rPr lang="en-US" altLang="ko-KR" sz="1400" b="1" dirty="0" smtClean="0"/>
            </a:br>
            <a:r>
              <a:rPr lang="ko-KR" altLang="en-US" sz="1400" b="1" dirty="0" smtClean="0"/>
              <a:t> ■ 홍길동 님의 정보입니다</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 ■ </a:t>
            </a:r>
            <a:r>
              <a:rPr lang="ko-KR" altLang="en-US" sz="1400" b="1" dirty="0" err="1" smtClean="0"/>
              <a:t>과정명</a:t>
            </a:r>
            <a:r>
              <a:rPr lang="en-US" altLang="ko-KR" sz="1400" b="1" dirty="0" smtClean="0"/>
              <a:t/>
            </a:r>
            <a:br>
              <a:rPr lang="en-US" altLang="ko-KR" sz="1400" b="1" dirty="0" smtClean="0"/>
            </a:br>
            <a:r>
              <a:rPr lang="en-US" altLang="ko-KR" sz="1400" b="1" dirty="0" smtClean="0"/>
              <a:t>Java</a:t>
            </a:r>
            <a:r>
              <a:rPr lang="ko-KR" altLang="en-US" sz="1400" b="1" dirty="0" smtClean="0"/>
              <a:t>를 활용한 웹 응용</a:t>
            </a:r>
            <a:r>
              <a:rPr lang="en-US" altLang="ko-KR" sz="1400" b="1" dirty="0" smtClean="0"/>
              <a:t>SW</a:t>
            </a:r>
            <a:r>
              <a:rPr lang="ko-KR" altLang="en-US" sz="1400" b="1" dirty="0" smtClean="0"/>
              <a:t>개발자 양성과정 </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 ■ 과정기간</a:t>
            </a:r>
            <a:r>
              <a:rPr lang="en-US" altLang="ko-KR" sz="1400" b="1" dirty="0"/>
              <a:t/>
            </a:r>
            <a:br>
              <a:rPr lang="en-US" altLang="ko-KR" sz="1400" b="1" dirty="0"/>
            </a:br>
            <a:r>
              <a:rPr lang="en-US" altLang="ko-KR" sz="1400" b="1" dirty="0" smtClean="0"/>
              <a:t>2019.01.07 ~ 2019.06.07</a:t>
            </a:r>
            <a:br>
              <a:rPr lang="en-US" altLang="ko-KR" sz="1400" b="1" dirty="0" smtClean="0"/>
            </a:br>
            <a:r>
              <a:rPr lang="en-US" altLang="ko-KR" sz="1400" b="1" dirty="0" smtClean="0"/>
              <a:t/>
            </a:r>
            <a:br>
              <a:rPr lang="en-US" altLang="ko-KR" sz="1400" b="1" dirty="0" smtClean="0"/>
            </a:br>
            <a:r>
              <a:rPr lang="ko-KR" altLang="en-US" sz="1400" b="1" dirty="0" smtClean="0"/>
              <a:t> ■ 과목명 및 기간 </a:t>
            </a:r>
            <a:r>
              <a:rPr lang="en-US" altLang="ko-KR" sz="1400" b="1" dirty="0"/>
              <a:t/>
            </a:r>
            <a:br>
              <a:rPr lang="en-US" altLang="ko-KR" sz="1400" b="1" dirty="0"/>
            </a:br>
            <a:r>
              <a:rPr lang="en-US" altLang="ko-KR" sz="1400" b="1" dirty="0" smtClean="0"/>
              <a:t>JAVA </a:t>
            </a:r>
            <a:r>
              <a:rPr lang="ko-KR" altLang="en-US" sz="1400" b="1" dirty="0" smtClean="0"/>
              <a:t>프로그래밍 </a:t>
            </a:r>
            <a:r>
              <a:rPr lang="en-US" altLang="ko-KR" sz="1400" b="1" dirty="0" smtClean="0"/>
              <a:t>15</a:t>
            </a:r>
            <a:r>
              <a:rPr lang="ko-KR" altLang="en-US" sz="1400" b="1" dirty="0" smtClean="0"/>
              <a:t>일</a:t>
            </a:r>
            <a:r>
              <a:rPr lang="en-US" altLang="ko-KR" sz="1400" b="1" dirty="0" smtClean="0"/>
              <a:t/>
            </a:r>
            <a:br>
              <a:rPr lang="en-US" altLang="ko-KR" sz="1400" b="1" dirty="0" smtClean="0"/>
            </a:br>
            <a:r>
              <a:rPr lang="en-US" altLang="ko-KR" sz="1400" b="1" dirty="0" smtClean="0"/>
              <a:t>Oracle DBMS 18</a:t>
            </a:r>
            <a:r>
              <a:rPr lang="ko-KR" altLang="en-US" sz="1400" b="1" dirty="0" smtClean="0"/>
              <a:t>일</a:t>
            </a:r>
            <a:r>
              <a:rPr lang="en-US" altLang="ko-KR" sz="1400" b="1" dirty="0" smtClean="0"/>
              <a:t/>
            </a:r>
            <a:br>
              <a:rPr lang="en-US" altLang="ko-KR" sz="1400" b="1" dirty="0" smtClean="0"/>
            </a:br>
            <a:r>
              <a:rPr lang="ko-KR" altLang="en-US" sz="1400" b="1" dirty="0" err="1" smtClean="0"/>
              <a:t>웹개발</a:t>
            </a:r>
            <a:r>
              <a:rPr lang="ko-KR" altLang="en-US" sz="1400" b="1" dirty="0" smtClean="0"/>
              <a:t> 프로그래밍 </a:t>
            </a:r>
            <a:r>
              <a:rPr lang="en-US" altLang="ko-KR" sz="1400" b="1" dirty="0" smtClean="0"/>
              <a:t>46</a:t>
            </a:r>
            <a:r>
              <a:rPr lang="ko-KR" altLang="en-US" sz="1400" b="1" dirty="0" smtClean="0"/>
              <a:t>일</a:t>
            </a:r>
            <a:r>
              <a:rPr lang="en-US" altLang="ko-KR" sz="1400" b="1" dirty="0" smtClean="0"/>
              <a:t/>
            </a:r>
            <a:br>
              <a:rPr lang="en-US" altLang="ko-KR" sz="1400" b="1" dirty="0" smtClean="0"/>
            </a:br>
            <a:r>
              <a:rPr lang="en-US" altLang="ko-KR" sz="1400" b="1" dirty="0" smtClean="0"/>
              <a:t>Java</a:t>
            </a:r>
            <a:r>
              <a:rPr lang="ko-KR" altLang="en-US" sz="1400" b="1" dirty="0" smtClean="0"/>
              <a:t>응용프로젝트 </a:t>
            </a:r>
            <a:r>
              <a:rPr lang="en-US" altLang="ko-KR" sz="1400" b="1" dirty="0" smtClean="0"/>
              <a:t>5</a:t>
            </a:r>
            <a:r>
              <a:rPr lang="ko-KR" altLang="en-US" sz="1400" b="1" dirty="0" smtClean="0"/>
              <a:t>일</a:t>
            </a:r>
            <a:r>
              <a:rPr lang="en-US" altLang="ko-KR" sz="1400" b="1" dirty="0" smtClean="0"/>
              <a:t/>
            </a:r>
            <a:br>
              <a:rPr lang="en-US" altLang="ko-KR" sz="1400" b="1" dirty="0" smtClean="0"/>
            </a:br>
            <a:r>
              <a:rPr lang="ko-KR" altLang="en-US" sz="1400" b="1" dirty="0" smtClean="0"/>
              <a:t>웹 클라이언트 프로그래밍 </a:t>
            </a:r>
            <a:r>
              <a:rPr lang="en-US" altLang="ko-KR" sz="1400" b="1" dirty="0" smtClean="0"/>
              <a:t>15</a:t>
            </a:r>
            <a:r>
              <a:rPr lang="ko-KR" altLang="en-US" sz="1400" b="1" dirty="0" smtClean="0"/>
              <a:t>일</a:t>
            </a:r>
            <a:r>
              <a:rPr lang="en-US" altLang="ko-KR" sz="1400" b="1" dirty="0" smtClean="0"/>
              <a:t/>
            </a:r>
            <a:br>
              <a:rPr lang="en-US" altLang="ko-KR" sz="1400" b="1" dirty="0" smtClean="0"/>
            </a:br>
            <a:r>
              <a:rPr lang="en-US" altLang="ko-KR" sz="1400" b="1" dirty="0" smtClean="0"/>
              <a:t>Full-stack </a:t>
            </a:r>
            <a:r>
              <a:rPr lang="ko-KR" altLang="en-US" sz="1400" b="1" dirty="0" smtClean="0"/>
              <a:t>응용 프로젝트 제작 </a:t>
            </a:r>
            <a:r>
              <a:rPr lang="en-US" altLang="ko-KR" sz="1400" b="1" dirty="0" smtClean="0"/>
              <a:t>12</a:t>
            </a:r>
            <a:r>
              <a:rPr lang="ko-KR" altLang="en-US" sz="1400" b="1" dirty="0" smtClean="0"/>
              <a:t>일 </a:t>
            </a:r>
            <a:r>
              <a:rPr lang="en-US" altLang="ko-KR" sz="1400" b="1" dirty="0" smtClean="0"/>
              <a:t/>
            </a:r>
            <a:br>
              <a:rPr lang="en-US" altLang="ko-KR" sz="1400" b="1" dirty="0" smtClean="0"/>
            </a:br>
            <a:r>
              <a:rPr lang="en-US" altLang="ko-KR" sz="1400" b="1" dirty="0" smtClean="0"/>
              <a:t/>
            </a:r>
            <a:br>
              <a:rPr lang="en-US" altLang="ko-KR" sz="1400" b="1" dirty="0" smtClean="0"/>
            </a:br>
            <a:r>
              <a:rPr lang="ko-KR" altLang="en-US" sz="1400" b="1" dirty="0" smtClean="0"/>
              <a:t> ■ 강의실 </a:t>
            </a:r>
            <a:r>
              <a:rPr lang="en-US" altLang="ko-KR" sz="1400" b="1" dirty="0" smtClean="0"/>
              <a:t>- 6</a:t>
            </a:r>
            <a:br>
              <a:rPr lang="en-US" altLang="ko-KR" sz="1400" b="1" dirty="0" smtClean="0"/>
            </a:br>
            <a:r>
              <a:rPr lang="en-US" altLang="ko-KR" sz="1400" b="1" dirty="0" smtClean="0"/>
              <a:t/>
            </a:r>
            <a:br>
              <a:rPr lang="en-US" altLang="ko-KR" sz="1400" b="1" dirty="0" smtClean="0"/>
            </a:br>
            <a:r>
              <a:rPr lang="ko-KR" altLang="en-US" sz="1400" b="1" dirty="0" smtClean="0"/>
              <a:t> ■ 강의진행여부</a:t>
            </a:r>
            <a:r>
              <a:rPr lang="en-US" altLang="ko-KR" sz="1400" b="1" dirty="0" smtClean="0"/>
              <a:t/>
            </a:r>
            <a:br>
              <a:rPr lang="en-US" altLang="ko-KR" sz="1400" b="1" dirty="0" smtClean="0"/>
            </a:br>
            <a:r>
              <a:rPr lang="ko-KR" altLang="en-US" sz="1400" b="1" dirty="0" smtClean="0"/>
              <a:t>강의 예정 </a:t>
            </a:r>
            <a:r>
              <a:rPr lang="en-US" altLang="ko-KR" sz="1400" b="1" dirty="0" smtClean="0"/>
              <a:t>/ </a:t>
            </a:r>
            <a:r>
              <a:rPr lang="ko-KR" altLang="en-US" sz="1400" b="1" dirty="0" err="1" smtClean="0"/>
              <a:t>강의중</a:t>
            </a:r>
            <a:r>
              <a:rPr lang="ko-KR" altLang="en-US" sz="1400" b="1" dirty="0" smtClean="0"/>
              <a:t> </a:t>
            </a:r>
            <a:r>
              <a:rPr lang="en-US" altLang="ko-KR" sz="1400" b="1" dirty="0" smtClean="0"/>
              <a:t>/ </a:t>
            </a:r>
            <a:r>
              <a:rPr lang="ko-KR" altLang="en-US" sz="1400" b="1" dirty="0" smtClean="0"/>
              <a:t>강의 종료</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 - </a:t>
            </a:r>
            <a:r>
              <a:rPr lang="ko-KR" altLang="en-US" sz="1400" b="1" dirty="0" err="1" smtClean="0"/>
              <a:t>아무키나</a:t>
            </a:r>
            <a:r>
              <a:rPr lang="ko-KR" altLang="en-US" sz="1400" b="1" dirty="0" smtClean="0"/>
              <a:t> 누르면 뒤로 돌아갑니다</a:t>
            </a:r>
            <a:r>
              <a:rPr lang="en-US" altLang="ko-KR" sz="1400" b="1" dirty="0" smtClean="0"/>
              <a:t>. </a:t>
            </a:r>
            <a:r>
              <a:rPr lang="en-US" altLang="ko-KR" sz="1400" b="1" dirty="0"/>
              <a:t/>
            </a:r>
            <a:br>
              <a:rPr lang="en-US" altLang="ko-KR" sz="1400" b="1" dirty="0"/>
            </a:br>
            <a:r>
              <a:rPr lang="en-US" altLang="ko-KR" sz="1400" b="1" dirty="0" smtClean="0"/>
              <a:t>===========================================================</a:t>
            </a:r>
            <a:r>
              <a:rPr lang="en-US" altLang="ko-KR" sz="1000" b="1" dirty="0" smtClean="0"/>
              <a:t/>
            </a:r>
            <a:br>
              <a:rPr lang="en-US" altLang="ko-KR" sz="1000" b="1" dirty="0" smtClean="0"/>
            </a:br>
            <a:endParaRPr lang="ko-KR" altLang="en-US" sz="1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smtClean="0"/>
              <a:t>===========================================================</a:t>
            </a:r>
            <a:br>
              <a:rPr lang="en-US" altLang="ko-KR" sz="1400" b="1" dirty="0" smtClean="0"/>
            </a:br>
            <a:r>
              <a:rPr lang="en-US" altLang="ko-KR" sz="1400" b="1" dirty="0" smtClean="0"/>
              <a:t>		1. </a:t>
            </a:r>
            <a:r>
              <a:rPr lang="ko-KR" altLang="en-US" sz="1400" b="1" dirty="0" smtClean="0"/>
              <a:t>관리자 </a:t>
            </a:r>
            <a:r>
              <a:rPr lang="en-US" altLang="ko-KR" sz="1400" b="1" dirty="0" smtClean="0"/>
              <a:t>– 1. </a:t>
            </a:r>
            <a:r>
              <a:rPr lang="ko-KR" altLang="en-US" sz="1400" b="1" dirty="0" smtClean="0"/>
              <a:t>교사 계정 관리 </a:t>
            </a:r>
            <a:r>
              <a:rPr lang="en-US" altLang="ko-KR" sz="1400" b="1" dirty="0" smtClean="0"/>
              <a:t>– a. </a:t>
            </a:r>
            <a:r>
              <a:rPr lang="ko-KR" altLang="en-US" sz="1400" b="1" dirty="0" smtClean="0"/>
              <a:t>교사 정보 등록</a:t>
            </a:r>
            <a:r>
              <a:rPr lang="en-US" altLang="ko-KR" sz="1400" b="1" dirty="0" smtClean="0"/>
              <a:t>===========================================================</a:t>
            </a:r>
            <a:br>
              <a:rPr lang="en-US" altLang="ko-KR" sz="1400" b="1" dirty="0" smtClean="0"/>
            </a:br>
            <a:r>
              <a:rPr lang="ko-KR" altLang="en-US" sz="1400" b="1" dirty="0" smtClean="0"/>
              <a:t>과목번호</a:t>
            </a:r>
            <a:r>
              <a:rPr lang="en-US" altLang="ko-KR" sz="1400" b="1" dirty="0" smtClean="0"/>
              <a:t>			         </a:t>
            </a:r>
            <a:r>
              <a:rPr lang="ko-KR" altLang="en-US" sz="1400" b="1" dirty="0" smtClean="0"/>
              <a:t>과목명</a:t>
            </a:r>
            <a:r>
              <a:rPr lang="en-US" altLang="ko-KR" sz="1400" b="1" dirty="0" smtClean="0"/>
              <a:t/>
            </a:r>
            <a:br>
              <a:rPr lang="en-US" altLang="ko-KR" sz="1400" b="1" dirty="0" smtClean="0"/>
            </a:br>
            <a:r>
              <a:rPr lang="en-US" altLang="ko-KR" sz="1400" b="1" dirty="0" smtClean="0"/>
              <a:t/>
            </a:r>
            <a:br>
              <a:rPr lang="en-US" altLang="ko-KR" sz="1400" b="1" dirty="0" smtClean="0"/>
            </a:br>
            <a:r>
              <a:rPr lang="en-US" altLang="ko-KR" sz="1400" b="1" dirty="0" smtClean="0"/>
              <a:t>1			</a:t>
            </a:r>
            <a:r>
              <a:rPr lang="ko-KR" altLang="en-US" sz="1400" b="1" dirty="0" smtClean="0"/>
              <a:t>객체지향 프로그래밍</a:t>
            </a:r>
            <a:r>
              <a:rPr lang="en-US" altLang="ko-KR" sz="1400" b="1" dirty="0" smtClean="0"/>
              <a:t> </a:t>
            </a:r>
            <a:br>
              <a:rPr lang="en-US" altLang="ko-KR" sz="1400" b="1" dirty="0" smtClean="0"/>
            </a:br>
            <a:r>
              <a:rPr lang="en-US" altLang="ko-KR" sz="1400" b="1" dirty="0" smtClean="0"/>
              <a:t>N			</a:t>
            </a:r>
            <a:r>
              <a:rPr lang="ko-KR" altLang="en-US" sz="1400" b="1" dirty="0" smtClean="0"/>
              <a:t> 데이터 베이스 구현</a:t>
            </a:r>
            <a:r>
              <a:rPr lang="en-US" altLang="ko-KR" sz="1400" b="1" dirty="0" smtClean="0"/>
              <a:t/>
            </a:r>
            <a:br>
              <a:rPr lang="en-US" altLang="ko-KR" sz="1400" b="1" dirty="0" smtClean="0"/>
            </a:br>
            <a:r>
              <a:rPr lang="en-US" altLang="ko-KR" sz="1400" b="1" dirty="0" smtClean="0"/>
              <a:t>------------------------------------------------------------------------------------------------------- </a:t>
            </a:r>
            <a:br>
              <a:rPr lang="en-US" altLang="ko-KR" sz="1400" b="1" dirty="0" smtClean="0"/>
            </a:br>
            <a:r>
              <a:rPr lang="ko-KR" altLang="en-US" sz="1400" b="1" dirty="0" err="1" smtClean="0"/>
              <a:t>교사명</a:t>
            </a:r>
            <a:r>
              <a:rPr lang="ko-KR" altLang="en-US" sz="1400" b="1" dirty="0" smtClean="0"/>
              <a:t> </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주민번호</a:t>
            </a:r>
            <a:r>
              <a:rPr lang="en-US" altLang="ko-KR" sz="1400" b="1" dirty="0" smtClean="0"/>
              <a:t>(</a:t>
            </a:r>
            <a:r>
              <a:rPr lang="ko-KR" altLang="en-US" sz="1400" b="1" dirty="0" smtClean="0"/>
              <a:t>뒷자리</a:t>
            </a:r>
            <a:r>
              <a:rPr lang="en-US" altLang="ko-KR" sz="1400" b="1" dirty="0" smtClean="0"/>
              <a:t>)</a:t>
            </a:r>
            <a:r>
              <a:rPr lang="ko-KR" altLang="en-US" sz="1400" b="1" dirty="0" smtClean="0"/>
              <a:t> </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연락처 </a:t>
            </a:r>
            <a:r>
              <a:rPr lang="en-US" altLang="ko-KR" sz="1400" b="1" dirty="0" smtClean="0"/>
              <a:t>:</a:t>
            </a:r>
            <a:br>
              <a:rPr lang="en-US" altLang="ko-KR" sz="1400" b="1" dirty="0" smtClean="0"/>
            </a:br>
            <a:r>
              <a:rPr lang="en-US" altLang="ko-KR" sz="1400" b="1" dirty="0" smtClean="0"/>
              <a:t/>
            </a:r>
            <a:br>
              <a:rPr lang="en-US" altLang="ko-KR" sz="1400" b="1" dirty="0" smtClean="0"/>
            </a:br>
            <a:r>
              <a:rPr lang="en-US" altLang="ko-KR" sz="1400" b="1" dirty="0" smtClean="0"/>
              <a:t>##</a:t>
            </a:r>
            <a:r>
              <a:rPr lang="ko-KR" altLang="en-US" sz="1400" b="1" dirty="0" smtClean="0"/>
              <a:t> 과목리스트 중 해당교사가 강의 가능한 과목들을 전부 입력해주세요</a:t>
            </a:r>
            <a:r>
              <a:rPr lang="en-US" altLang="ko-KR" sz="1400" b="1" dirty="0" smtClean="0"/>
              <a:t>.##</a:t>
            </a:r>
            <a:br>
              <a:rPr lang="en-US" altLang="ko-KR" sz="1400" b="1" dirty="0" smtClean="0"/>
            </a:br>
            <a:r>
              <a:rPr lang="ko-KR" altLang="en-US" sz="1400" b="1" dirty="0" smtClean="0"/>
              <a:t>강의가능과목 </a:t>
            </a:r>
            <a:r>
              <a:rPr lang="en-US" altLang="ko-KR" sz="1400" b="1" dirty="0" smtClean="0"/>
              <a:t>(</a:t>
            </a:r>
            <a:r>
              <a:rPr lang="ko-KR" altLang="en-US" sz="1400" b="1" dirty="0" smtClean="0"/>
              <a:t>다중선택가능 </a:t>
            </a:r>
            <a:r>
              <a:rPr lang="en-US" altLang="ko-KR" sz="1400" b="1" dirty="0" smtClean="0"/>
              <a:t>ex) 1,2,3)</a:t>
            </a:r>
            <a:r>
              <a:rPr lang="ko-KR" altLang="en-US" sz="1400" b="1" dirty="0" smtClean="0"/>
              <a:t> </a:t>
            </a:r>
            <a:r>
              <a:rPr lang="en-US" altLang="ko-KR" sz="1400" b="1" dirty="0" smtClean="0"/>
              <a:t>: </a:t>
            </a:r>
            <a:br>
              <a:rPr lang="en-US" altLang="ko-KR" sz="1400" b="1" dirty="0" smtClean="0"/>
            </a:br>
            <a:r>
              <a:rPr lang="en-US" altLang="ko-KR" sz="1400" b="1" dirty="0" smtClean="0"/>
              <a:t>-------------------------------------------------------------------------------------------------------</a:t>
            </a:r>
            <a:br>
              <a:rPr lang="en-US" altLang="ko-KR" sz="1400" b="1" dirty="0" smtClean="0"/>
            </a:br>
            <a:r>
              <a:rPr lang="ko-KR" altLang="en-US" sz="1400" b="1" dirty="0" smtClean="0"/>
              <a:t>이대로 등록하시겠습니까</a:t>
            </a:r>
            <a:r>
              <a:rPr lang="en-US" altLang="ko-KR" sz="1400" b="1" dirty="0" smtClean="0"/>
              <a:t>? (y/n)</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y</a:t>
            </a:r>
            <a:r>
              <a:rPr lang="ko-KR" altLang="en-US" sz="1400" b="1" dirty="0" err="1" smtClean="0"/>
              <a:t>선택시</a:t>
            </a:r>
            <a:r>
              <a:rPr lang="en-US" altLang="ko-KR" sz="1400" b="1" dirty="0" smtClean="0"/>
              <a:t/>
            </a:r>
            <a:br>
              <a:rPr lang="en-US" altLang="ko-KR" sz="1400" b="1" dirty="0" smtClean="0"/>
            </a:br>
            <a:r>
              <a:rPr lang="ko-KR" altLang="en-US" sz="1400" b="1" dirty="0" smtClean="0"/>
              <a:t>등록이 완료되었습니다</a:t>
            </a:r>
            <a:r>
              <a:rPr lang="en-US" altLang="ko-KR" sz="1400" b="1" dirty="0" smtClean="0"/>
              <a:t>.</a:t>
            </a:r>
            <a:br>
              <a:rPr lang="en-US" altLang="ko-KR" sz="1400" b="1" dirty="0" smtClean="0"/>
            </a:br>
            <a:r>
              <a:rPr lang="en-US" altLang="ko-KR" sz="1400" b="1" dirty="0" smtClean="0"/>
              <a:t/>
            </a:r>
            <a:br>
              <a:rPr lang="en-US" altLang="ko-KR" sz="1400" b="1" dirty="0" smtClean="0"/>
            </a:br>
            <a:r>
              <a:rPr lang="ko-KR" altLang="en-US" sz="1400" b="1" dirty="0" smtClean="0"/>
              <a:t>■ </a:t>
            </a:r>
            <a:r>
              <a:rPr lang="en-US" altLang="ko-KR" sz="1400" b="1" dirty="0" smtClean="0"/>
              <a:t>n</a:t>
            </a:r>
            <a:r>
              <a:rPr lang="ko-KR" altLang="en-US" sz="1400" b="1" dirty="0" err="1" smtClean="0"/>
              <a:t>선택시</a:t>
            </a:r>
            <a:r>
              <a:rPr lang="en-US" altLang="ko-KR" sz="1400" b="1" dirty="0" smtClean="0"/>
              <a:t/>
            </a:r>
            <a:br>
              <a:rPr lang="en-US" altLang="ko-KR" sz="1400" b="1" dirty="0" smtClean="0"/>
            </a:br>
            <a:r>
              <a:rPr lang="ko-KR" altLang="en-US" sz="1400" b="1" dirty="0" smtClean="0"/>
              <a:t>등록이 취소되었습니다</a:t>
            </a:r>
            <a:r>
              <a:rPr lang="en-US" altLang="ko-KR" sz="1400" b="1" dirty="0" smtClean="0"/>
              <a:t>.</a:t>
            </a:r>
            <a:br>
              <a:rPr lang="en-US" altLang="ko-KR" sz="1400" b="1" dirty="0" smtClean="0"/>
            </a:br>
            <a:r>
              <a:rPr lang="en-US" altLang="ko-KR" sz="1400" b="1" dirty="0" smtClean="0"/>
              <a:t>===========================================================</a:t>
            </a:r>
            <a:endParaRPr lang="ko-KR" altLang="en-US" sz="1000" b="1"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TotalTime>
  <Words>116</Words>
  <Application>Microsoft Office PowerPoint</Application>
  <PresentationFormat>화면 슬라이드 쇼(4:3)</PresentationFormat>
  <Paragraphs>172</Paragraphs>
  <Slides>53</Slides>
  <Notes>0</Notes>
  <HiddenSlides>0</HiddenSlides>
  <MMClips>0</MMClips>
  <ScaleCrop>false</ScaleCrop>
  <HeadingPairs>
    <vt:vector size="4" baseType="variant">
      <vt:variant>
        <vt:lpstr>테마</vt:lpstr>
      </vt:variant>
      <vt:variant>
        <vt:i4>1</vt:i4>
      </vt:variant>
      <vt:variant>
        <vt:lpstr>슬라이드 제목</vt:lpstr>
      </vt:variant>
      <vt:variant>
        <vt:i4>53</vt:i4>
      </vt:variant>
    </vt:vector>
  </HeadingPairs>
  <TitlesOfParts>
    <vt:vector size="54" baseType="lpstr">
      <vt:lpstr>Office 테마</vt:lpstr>
      <vt:lpstr>메인</vt:lpstr>
      <vt:lpstr>===========================================================     메인 ===========================================================            1. 관리자    2. 교사    3. 학생           =========================================================== </vt:lpstr>
      <vt:lpstr>1.관리자</vt:lpstr>
      <vt:lpstr>===========================================================     1.관리자 ===========================================================          1. 로그인    0. 뒤로가기  ---------------------------------------------------------------------------------------------------------    - 로그인-    ID   :     PW :               =========================================================== </vt:lpstr>
      <vt:lpstr>===========================================================     1.관리자 ===========================================================  1. 교사 계정 관리 2. 개설 과정 관리 3. 개설 과목 관리 4. 학생 관리 5. 시험 관리 및 성적 조회 6. 출결 관리 및 출결 조회 7. 교사 평가 관리 및 결과 조회 8. 상담일지 관리 및 조회   0. 뒤로가기            =========================================================== </vt:lpstr>
      <vt:lpstr>1.관리자 – 1. 교사 계정 관리</vt:lpstr>
      <vt:lpstr>===========================================================   1. 관리자 – 1. 교사 계정 관리===========================================================  번호     교사명       주민번호(뒷자리)     전화번호    강의가능과목  1.   홍길동 2.   아무개 3.   김길동 4.   하하하 5.   이다현 6.   배세훈 7.   양주엽 8.   조성빈 9.   조유나 10. 김찬미  a. 교사 정보 등록  b. 교사 정보 수정 c. 교사 정보 삭제   z. 뒤로가기  ---------------------------------------------------------------------------------------------------- - 상세보기를 원하시면 해당번호를 선택해주세요.  ■ 수정 및 삭제 클릭시 -&gt; 번호 입력창 띄우기 =========================================================== </vt:lpstr>
      <vt:lpstr>===========================================================   1. 관리자 – 1. 교사 계정 관리 – 1.(상세보기) ===========================================================         ■ 홍길동 님의 정보입니다.   ■ 과정명 Java를 활용한 웹 응용SW개발자 양성과정    ■ 과정기간 2019.01.07 ~ 2019.06.07   ■ 과목명 및 기간  JAVA 프로그래밍 15일 Oracle DBMS 18일 웹개발 프로그래밍 46일 Java응용프로젝트 5일 웹 클라이언트 프로그래밍 15일 Full-stack 응용 프로젝트 제작 12일    ■ 강의실 - 6   ■ 강의진행여부 강의 예정 / 강의중 / 강의 종료   - 아무키나 누르면 뒤로 돌아갑니다.  =========================================================== </vt:lpstr>
      <vt:lpstr>===========================================================   1. 관리자 – 1. 교사 계정 관리 – a. 교사 정보 등록=========================================================== 과목번호            과목명  1   객체지향 프로그래밍  N    데이터 베이스 구현 -------------------------------------------------------------------------------------------------------  교사명 :  주민번호(뒷자리) :  연락처 :  ## 과목리스트 중 해당교사가 강의 가능한 과목들을 전부 입력해주세요.## 강의가능과목 (다중선택가능 ex) 1,2,3) :  ------------------------------------------------------------------------------------------------------- 이대로 등록하시겠습니까? (y/n)  ■ y선택시 등록이 완료되었습니다.  ■ n선택시 등록이 취소되었습니다. ===========================================================</vt:lpstr>
      <vt:lpstr>===========================================================   1. 관리자 – 1. 교사 계정 관리 – b. 교사 정보 수정 ===========================================================         교사명       주민번호뒷자리     전화번호  강의가능과목   홍길동         1,2,3 ------------------------------------------------------------------------------------------------------  교사명 :  주민번호(뒷자리) :   전화번호 : -------------------------------------------------------------------------------------------------------  과목번호            과목명  1   객체지향 프로그래밍  N    데이터 베이스 구현 -------------------------------------------------------------------------------------------------------  ## 과목리스트 중 해당교사가 강의 가능한 과목들을 전부 입력해주세요.## 강의가능과목 (다중선택가능 ex) 1,2,3) : ------------------------------------------------------------------------------------------------------ 정말로 수정하시겠습니까? (y/n)  ■ y선택시 수정이 완료되었습니다.  ■ n선택시  수정이 취소 되었습니다.  =========================================================== </vt:lpstr>
      <vt:lpstr>===========================================================   1. 관리자 – 1. 교사 계정 관리 – c. 교사 정보 삭제 ===========================================================         교사명       주민번호뒷자리     전화번호 강의가능과목   홍길동 ------------------------------------------------------------------------------------------------------  정말로 삭제하시겠습니까? (y/n)  ■ y선택시 삭제가 완료되었습니다.  ■ n선택시  삭제가 취소 되었습니다.           =========================================================== </vt:lpstr>
      <vt:lpstr>1.관리자 – 2. 개설 과정 관리</vt:lpstr>
      <vt:lpstr>===========================================================    1. 관리자 – 2. 개설 과정 관리===========================================================  번호    과정명  과정기간 강의실명 개설과목등록여부  학생 등록 인원  1. 개강 자바 기반 융합형- 2018.01.01       1                10(과목수) 30명           SW 개발자 양성과정  ~ 2018.07.13  2.  a. 개설과정 정보 등록 b. 개설과정 정보 수정 c. 개설과정 정보 삭제   z. 뒤로가기 ------------------------------------------------------------------------------------------------------- - 상세보기를 원하시면 해당번호를 선택해주세요.   ■ 수정 및 삭제 클릭시 -&gt; 번호 입력창 띄우기    =========================================================== </vt:lpstr>
      <vt:lpstr>===========================================================   1. 관리자 – 2. 개설 과정 관리 – 1. (상세보기) ===========================================================         ■ 자바 기반 융합형 SW 개발자 양성과정    ■ 과정기간 2019.01.07 ~ 2019.06.07   ■ 과목명 및 기간  JAVA 프로그래밍 15일 Oracle DBMS 18일 웹개발 프로그래밍 46일 Java응용프로젝트 5일 웹 클라이언트 프로그래밍 15일 Full-stack 응용 프로젝트 제작 12일   ■ 강의실 – 6 ■ 교사명 : 양주엽  ■ 학생 정보 ------------------------------------------------------------------------------------------------------     이름  주민번호 뒷자리 전화번호        등록일            수료여부 홍길동  1234567  010-1234-    2019.01.03   수료/수강중     5678             /중도탈락  - 아무키나 누르면 뒤로 돌아갑니다. ===========================================================  </vt:lpstr>
      <vt:lpstr>===========================================================   1. 관리자 – 2. 개설 과정 관리 – a. 개설과정 정보 등록 =========================================================== 번호      과정명    과정기간  1. 개강 자바 기반 융합형 SW 개발자 양성과정    140일  ~ 6. ------------------------------------------------------------------------------------------------------- 개설과정명(과정PK):  개설과정기간   - 시작일 :   - 종료일 :  강의실명 : ------------------------------------------------------------------------------------------------------- 이대로 등록하시겠습니까? (y/n)  ■ y선택시 등록이 완료되었습니다.  ■ n선택시 등록이 취소되었습니다. ===========================================================</vt:lpstr>
      <vt:lpstr>===========================================================   1. 관리자 – 2. 개설 과정 관리 - b. 개설과정 정보 수정  ===========================================================                     과정명  과정기간 강의실명 개설과목등록여부  학생 등록 인원  개강 자바 기반 융합형-  2018.01.01       1                10(과목수) 30명     SW 개발자 양성과정       ~ 2018.07.13 -------------------------------------------------------------------------------------------------------  번호      과정명    과정기간  1. 개강 자바 기반 융합형 SW 개발자 양성과정     140일  ~ 6. -------------------------------------------------------------------------------------------------------  개설과정명(과정PK):  개설과정기간   - 시작일 :   - 종료일 :  강의실명 :  ------------------------------------------------------------------------------------------------------- 정말로 수정하시겠습니까? (y/n)  ■ y선택시 수정이 완료되었습니다.  ■ n선택시 수정이 취소되었습니다.  =========================================================== </vt:lpstr>
      <vt:lpstr>===========================================================   1. 관리자 – 2. 개설 과정 관리 - c. 개설과정 정보 삭제 ===========================================================        과정명   과정기간 강의실명 개설과목등록여부  학생 등록 인원  개강 자바 기반 융합형- 2018.01.01       1           10(과목수)     30명     SW 개발자 양성과정       ~ 2018.07.13 ------------------------------------------------------------------------------------------------------- 정말로 삭제하시겠습니까? (y/n)  ■ y선택시 삭제가 완료되었습니다.  ■ n선택시 삭제가 취소되었습니다.           =========================================================== </vt:lpstr>
      <vt:lpstr>1.관리자 – 3. 개설 과목 관리</vt:lpstr>
      <vt:lpstr>===========================================================    1. 관리자 – 3. 개설 과목 관리===========================================================번호       개설과정명        강의실          개설과목명     과목기간          교사명(과정별1명)  1. 개강 자바 기반 융합형       6       객체지향 프로그래밍     25일            양주엽      SW 개발자 양성과정   2. 개강 자바 기반 융합형       6      데이터 베이스 구현      25일              양주엽      SW 개발자 양성과정  ~ N. 웹개발&amp;머신러닝을 통한   2          NCS 소양교과        1일               하하하     응용SW 엔지니어링   a. 개설과목 정보 추가 b. 개설과목 정보 수정 c. 개설과목 정보 삭제   z. 뒤로가기 -----------------------------------------------------------------------------------------------------  - 개설과목 정보 추가 선택시, 해당 번호에 있는 개설과정에 과목이 개설이됩니다.  a선택 -&gt; 1번클릭(개강 자바 기반~ 양성과정) -&gt; 개설과목 정보 추가 ■ 추가, 수정 및 삭제 클릭시 -&gt; 번호 입력창 띄우기 =========================================================== </vt:lpstr>
      <vt:lpstr>===========================================================   1. 관리자 – 3. 개설 과목 관리 – a. 개설과목 정보 등록 =========================================================== 번호      과목명    과목기간  1.       객체지향 프로그래밍        25일  ~ 59.      실무프로젝트 통합구현       27일 ------------------------------------------------------------------------------------------------------- 개설과목명(과목PK) :  --중복된 과목 검사  개설과목기간  --해당 과정기간의 종료일 수정해야됨 - 시작일 :  - 종료일 :  ------------------------------------------------------------------------------------------------------- 이대로 등록하시겠습니까? (y/n)  ■ y선택시 등록이 완료되었습니다.  ■ n선택시 등록이 취소되었습니다.  =========================================================== </vt:lpstr>
      <vt:lpstr>===========================================================   1. 관리자 – 3. 개설 과목 관리 – b. 개설과목 정보 수정 ===========================================================           과정명    강의실          과목명  과목기간          교사명  개강 자바 기반 융합형       6          객체지향 프로그래밍    25일            양주엽  ------------------------------------------------------------------------------------------------------ 개설과목명(과목PK) : --중복된 과목 검사   개설과목기간 --과정 중간에 있는 과목을 수정할 시, 늘어나거나 줄어드는 기간은 어떻게? - 시작일 :  - 종료일 :   ------------------------------------------------------------------------------------------------------ 정말로 수정하시겠습니까? (y/n)  ■ y선택시 수정이 완료되었습니다.  ■ n선택시 수정이 취소되었습니다. =========================================================== </vt:lpstr>
      <vt:lpstr>===========================================================   1. 관리자 – 3. 개설 과목 관리 – c. 과목 정보 삭제  ===========================================================           과정명    강의실          과목명  과목기간          교사명  개강 자바 기반 융합형       6       객체지향 프로그래밍     25일            양주엽  ------------------------------------------------------------------------------------------------------ 정말로 삭제하시겠습니까? (y/n)   --과목 삭제후 줄어드는 과정기간 수정  ■ y선택시 삭제가 완료되었습니다.  ■ n선택시 삭제가 취소되었습니다.           =========================================================== </vt:lpstr>
      <vt:lpstr>1.관리자 – 4. 학생 관리</vt:lpstr>
      <vt:lpstr>===========================================================    1. 관리자 – 4. 학생 관리=========================================================== a. 학생 정보 전체보기 b. 학생 정보 등록 c. 학생 정보 검색 및 수정   z. 뒤로가기               =========================================================== </vt:lpstr>
      <vt:lpstr>===========================================================   1. 관리자 – 4. 학생 관리 - a. 학생 정보 전체보기 ===========================================================  학생명 주민번호뒷자리     전화번호             등록일     수강(신청) 횟수  홍길동 1234567      010-1234-5678      2019.01.03         3회 아무개 김길동 하하하 이다현 배세훈 양주엽 조성빈 조유나 김찬미  페이지별 보기(추가기능)     ----------------------------------------------------------------------------------------------------- - 아무키나 누르면 뒤로 돌아갑니다. =========================================================== </vt:lpstr>
      <vt:lpstr>===========================================================   1. 관리자 – 4. 학생 관리 - b. 학생 정보 등록 =========================================================== 학생명 :    주민번호(뒷자리) :   전화번호(‘-’포함) :       학과 : 추가기능 ----------------------------------------------------------------------------------------------------- 정말로 등록하시겠습니까? (y/n)  ■ y선택시 수정이 완료되었습니다.  ■ n선택시  수정이 취소 되었습니다.    =========================================================== </vt:lpstr>
      <vt:lpstr>===========================================================   1. 관리자 – 4. 학생 관리 - c. 학생 정보 검색 및 수정 =========================================================== ■ 검색 조건  a. 학생명 b. 주민번호뒷자리 c. 전화번호     d. 등록일  e. 수강(신청) 횟수 f. 학과 -&gt;추가기능   z. 뒤로가기          =========================================================== </vt:lpstr>
      <vt:lpstr>===========================================================   1. 관리자 – 4. 학생 관리 - c. 학생 정보 검색 및 수정 – a. 학생명 ===========================================================  학생명 : 홍길동                    =========================================================== </vt:lpstr>
      <vt:lpstr>===========================================================    1. 관리자 – 4. 학생 관리 - c. 학생 정보 검색 및 수정 – (검색후) ===========================================================  학생명 주민번호뒷자리     전화번호           등록일           수강(신청) 횟수    학과(추가)   1.   홍길동    1234567       010-1234-5678     2019.01.01              3회        정보통신학과 2.   홍길동    7894561       010-9876-5432     2019.03.03    1회        컴퓨터공학과  검색 조건에 따라 다수의 학생이 조회될 수 있기 때문에 전부 출력   z. 뒤로가기  ----------------------------------------------------------------------------------------------------- - 학생 정보 수정 및 삭제를 원하시면 해당 번호를 선택해 주세요.           =========================================================== </vt:lpstr>
      <vt:lpstr>===========================================================   1. 관리자 – 4. 학생 관리 - c. 학생 정보 검색 및 수정 – (검색후) – 수정 선택시 =========================================================== 학생명 주민번호뒷자리     전화번호           등록일           수강(신청) 횟수    학과(추가)  홍길동        1234567       010-1234-5678             2019.01.01              3회  정보통신학과   -----------------------------------------------------------------------------------------------------  a. 학생 정보 수정 b. 학생 정보 삭제   z. 뒤로가기  -----------------------------------------------------------------------------------------------------  학생명 :    주민번호(뒷자리) :   전화번호(‘-’포함) :       학과 :  ----------------------------------------------------------------------------------------------------- 정말로 수정하시겠습니까? (y/n)  ■ y선택시 수정이 완료되었습니다.  ■ n선택시  수정이 취소 되었습니다. =========================================================== </vt:lpstr>
      <vt:lpstr>===========================================================   1. 관리자 – 4. 학생 관리 - c. 학생 정보 검색 및 수정 – (검색후) – 삭제 선택시 ===========================================================  학생명 주민번호뒷자리     전화번호           등록일           수강(신청) 횟수    학과(추가)    홍길동        1234567       010-1234-5678             2019.01.01              3회  정보통신학과  -----------------------------------------------------------------------------------------------------  1. 학생 정보 수정 2. 학생 정보 삭제   z. 뒤로가기   ----------------------------------------------------------------------------------------------------- 정말로 삭제하시겠습니까? (y/n)  ■ y선택시 삭제가 완료되었습니다.  ■ n선택시  삭제가 취소 되었습니다.        =========================================================== </vt:lpstr>
      <vt:lpstr>1.관리자 – 5. 시험 관리 및 성적 조회</vt:lpstr>
      <vt:lpstr>===========================================================   1. 관리자 – 5. 시험 관리 및 성적 조회=========================================================== a. 과정별 성적 조회 b. 학생별 성적 조회   z. 뒤로가기                =========================================================== </vt:lpstr>
      <vt:lpstr>===========================================================   1. 관리자 – 5. 시험 관리 및 성적 조회 - a. 과정별 성적 조회 ===========================================================    과정명      과정기간 교사명 강의실   1. 자바 기반 융합형 SW  2018.01.01 ~    개발자 양성과정 2018.07.13  양주엽    6 2. 3. 4. 5. 6. Java를 활용한    2019.01.07 ~  웹 응용SW개발자 양성과정  2019.06.07  양주엽2     2   ----------------------------------------------------------------------------------------------------- - 성적 조회를 원하는 과정의 번호를 선택해 주세요.        0. 뒤로가기   =========================================================== </vt:lpstr>
      <vt:lpstr>=========================================================== 1. 관리자 – 5. 시험 관리 및 성적 조회 - 1. 과정별 성적 조회 – 과정 선택후===========================================================    과목명   과목기간  성적 등록 여부  1. 객체지향 프로그래밍   2018.01.01 ~ 2018.01.15        O  2. 데이터 베이스 구현    2018.01.16 ~ 2018.01.21        O  3. 4. 5. N.  융합기반 웹표준 프로젝트  2018.07.01 ~ 2018.07.13         X   ----------------------------------------------------------------------------------------------------- - 성적 조회를 원하는 과목의 번호를 선택해 주세요.        0. 뒤로가기   =========================================================== </vt:lpstr>
      <vt:lpstr>=========================================================== 1. 관리자 – 5. 시험 관리 및 성적 조회 - 1. 과정별 성적 조회 – 과정 – 과목 선택후 =========================================================== ■ 객체지향 프로그래밍   학생명  점수   홍길동   95 하하하   65 ~~ 호호호  75 -----------------------------------------------------------------------------------------------------        0. 뒤로가기   =========================================================== </vt:lpstr>
      <vt:lpstr>===========================================================   1. 관리자 – 5. 시험 관리 및 성적 조회 - 2. 학생별 성적 조회 =========================================================== 성적 조회를 원하는 학생명을 입력해주세요. 학생명 : 홍길동 ------------------------------------------------------------------------------------------------------    학생명 주민번호(뒷자리) 과정명  과정기간  강의실명         1. 홍길동 1234567        자바 기반 융합형 SW  2018.01.01        6              개발자 양성과정  ~ 2018.07.13   2. 홍길동  ------------------------------------------------------------------------------------------------------  - 성적 조회를 원하는 학생의 번호를 선택해 주세요.       0. 뒤로가기   =========================================================== </vt:lpstr>
      <vt:lpstr>===========================================================  1. 관리자 – 5. 시험 관리 및 성적 조회 - 2. 학생별 성적 조회 – 학생 선택시=========================================================== ■ 홍길동     과목명   과목기간   점수  객체지향 프로그래밍    2018.01.01 ~ 2018.01.15         95 데이터 베이스 구현    2018.01.16 ~ 2018.01.21         65 ~ 융합기반 웹표준 프로젝트  2018.07.01 ~ 2018.07.13          75 ------------------------------------------------------------------------------------------------------    0. 뒤로가기   =========================================================== </vt:lpstr>
      <vt:lpstr>1.관리자 – 6. 출결 관리 및 출결조회</vt:lpstr>
      <vt:lpstr>슬라이드 40</vt:lpstr>
      <vt:lpstr>슬라이드 41</vt:lpstr>
      <vt:lpstr>===========================================================  1. 관리자 – 6. 출결 관리 및 출결조회 - 1. 학생별 조회 – 학생 선택시 =========================================================== ■ 기간 : 2018.01.01 ~ 2018.01.15 ■ 이름 : 홍길동   날짜  출근시간  퇴근시간      근태상황  ------------------------------------------------------------------------------------------------------ 2018.01.01   08:56    18:03     정상 ~ 2018.01.15   08:56    15:00     조퇴  ------------------------------------------------------------------------------------------------------  0. 뒤로가기   =========================================================== </vt:lpstr>
      <vt:lpstr>슬라이드 43</vt:lpstr>
      <vt:lpstr>슬라이드 44</vt:lpstr>
      <vt:lpstr>1.관리자 – 7. 교사 평가 관리 및 결과 조회</vt:lpstr>
      <vt:lpstr>슬라이드 46</vt:lpstr>
      <vt:lpstr>슬라이드 47</vt:lpstr>
      <vt:lpstr>슬라이드 48</vt:lpstr>
      <vt:lpstr>슬라이드 49</vt:lpstr>
      <vt:lpstr>슬라이드 50</vt:lpstr>
      <vt:lpstr>슬라이드 51</vt:lpstr>
      <vt:lpstr>교사</vt:lpstr>
      <vt:lpstr>학생</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dc:title>
  <dc:creator>Windows User</dc:creator>
  <cp:lastModifiedBy>KCM</cp:lastModifiedBy>
  <cp:revision>116</cp:revision>
  <dcterms:created xsi:type="dcterms:W3CDTF">2019-04-03T03:31:52Z</dcterms:created>
  <dcterms:modified xsi:type="dcterms:W3CDTF">2019-04-04T10:18:19Z</dcterms:modified>
</cp:coreProperties>
</file>