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63" r:id="rId5"/>
    <p:sldId id="264" r:id="rId6"/>
    <p:sldId id="265" r:id="rId7"/>
    <p:sldId id="267" r:id="rId8"/>
    <p:sldId id="269" r:id="rId9"/>
    <p:sldId id="268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Young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-9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2464" y="2143116"/>
            <a:ext cx="10191821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7715" y="3786190"/>
            <a:ext cx="1000132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500176"/>
            <a:ext cx="109728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7528" y="1428736"/>
            <a:ext cx="10953827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91779" y="-15949"/>
            <a:ext cx="2000221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91779" y="285728"/>
            <a:ext cx="1619261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486928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38096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634" y="285728"/>
            <a:ext cx="11406407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"/>
            <a:ext cx="608637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071810"/>
            <a:ext cx="10287072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712" y="4500570"/>
            <a:ext cx="10287072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666712" y="4429132"/>
            <a:ext cx="1028707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12192043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1047709" y="1643050"/>
            <a:ext cx="5048291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6286501" y="1643050"/>
            <a:ext cx="5047488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666718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666717" y="5429264"/>
            <a:ext cx="5340096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6289243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6286502" y="5429264"/>
            <a:ext cx="5334037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1322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428604"/>
            <a:ext cx="10915688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380960" y="263808"/>
            <a:ext cx="1181104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666712" y="285728"/>
            <a:ext cx="10858576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1006231"/>
            <a:ext cx="2952771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3714753" y="1000108"/>
            <a:ext cx="7810500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12192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876"/>
            <a:ext cx="4381531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4714884"/>
            <a:ext cx="4381531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572272"/>
            <a:ext cx="38608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5333995" y="1071546"/>
            <a:ext cx="5619789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12192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16472" y="274638"/>
            <a:ext cx="11394569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643B6C-9640-4458-B601-CF2BEB69532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72272"/>
            <a:ext cx="38608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49786C2-F5D6-45E2-B317-738264D8BF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EoL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7714" y="3786190"/>
            <a:ext cx="10549926" cy="296513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Smart MT with </a:t>
            </a:r>
            <a:r>
              <a:rPr lang="en-US" altLang="ko-KR" dirty="0" smtClean="0"/>
              <a:t>WIFI</a:t>
            </a:r>
          </a:p>
          <a:p>
            <a:endParaRPr lang="en-US" altLang="ko-KR" dirty="0"/>
          </a:p>
          <a:p>
            <a:pPr algn="r"/>
            <a:r>
              <a:rPr lang="en-US" altLang="ko-KR" dirty="0" smtClean="0"/>
              <a:t>20115175  </a:t>
            </a:r>
            <a:r>
              <a:rPr lang="ko-KR" altLang="en-US" dirty="0" smtClean="0"/>
              <a:t>정준영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20115124 </a:t>
            </a:r>
            <a:r>
              <a:rPr lang="ko-KR" altLang="en-US" dirty="0" smtClean="0"/>
              <a:t>김태훈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20115182 </a:t>
            </a:r>
            <a:r>
              <a:rPr lang="ko-KR" altLang="en-US" dirty="0" smtClean="0"/>
              <a:t>채승표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20132537</a:t>
            </a:r>
            <a:r>
              <a:rPr lang="ko-KR" altLang="en-US" dirty="0"/>
              <a:t> </a:t>
            </a:r>
            <a:r>
              <a:rPr lang="ko-KR" altLang="en-US" dirty="0" smtClean="0"/>
              <a:t>김찬미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2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350" y="-14113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세부내용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408" y="1238491"/>
            <a:ext cx="35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1316" y="2071868"/>
            <a:ext cx="52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72" y="2071868"/>
            <a:ext cx="5514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7306" y="1886673"/>
            <a:ext cx="35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GUI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7855" y="5291559"/>
            <a:ext cx="35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앱과</a:t>
            </a:r>
            <a:r>
              <a:rPr lang="ko-KR" altLang="en-US" dirty="0" smtClean="0"/>
              <a:t> 웹 서버 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3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개발기기 </a:t>
            </a:r>
            <a:r>
              <a:rPr lang="en-US" altLang="ko-KR" dirty="0"/>
              <a:t>: Arduino Uno</a:t>
            </a:r>
          </a:p>
          <a:p>
            <a:r>
              <a:rPr lang="ko-KR" altLang="en-US" dirty="0"/>
              <a:t>개발언어 </a:t>
            </a:r>
            <a:r>
              <a:rPr lang="en-US" altLang="ko-KR" dirty="0"/>
              <a:t>: C</a:t>
            </a:r>
            <a:r>
              <a:rPr lang="ko-KR" altLang="en-US" dirty="0"/>
              <a:t>언어 </a:t>
            </a:r>
            <a:r>
              <a:rPr lang="en-US" altLang="ko-KR" dirty="0"/>
              <a:t>, JAVA</a:t>
            </a:r>
          </a:p>
          <a:p>
            <a:r>
              <a:rPr lang="ko-KR" altLang="en-US" dirty="0"/>
              <a:t>개발환경 </a:t>
            </a:r>
            <a:r>
              <a:rPr lang="en-US" altLang="ko-KR" dirty="0"/>
              <a:t>: window 7 , Android Studio, Arduino</a:t>
            </a:r>
          </a:p>
          <a:p>
            <a:r>
              <a:rPr lang="ko-KR" altLang="en-US" dirty="0"/>
              <a:t>필요한 부품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구입예정 </a:t>
            </a:r>
            <a:r>
              <a:rPr lang="en-US" altLang="ko-KR" dirty="0"/>
              <a:t>- </a:t>
            </a:r>
            <a:r>
              <a:rPr lang="ko-KR" altLang="en-US" dirty="0" err="1"/>
              <a:t>아두이노</a:t>
            </a:r>
            <a:r>
              <a:rPr lang="en-US" altLang="ko-KR" dirty="0"/>
              <a:t>, </a:t>
            </a:r>
            <a:r>
              <a:rPr lang="ko-KR" altLang="en-US" dirty="0"/>
              <a:t>릴레이</a:t>
            </a:r>
            <a:r>
              <a:rPr lang="en-US" altLang="ko-KR" dirty="0"/>
              <a:t>, IR, </a:t>
            </a:r>
            <a:r>
              <a:rPr lang="ko-KR" altLang="en-US" dirty="0" err="1"/>
              <a:t>와이파이</a:t>
            </a:r>
            <a:r>
              <a:rPr lang="ko-KR" altLang="en-US" dirty="0"/>
              <a:t> </a:t>
            </a:r>
            <a:r>
              <a:rPr lang="ko-KR" altLang="en-US" dirty="0" err="1"/>
              <a:t>쉴드</a:t>
            </a:r>
            <a:r>
              <a:rPr lang="en-US" altLang="ko-KR" dirty="0"/>
              <a:t>, </a:t>
            </a:r>
            <a:r>
              <a:rPr lang="ko-KR" altLang="en-US" dirty="0" smtClean="0"/>
              <a:t>소형드라이버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및 부품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40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4916091" y="2853089"/>
            <a:ext cx="681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/>
              <a:t>감사합니다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1295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3.amazonaws.com/ydtimages/~yourdai7/wp-content/uploads/2016/03/09094045/io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3" y="1690688"/>
            <a:ext cx="47297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1581" y="2312085"/>
            <a:ext cx="48242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IOT </a:t>
            </a:r>
            <a:r>
              <a:rPr lang="ko-KR" altLang="en-US" sz="2800" dirty="0" smtClean="0"/>
              <a:t>가 대세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제어보드 가격 인하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홈 스마트 열풍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스마트폰</a:t>
            </a:r>
            <a:r>
              <a:rPr lang="ko-KR" altLang="en-US" sz="2800" dirty="0" smtClean="0"/>
              <a:t> 보급화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4329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9563" y="2579190"/>
            <a:ext cx="6470519" cy="2563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원격에서 전원 제어가 가능한 </a:t>
            </a:r>
            <a:r>
              <a:rPr lang="ko-KR" altLang="en-US" dirty="0" err="1" smtClean="0"/>
              <a:t>멀티탭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리모콘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+ </a:t>
            </a:r>
            <a:r>
              <a:rPr lang="ko-KR" altLang="en-US" dirty="0" smtClean="0"/>
              <a:t>부가기능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작품소개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13" y="2017858"/>
            <a:ext cx="2133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3.amazonaws.com/ydtimages/~yourdai7/wp-content/uploads/2016/03/09094045/io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3" y="1690688"/>
            <a:ext cx="47297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350" y="-14113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개발내용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1581" y="1184432"/>
            <a:ext cx="48242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 smtClean="0"/>
              <a:t>어플리케이션 </a:t>
            </a:r>
            <a:r>
              <a:rPr lang="en-US" altLang="ko-KR" sz="2800" dirty="0" smtClean="0"/>
              <a:t>GUI</a:t>
            </a:r>
          </a:p>
          <a:p>
            <a:pPr fontAlgn="base"/>
            <a:endParaRPr lang="en-US" altLang="ko-KR" sz="2800" dirty="0" smtClean="0"/>
          </a:p>
          <a:p>
            <a:pPr fontAlgn="base"/>
            <a:r>
              <a:rPr lang="ko-KR" altLang="en-US" sz="2800" dirty="0" err="1" smtClean="0"/>
              <a:t>아두이노와</a:t>
            </a:r>
            <a:r>
              <a:rPr lang="ko-KR" altLang="en-US" sz="2800" dirty="0" smtClean="0"/>
              <a:t> </a:t>
            </a:r>
            <a:r>
              <a:rPr lang="en-US" altLang="ko-KR" sz="2800" dirty="0" err="1"/>
              <a:t>Wifi</a:t>
            </a:r>
            <a:r>
              <a:rPr lang="ko-KR" altLang="en-US" sz="2800" dirty="0" err="1"/>
              <a:t>로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통신</a:t>
            </a:r>
            <a:endParaRPr lang="en-US" altLang="ko-KR" sz="2800" dirty="0" smtClean="0"/>
          </a:p>
          <a:p>
            <a:pPr fontAlgn="base"/>
            <a:endParaRPr lang="en-US" altLang="ko-KR" sz="2800" dirty="0"/>
          </a:p>
          <a:p>
            <a:pPr fontAlgn="base"/>
            <a:r>
              <a:rPr lang="ko-KR" altLang="en-US" sz="2800" dirty="0" smtClean="0"/>
              <a:t>전류를 </a:t>
            </a:r>
            <a:r>
              <a:rPr lang="ko-KR" altLang="en-US" sz="2800" dirty="0"/>
              <a:t>컨트롤하는 </a:t>
            </a:r>
            <a:r>
              <a:rPr lang="ko-KR" altLang="en-US" sz="2800" dirty="0" smtClean="0"/>
              <a:t>릴레이</a:t>
            </a:r>
            <a:endParaRPr lang="en-US" altLang="ko-KR" sz="2800" dirty="0" smtClean="0"/>
          </a:p>
          <a:p>
            <a:pPr fontAlgn="base"/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리모컨 </a:t>
            </a:r>
            <a:r>
              <a:rPr lang="ko-KR" altLang="en-US" sz="2800" dirty="0"/>
              <a:t>기능을 수행하는 </a:t>
            </a:r>
            <a:r>
              <a:rPr lang="en-US" altLang="ko-KR" sz="2800" dirty="0"/>
              <a:t>IR(</a:t>
            </a:r>
            <a:r>
              <a:rPr lang="ko-KR" altLang="en-US" sz="2800" dirty="0"/>
              <a:t>적외선</a:t>
            </a:r>
            <a:r>
              <a:rPr lang="en-US" altLang="ko-KR" sz="2800" dirty="0"/>
              <a:t>) </a:t>
            </a:r>
            <a:r>
              <a:rPr lang="ko-KR" altLang="en-US" sz="2800" dirty="0"/>
              <a:t>송수신부를 </a:t>
            </a:r>
            <a:r>
              <a:rPr lang="ko-KR" altLang="en-US" sz="2800" dirty="0" smtClean="0"/>
              <a:t>제어</a:t>
            </a:r>
            <a:endParaRPr lang="ko-KR" altLang="en-US" sz="2800" dirty="0"/>
          </a:p>
          <a:p>
            <a:pPr fontAlgn="base"/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온도</a:t>
            </a:r>
            <a:r>
              <a:rPr lang="en-US" altLang="ko-KR" sz="2800" dirty="0"/>
              <a:t>, </a:t>
            </a:r>
            <a:r>
              <a:rPr lang="ko-KR" altLang="en-US" sz="2800" dirty="0"/>
              <a:t>조도 센서를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현재 </a:t>
            </a:r>
            <a:r>
              <a:rPr lang="ko-KR" altLang="en-US" sz="2800" dirty="0"/>
              <a:t>집안상태를 사용자에게 </a:t>
            </a:r>
            <a:r>
              <a:rPr lang="ko-KR" altLang="en-US" sz="2800" dirty="0" smtClean="0"/>
              <a:t>제공</a:t>
            </a:r>
            <a:endParaRPr lang="ko-KR" altLang="en-US" sz="2800" dirty="0"/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10921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외부에서</a:t>
            </a:r>
            <a:r>
              <a:rPr lang="en-US" altLang="ko-KR" dirty="0"/>
              <a:t> </a:t>
            </a:r>
            <a:r>
              <a:rPr lang="en-US" altLang="ko-KR" dirty="0" err="1"/>
              <a:t>원격제어</a:t>
            </a:r>
            <a:r>
              <a:rPr lang="en-US" altLang="ko-KR" dirty="0"/>
              <a:t> </a:t>
            </a:r>
            <a:r>
              <a:rPr lang="en-US" altLang="ko-KR" dirty="0" err="1"/>
              <a:t>가능한</a:t>
            </a:r>
            <a:r>
              <a:rPr lang="en-US" altLang="ko-KR" dirty="0"/>
              <a:t> 위 </a:t>
            </a:r>
            <a:r>
              <a:rPr lang="en-US" altLang="ko-KR" dirty="0" err="1"/>
              <a:t>제품으로</a:t>
            </a:r>
            <a:r>
              <a:rPr lang="en-US" altLang="ko-KR" dirty="0"/>
              <a:t> </a:t>
            </a:r>
            <a:r>
              <a:rPr lang="en-US" altLang="ko-KR" dirty="0" err="1" smtClean="0"/>
              <a:t>사용자가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쉽게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집안</a:t>
            </a:r>
            <a:r>
              <a:rPr lang="en-US" altLang="ko-KR" dirty="0" smtClean="0"/>
              <a:t> </a:t>
            </a:r>
            <a:r>
              <a:rPr lang="en-US" altLang="ko-KR" dirty="0" err="1"/>
              <a:t>전자제품을</a:t>
            </a:r>
            <a:r>
              <a:rPr lang="en-US" altLang="ko-KR" dirty="0"/>
              <a:t> </a:t>
            </a:r>
            <a:r>
              <a:rPr lang="en-US" altLang="ko-KR" dirty="0" err="1"/>
              <a:t>조작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쓸 </a:t>
            </a:r>
            <a:r>
              <a:rPr lang="en-US" altLang="ko-KR" dirty="0"/>
              <a:t>대 </a:t>
            </a:r>
            <a:r>
              <a:rPr lang="en-US" altLang="ko-KR" dirty="0" err="1"/>
              <a:t>없는</a:t>
            </a:r>
            <a:r>
              <a:rPr lang="en-US" altLang="ko-KR" dirty="0"/>
              <a:t> </a:t>
            </a:r>
            <a:r>
              <a:rPr lang="en-US" altLang="ko-KR" dirty="0" err="1"/>
              <a:t>전력</a:t>
            </a:r>
            <a:r>
              <a:rPr lang="en-US" altLang="ko-KR" dirty="0"/>
              <a:t> </a:t>
            </a:r>
            <a:r>
              <a:rPr lang="en-US" altLang="ko-KR" dirty="0" err="1"/>
              <a:t>낭비</a:t>
            </a:r>
            <a:r>
              <a:rPr lang="en-US" altLang="ko-KR" dirty="0"/>
              <a:t> 및 </a:t>
            </a:r>
            <a:r>
              <a:rPr lang="en-US" altLang="ko-KR" dirty="0" err="1"/>
              <a:t>화재</a:t>
            </a:r>
            <a:r>
              <a:rPr lang="en-US" altLang="ko-KR" dirty="0"/>
              <a:t> </a:t>
            </a:r>
            <a:r>
              <a:rPr lang="en-US" altLang="ko-KR" dirty="0" err="1"/>
              <a:t>예방에</a:t>
            </a:r>
            <a:r>
              <a:rPr lang="en-US" altLang="ko-KR" dirty="0"/>
              <a:t> 큰 </a:t>
            </a:r>
            <a:r>
              <a:rPr lang="en-US" altLang="ko-KR" dirty="0" err="1"/>
              <a:t>도움이</a:t>
            </a:r>
            <a:r>
              <a:rPr lang="en-US" altLang="ko-KR" dirty="0"/>
              <a:t> </a:t>
            </a:r>
            <a:r>
              <a:rPr lang="ko-KR" altLang="en-US" dirty="0" smtClean="0"/>
              <a:t>되고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요즘</a:t>
            </a:r>
            <a:r>
              <a:rPr lang="en-US" altLang="ko-KR" dirty="0"/>
              <a:t> </a:t>
            </a:r>
            <a:r>
              <a:rPr lang="en-US" altLang="ko-KR" dirty="0" err="1"/>
              <a:t>유행</a:t>
            </a:r>
            <a:r>
              <a:rPr lang="en-US" altLang="ko-KR" dirty="0"/>
              <a:t> </a:t>
            </a:r>
            <a:r>
              <a:rPr lang="en-US" altLang="ko-KR" dirty="0" err="1"/>
              <a:t>하고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홈스마트</a:t>
            </a:r>
            <a:r>
              <a:rPr lang="en-US" altLang="ko-KR" dirty="0"/>
              <a:t> </a:t>
            </a:r>
            <a:r>
              <a:rPr lang="en-US" altLang="ko-KR" dirty="0" err="1"/>
              <a:t>제품에</a:t>
            </a:r>
            <a:r>
              <a:rPr lang="en-US" altLang="ko-KR" dirty="0"/>
              <a:t> </a:t>
            </a:r>
            <a:r>
              <a:rPr lang="en-US" altLang="ko-KR" dirty="0" err="1"/>
              <a:t>비해</a:t>
            </a:r>
            <a:r>
              <a:rPr lang="en-US" altLang="ko-KR" dirty="0"/>
              <a:t> </a:t>
            </a:r>
            <a:r>
              <a:rPr lang="en-US" altLang="ko-KR" dirty="0" err="1"/>
              <a:t>저렴한</a:t>
            </a:r>
            <a:r>
              <a:rPr lang="en-US" altLang="ko-KR" dirty="0"/>
              <a:t> </a:t>
            </a:r>
            <a:r>
              <a:rPr lang="en-US" altLang="ko-KR" dirty="0" err="1"/>
              <a:t>가격으로</a:t>
            </a:r>
            <a:r>
              <a:rPr lang="en-US" altLang="ko-KR" dirty="0"/>
              <a:t> </a:t>
            </a:r>
            <a:r>
              <a:rPr lang="en-US" altLang="ko-KR" dirty="0" err="1" smtClean="0"/>
              <a:t>같은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기능을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제공</a:t>
            </a:r>
            <a:r>
              <a:rPr lang="en-US" altLang="ko-KR" dirty="0" smtClean="0"/>
              <a:t> 할 수 </a:t>
            </a:r>
            <a:r>
              <a:rPr lang="en-US" altLang="ko-KR" dirty="0" err="1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350" y="-14113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기대효과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1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350" y="-14113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계획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0024"/>
              </p:ext>
            </p:extLst>
          </p:nvPr>
        </p:nvGraphicFramePr>
        <p:xfrm>
          <a:off x="1544820" y="1347541"/>
          <a:ext cx="8791367" cy="4289332"/>
        </p:xfrm>
        <a:graphic>
          <a:graphicData uri="http://schemas.openxmlformats.org/drawingml/2006/table">
            <a:tbl>
              <a:tblPr/>
              <a:tblGrid>
                <a:gridCol w="3114374"/>
                <a:gridCol w="319875"/>
                <a:gridCol w="319875"/>
                <a:gridCol w="320554"/>
                <a:gridCol w="320554"/>
                <a:gridCol w="319875"/>
                <a:gridCol w="319875"/>
                <a:gridCol w="320554"/>
                <a:gridCol w="320554"/>
                <a:gridCol w="319875"/>
                <a:gridCol w="319875"/>
                <a:gridCol w="320554"/>
                <a:gridCol w="320554"/>
                <a:gridCol w="319875"/>
                <a:gridCol w="319875"/>
                <a:gridCol w="320554"/>
                <a:gridCol w="320554"/>
                <a:gridCol w="553561"/>
              </a:tblGrid>
              <a:tr h="46492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세부내용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수행기간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월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비고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5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3</a:t>
                      </a:r>
                      <a:endParaRPr lang="en-US" sz="900" kern="0" spc="0">
                        <a:solidFill>
                          <a:srgbClr val="FF0000"/>
                        </a:solidFill>
                        <a:effectLst/>
                        <a:latin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4</a:t>
                      </a:r>
                      <a:endParaRPr lang="en-US" sz="900" kern="0" spc="0">
                        <a:solidFill>
                          <a:srgbClr val="FF0000"/>
                        </a:solidFill>
                        <a:effectLst/>
                        <a:latin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5</a:t>
                      </a:r>
                      <a:endParaRPr lang="en-US" sz="900" kern="0" spc="0">
                        <a:solidFill>
                          <a:srgbClr val="FF0000"/>
                        </a:solidFill>
                        <a:effectLst/>
                        <a:latin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6</a:t>
                      </a:r>
                      <a:endParaRPr lang="en-US" sz="900" kern="0" spc="0">
                        <a:solidFill>
                          <a:srgbClr val="FF0000"/>
                        </a:solidFill>
                        <a:effectLst/>
                        <a:latin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5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FF0000"/>
                          </a:solidFill>
                          <a:effectLst/>
                          <a:latin typeface="바탕체"/>
                          <a:ea typeface="바탕체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5925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계획수립 및 자료조사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335"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2.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  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재료구입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3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3.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임베디드 파트 제작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3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4.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안드로이드 어플 제작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3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5.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기구부 제작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3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6.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프로토타입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체"/>
                          <a:ea typeface="바탕체"/>
                        </a:rPr>
                        <a:t> 테스트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바탕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5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350" y="-14113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세부내용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409" y="1238491"/>
            <a:ext cx="35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1316" y="2071868"/>
            <a:ext cx="52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72" y="2071868"/>
            <a:ext cx="5514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5894" y="4745620"/>
            <a:ext cx="737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아두이노를</a:t>
            </a:r>
            <a:r>
              <a:rPr lang="ko-KR" altLang="en-US" dirty="0" smtClean="0"/>
              <a:t> 사용하여 릴레이전원 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오프기능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웹서버와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아두이노와의</a:t>
            </a:r>
            <a:r>
              <a:rPr lang="ko-KR" altLang="en-US" dirty="0" smtClean="0"/>
              <a:t> 통신구현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096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861350" y="-1411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/>
              <a:t>세부내용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6416" y="370561"/>
            <a:ext cx="35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3,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파트제작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5894" y="1562582"/>
            <a:ext cx="7373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아두이노를</a:t>
            </a:r>
            <a:r>
              <a:rPr lang="ko-KR" altLang="en-US" dirty="0" smtClean="0"/>
              <a:t> 사용하여 릴레이전원 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오프기능 구현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웹서버와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아두이노와의</a:t>
            </a:r>
            <a:r>
              <a:rPr lang="ko-KR" altLang="en-US" dirty="0" smtClean="0"/>
              <a:t> 통신구현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FontTx/>
              <a:buAutoNum type="arabicPeriod" startAt="2"/>
            </a:pPr>
            <a:r>
              <a:rPr lang="ko-KR" altLang="en-US" dirty="0" err="1" smtClean="0"/>
              <a:t>리모콘기능을</a:t>
            </a:r>
            <a:r>
              <a:rPr lang="ko-KR" altLang="en-US" dirty="0" smtClean="0"/>
              <a:t> 할 수 있는 </a:t>
            </a:r>
            <a:r>
              <a:rPr lang="en-US" altLang="ko-KR" dirty="0"/>
              <a:t>IR(</a:t>
            </a:r>
            <a:r>
              <a:rPr lang="ko-KR" altLang="en-US" dirty="0"/>
              <a:t>적외선</a:t>
            </a:r>
            <a:r>
              <a:rPr lang="en-US" altLang="ko-KR" dirty="0"/>
              <a:t>) </a:t>
            </a:r>
            <a:r>
              <a:rPr lang="ko-KR" altLang="en-US" dirty="0"/>
              <a:t>송수신부를 </a:t>
            </a:r>
            <a:r>
              <a:rPr lang="ko-KR" altLang="en-US" dirty="0" smtClean="0"/>
              <a:t>제어</a:t>
            </a:r>
            <a:r>
              <a:rPr lang="en-US" altLang="ko-KR" dirty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8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83" y="1150326"/>
            <a:ext cx="1200883" cy="899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02" y="2495624"/>
            <a:ext cx="1654419" cy="1654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54" y="5552783"/>
            <a:ext cx="1361342" cy="9026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453" y="4247178"/>
            <a:ext cx="825657" cy="1651313"/>
          </a:xfrm>
          <a:prstGeom prst="rect">
            <a:avLst/>
          </a:prstGeom>
        </p:spPr>
      </p:pic>
      <p:cxnSp>
        <p:nvCxnSpPr>
          <p:cNvPr id="10" name="직선 연결선 9"/>
          <p:cNvCxnSpPr>
            <a:stCxn id="4" idx="2"/>
          </p:cNvCxnSpPr>
          <p:nvPr/>
        </p:nvCxnSpPr>
        <p:spPr>
          <a:xfrm flipH="1">
            <a:off x="6529824" y="2049897"/>
            <a:ext cx="1" cy="642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529825" y="4566213"/>
            <a:ext cx="0" cy="1137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8011">
            <a:off x="7635196" y="1582692"/>
            <a:ext cx="1430758" cy="99461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94121">
            <a:off x="9070558" y="3509528"/>
            <a:ext cx="1430758" cy="9946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0546" flipH="1" flipV="1">
            <a:off x="4558378" y="985125"/>
            <a:ext cx="1319922" cy="98023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8" y="739893"/>
            <a:ext cx="2836984" cy="1470700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flipH="1" flipV="1">
            <a:off x="3312539" y="1492976"/>
            <a:ext cx="1273603" cy="56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02015" y="2349656"/>
            <a:ext cx="2414540" cy="1613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31" y="3883940"/>
            <a:ext cx="2127986" cy="94999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724899" y="2807097"/>
            <a:ext cx="15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61350" y="-1411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/>
              <a:t>세부내용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6416" y="370561"/>
            <a:ext cx="35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3,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파트제작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7108" y="4833934"/>
            <a:ext cx="737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아두이노를</a:t>
            </a:r>
            <a:r>
              <a:rPr lang="ko-KR" altLang="en-US" dirty="0" smtClean="0"/>
              <a:t> 사용하여 릴레이전원 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오프기능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웹서버와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아두이노와의</a:t>
            </a:r>
            <a:r>
              <a:rPr lang="ko-KR" altLang="en-US" dirty="0" smtClean="0"/>
              <a:t> 통신구현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04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177</TotalTime>
  <Words>273</Words>
  <Application>Microsoft Office PowerPoint</Application>
  <PresentationFormat>사용자 지정</PresentationFormat>
  <Paragraphs>98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고구려 벽화</vt:lpstr>
      <vt:lpstr>EoL</vt:lpstr>
      <vt:lpstr>목적</vt:lpstr>
      <vt:lpstr>작품소개</vt:lpstr>
      <vt:lpstr>개발내용</vt:lpstr>
      <vt:lpstr>기대효과</vt:lpstr>
      <vt:lpstr>계획</vt:lpstr>
      <vt:lpstr>세부내용</vt:lpstr>
      <vt:lpstr>PowerPoint 프레젠테이션</vt:lpstr>
      <vt:lpstr>PowerPoint 프레젠테이션</vt:lpstr>
      <vt:lpstr>세부내용</vt:lpstr>
      <vt:lpstr>개발환경 및 부품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Eol</dc:title>
  <dc:creator>csp</dc:creator>
  <cp:lastModifiedBy>1224_33</cp:lastModifiedBy>
  <cp:revision>22</cp:revision>
  <dcterms:created xsi:type="dcterms:W3CDTF">2016-03-20T09:20:20Z</dcterms:created>
  <dcterms:modified xsi:type="dcterms:W3CDTF">2016-03-23T02:06:03Z</dcterms:modified>
</cp:coreProperties>
</file>