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8" r:id="rId3"/>
    <p:sldId id="272" r:id="rId4"/>
    <p:sldId id="279" r:id="rId5"/>
    <p:sldId id="280" r:id="rId6"/>
    <p:sldId id="282" r:id="rId7"/>
    <p:sldId id="276" r:id="rId8"/>
    <p:sldId id="281" r:id="rId9"/>
    <p:sldId id="277" r:id="rId10"/>
    <p:sldId id="278" r:id="rId11"/>
    <p:sldId id="275" r:id="rId12"/>
    <p:sldId id="274" r:id="rId13"/>
    <p:sldId id="283" r:id="rId14"/>
  </p:sldIdLst>
  <p:sldSz cx="9144000" cy="6858000" type="screen4x3"/>
  <p:notesSz cx="6858000" cy="9144000"/>
  <p:embeddedFontLst>
    <p:embeddedFont>
      <p:font typeface="나눔바른펜" panose="020B0503000000000000" pitchFamily="50" charset="-127"/>
      <p:regular r:id="rId15"/>
      <p:bold r:id="rId16"/>
    </p:embeddedFont>
    <p:embeddedFont>
      <p:font typeface="나눔스퀘어" panose="020B0600000101010101" pitchFamily="50" charset="-127"/>
      <p:regular r:id="rId17"/>
    </p:embeddedFont>
    <p:embeddedFont>
      <p:font typeface="나눔스퀘어라운드 ExtraBold" panose="020B0600000101010101" pitchFamily="50" charset="-127"/>
      <p:bold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-윤고딕330" panose="020B0600000101010101" charset="-127"/>
      <p:regular r:id="rId27"/>
    </p:embeddedFont>
    <p:embeddedFont>
      <p:font typeface="나눔스퀘어 Bold" panose="020B0600000101010101" pitchFamily="50" charset="-1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535"/>
    <a:srgbClr val="F9EA80"/>
    <a:srgbClr val="55C89F"/>
    <a:srgbClr val="DAE224"/>
    <a:srgbClr val="DE670B"/>
    <a:srgbClr val="3A6966"/>
    <a:srgbClr val="FEED07"/>
    <a:srgbClr val="FFEC00"/>
    <a:srgbClr val="DCED49"/>
    <a:srgbClr val="FC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5848-3B2D-460F-BA23-B414625019C3}" type="datetimeFigureOut">
              <a:rPr lang="ko-KR" altLang="en-US" smtClean="0"/>
              <a:pPr/>
              <a:t>2019-06-15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C541-A6C5-4C75-8F14-E0AB3F45F6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9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5848-3B2D-460F-BA23-B414625019C3}" type="datetimeFigureOut">
              <a:rPr lang="ko-KR" altLang="en-US" smtClean="0"/>
              <a:pPr/>
              <a:t>2019-06-15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C541-A6C5-4C75-8F14-E0AB3F45F6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35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5848-3B2D-460F-BA23-B414625019C3}" type="datetimeFigureOut">
              <a:rPr lang="ko-KR" altLang="en-US" smtClean="0"/>
              <a:pPr/>
              <a:t>2019-06-15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C541-A6C5-4C75-8F14-E0AB3F45F6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1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5848-3B2D-460F-BA23-B414625019C3}" type="datetimeFigureOut">
              <a:rPr lang="ko-KR" altLang="en-US" smtClean="0"/>
              <a:pPr/>
              <a:t>2019-06-15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C541-A6C5-4C75-8F14-E0AB3F45F6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8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5848-3B2D-460F-BA23-B414625019C3}" type="datetimeFigureOut">
              <a:rPr lang="ko-KR" altLang="en-US" smtClean="0"/>
              <a:pPr/>
              <a:t>2019-06-15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C541-A6C5-4C75-8F14-E0AB3F45F6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20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5848-3B2D-460F-BA23-B414625019C3}" type="datetimeFigureOut">
              <a:rPr lang="ko-KR" altLang="en-US" smtClean="0"/>
              <a:pPr/>
              <a:t>2019-06-15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C541-A6C5-4C75-8F14-E0AB3F45F6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58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5848-3B2D-460F-BA23-B414625019C3}" type="datetimeFigureOut">
              <a:rPr lang="ko-KR" altLang="en-US" smtClean="0"/>
              <a:pPr/>
              <a:t>2019-06-15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C541-A6C5-4C75-8F14-E0AB3F45F6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69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5848-3B2D-460F-BA23-B414625019C3}" type="datetimeFigureOut">
              <a:rPr lang="ko-KR" altLang="en-US" smtClean="0"/>
              <a:pPr/>
              <a:t>2019-06-15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C541-A6C5-4C75-8F14-E0AB3F45F6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5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5848-3B2D-460F-BA23-B414625019C3}" type="datetimeFigureOut">
              <a:rPr lang="ko-KR" altLang="en-US" smtClean="0"/>
              <a:pPr/>
              <a:t>2019-06-15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C541-A6C5-4C75-8F14-E0AB3F45F6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77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5848-3B2D-460F-BA23-B414625019C3}" type="datetimeFigureOut">
              <a:rPr lang="ko-KR" altLang="en-US" smtClean="0"/>
              <a:pPr/>
              <a:t>2019-06-15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C541-A6C5-4C75-8F14-E0AB3F45F6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62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5848-3B2D-460F-BA23-B414625019C3}" type="datetimeFigureOut">
              <a:rPr lang="ko-KR" altLang="en-US" smtClean="0"/>
              <a:pPr/>
              <a:t>2019-06-15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C541-A6C5-4C75-8F14-E0AB3F45F6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84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35848-3B2D-460F-BA23-B414625019C3}" type="datetimeFigureOut">
              <a:rPr lang="ko-KR" altLang="en-US" smtClean="0"/>
              <a:pPr/>
              <a:t>2019-06-15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C541-A6C5-4C75-8F14-E0AB3F45F6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0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58400" cy="6858000"/>
            <a:chOff x="0" y="0"/>
            <a:chExt cx="9158400" cy="6858000"/>
          </a:xfrm>
        </p:grpSpPr>
        <p:grpSp>
          <p:nvGrpSpPr>
            <p:cNvPr id="19" name="그룹 18"/>
            <p:cNvGrpSpPr/>
            <p:nvPr/>
          </p:nvGrpSpPr>
          <p:grpSpPr>
            <a:xfrm>
              <a:off x="0" y="0"/>
              <a:ext cx="9158400" cy="6858000"/>
              <a:chOff x="0" y="0"/>
              <a:chExt cx="9158400" cy="6858000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0" y="0"/>
                <a:ext cx="1526400" cy="6858000"/>
              </a:xfrm>
              <a:prstGeom prst="rect">
                <a:avLst/>
              </a:prstGeom>
              <a:solidFill>
                <a:srgbClr val="E6E5F7"/>
              </a:solidFill>
              <a:ln>
                <a:solidFill>
                  <a:srgbClr val="E6E5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052800" y="0"/>
                <a:ext cx="1526400" cy="6858000"/>
              </a:xfrm>
              <a:prstGeom prst="rect">
                <a:avLst/>
              </a:prstGeom>
              <a:solidFill>
                <a:srgbClr val="E6E5F7"/>
              </a:solidFill>
              <a:ln>
                <a:solidFill>
                  <a:srgbClr val="E6E5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579200" y="0"/>
                <a:ext cx="1526400" cy="6858000"/>
              </a:xfrm>
              <a:prstGeom prst="rect">
                <a:avLst/>
              </a:prstGeom>
              <a:solidFill>
                <a:srgbClr val="F5F5FD"/>
              </a:solidFill>
              <a:ln>
                <a:solidFill>
                  <a:srgbClr val="F5F5F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105600" y="0"/>
                <a:ext cx="1526400" cy="6858000"/>
              </a:xfrm>
              <a:prstGeom prst="rect">
                <a:avLst/>
              </a:prstGeom>
              <a:solidFill>
                <a:srgbClr val="E6E5F7"/>
              </a:solidFill>
              <a:ln>
                <a:solidFill>
                  <a:srgbClr val="E6E5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632000" y="0"/>
                <a:ext cx="1526400" cy="6858000"/>
              </a:xfrm>
              <a:prstGeom prst="rect">
                <a:avLst/>
              </a:prstGeom>
              <a:solidFill>
                <a:srgbClr val="F5F5FD"/>
              </a:solidFill>
              <a:ln>
                <a:solidFill>
                  <a:srgbClr val="F5F5F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526400" y="0"/>
                <a:ext cx="1526400" cy="6858000"/>
              </a:xfrm>
              <a:prstGeom prst="rect">
                <a:avLst/>
              </a:prstGeom>
              <a:solidFill>
                <a:srgbClr val="F5F5FD"/>
              </a:solidFill>
              <a:ln>
                <a:solidFill>
                  <a:srgbClr val="F5F5F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하트 25"/>
            <p:cNvSpPr/>
            <p:nvPr/>
          </p:nvSpPr>
          <p:spPr>
            <a:xfrm>
              <a:off x="5772652" y="495264"/>
              <a:ext cx="187957" cy="133762"/>
            </a:xfrm>
            <a:prstGeom prst="heart">
              <a:avLst/>
            </a:prstGeom>
            <a:solidFill>
              <a:srgbClr val="D5D4F3"/>
            </a:solidFill>
            <a:ln>
              <a:solidFill>
                <a:srgbClr val="D5D4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하트 33"/>
            <p:cNvSpPr/>
            <p:nvPr/>
          </p:nvSpPr>
          <p:spPr>
            <a:xfrm>
              <a:off x="7075506" y="495264"/>
              <a:ext cx="187957" cy="133762"/>
            </a:xfrm>
            <a:prstGeom prst="heart">
              <a:avLst/>
            </a:prstGeom>
            <a:solidFill>
              <a:srgbClr val="D5D4F3"/>
            </a:solidFill>
            <a:ln>
              <a:solidFill>
                <a:srgbClr val="D5D4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하트 34"/>
            <p:cNvSpPr/>
            <p:nvPr/>
          </p:nvSpPr>
          <p:spPr>
            <a:xfrm>
              <a:off x="7139773" y="6348847"/>
              <a:ext cx="187957" cy="133762"/>
            </a:xfrm>
            <a:prstGeom prst="heart">
              <a:avLst/>
            </a:prstGeom>
            <a:solidFill>
              <a:srgbClr val="D5D4F3"/>
            </a:solidFill>
            <a:ln>
              <a:solidFill>
                <a:srgbClr val="D5D4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하트 35"/>
            <p:cNvSpPr/>
            <p:nvPr/>
          </p:nvSpPr>
          <p:spPr>
            <a:xfrm>
              <a:off x="8636263" y="6348847"/>
              <a:ext cx="187957" cy="133762"/>
            </a:xfrm>
            <a:prstGeom prst="heart">
              <a:avLst/>
            </a:prstGeom>
            <a:solidFill>
              <a:srgbClr val="D5D4F3"/>
            </a:solidFill>
            <a:ln>
              <a:solidFill>
                <a:srgbClr val="D5D4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하트 36"/>
            <p:cNvSpPr/>
            <p:nvPr/>
          </p:nvSpPr>
          <p:spPr>
            <a:xfrm>
              <a:off x="8578038" y="4444312"/>
              <a:ext cx="187957" cy="133762"/>
            </a:xfrm>
            <a:prstGeom prst="heart">
              <a:avLst/>
            </a:prstGeom>
            <a:solidFill>
              <a:srgbClr val="D5D4F3"/>
            </a:solidFill>
            <a:ln>
              <a:solidFill>
                <a:srgbClr val="D5D4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하트 37"/>
            <p:cNvSpPr/>
            <p:nvPr/>
          </p:nvSpPr>
          <p:spPr>
            <a:xfrm>
              <a:off x="8554589" y="1672441"/>
              <a:ext cx="187957" cy="133762"/>
            </a:xfrm>
            <a:prstGeom prst="heart">
              <a:avLst/>
            </a:prstGeom>
            <a:solidFill>
              <a:srgbClr val="D5D4F3"/>
            </a:solidFill>
            <a:ln>
              <a:solidFill>
                <a:srgbClr val="D5D4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하트 38"/>
            <p:cNvSpPr/>
            <p:nvPr/>
          </p:nvSpPr>
          <p:spPr>
            <a:xfrm>
              <a:off x="5784794" y="6348847"/>
              <a:ext cx="187957" cy="133762"/>
            </a:xfrm>
            <a:prstGeom prst="heart">
              <a:avLst/>
            </a:prstGeom>
            <a:solidFill>
              <a:srgbClr val="D5D4F3"/>
            </a:solidFill>
            <a:ln>
              <a:solidFill>
                <a:srgbClr val="D5D4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하트 39"/>
            <p:cNvSpPr/>
            <p:nvPr/>
          </p:nvSpPr>
          <p:spPr>
            <a:xfrm>
              <a:off x="2647813" y="6348847"/>
              <a:ext cx="187957" cy="133762"/>
            </a:xfrm>
            <a:prstGeom prst="heart">
              <a:avLst/>
            </a:prstGeom>
            <a:solidFill>
              <a:srgbClr val="D5D4F3"/>
            </a:solidFill>
            <a:ln>
              <a:solidFill>
                <a:srgbClr val="D5D4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하트 40"/>
            <p:cNvSpPr/>
            <p:nvPr/>
          </p:nvSpPr>
          <p:spPr>
            <a:xfrm>
              <a:off x="1097312" y="6348847"/>
              <a:ext cx="187957" cy="133762"/>
            </a:xfrm>
            <a:prstGeom prst="heart">
              <a:avLst/>
            </a:prstGeom>
            <a:solidFill>
              <a:srgbClr val="D5D4F3"/>
            </a:solidFill>
            <a:ln>
              <a:solidFill>
                <a:srgbClr val="D5D4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하트 41"/>
            <p:cNvSpPr/>
            <p:nvPr/>
          </p:nvSpPr>
          <p:spPr>
            <a:xfrm>
              <a:off x="1097312" y="4417676"/>
              <a:ext cx="187957" cy="133762"/>
            </a:xfrm>
            <a:prstGeom prst="heart">
              <a:avLst/>
            </a:prstGeom>
            <a:solidFill>
              <a:srgbClr val="D5D4F3"/>
            </a:solidFill>
            <a:ln>
              <a:solidFill>
                <a:srgbClr val="D5D4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하트 42"/>
            <p:cNvSpPr/>
            <p:nvPr/>
          </p:nvSpPr>
          <p:spPr>
            <a:xfrm>
              <a:off x="1097312" y="1789513"/>
              <a:ext cx="187957" cy="133762"/>
            </a:xfrm>
            <a:prstGeom prst="heart">
              <a:avLst/>
            </a:prstGeom>
            <a:solidFill>
              <a:srgbClr val="D5D4F3"/>
            </a:solidFill>
            <a:ln>
              <a:solidFill>
                <a:srgbClr val="D5D4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하트 43"/>
            <p:cNvSpPr/>
            <p:nvPr/>
          </p:nvSpPr>
          <p:spPr>
            <a:xfrm>
              <a:off x="1097312" y="2847338"/>
              <a:ext cx="187957" cy="133762"/>
            </a:xfrm>
            <a:prstGeom prst="heart">
              <a:avLst/>
            </a:prstGeom>
            <a:solidFill>
              <a:srgbClr val="D5D4F3"/>
            </a:solidFill>
            <a:ln>
              <a:solidFill>
                <a:srgbClr val="D5D4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하트 44"/>
            <p:cNvSpPr/>
            <p:nvPr/>
          </p:nvSpPr>
          <p:spPr>
            <a:xfrm>
              <a:off x="1097312" y="259602"/>
              <a:ext cx="187957" cy="133762"/>
            </a:xfrm>
            <a:prstGeom prst="heart">
              <a:avLst/>
            </a:prstGeom>
            <a:solidFill>
              <a:srgbClr val="D5D4F3"/>
            </a:solidFill>
            <a:ln>
              <a:solidFill>
                <a:srgbClr val="D5D4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하트 45"/>
            <p:cNvSpPr/>
            <p:nvPr/>
          </p:nvSpPr>
          <p:spPr>
            <a:xfrm>
              <a:off x="321956" y="846861"/>
              <a:ext cx="187957" cy="133762"/>
            </a:xfrm>
            <a:prstGeom prst="heart">
              <a:avLst/>
            </a:prstGeom>
            <a:solidFill>
              <a:srgbClr val="D5D4F3"/>
            </a:solidFill>
            <a:ln>
              <a:solidFill>
                <a:srgbClr val="D5D4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하트 46"/>
            <p:cNvSpPr/>
            <p:nvPr/>
          </p:nvSpPr>
          <p:spPr>
            <a:xfrm>
              <a:off x="321956" y="2243794"/>
              <a:ext cx="187957" cy="133762"/>
            </a:xfrm>
            <a:prstGeom prst="heart">
              <a:avLst/>
            </a:prstGeom>
            <a:solidFill>
              <a:srgbClr val="D5D4F3"/>
            </a:solidFill>
            <a:ln>
              <a:solidFill>
                <a:srgbClr val="D5D4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하트 47"/>
            <p:cNvSpPr/>
            <p:nvPr/>
          </p:nvSpPr>
          <p:spPr>
            <a:xfrm>
              <a:off x="321956" y="3573846"/>
              <a:ext cx="187957" cy="133762"/>
            </a:xfrm>
            <a:prstGeom prst="heart">
              <a:avLst/>
            </a:prstGeom>
            <a:solidFill>
              <a:srgbClr val="D5D4F3"/>
            </a:solidFill>
            <a:ln>
              <a:solidFill>
                <a:srgbClr val="D5D4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하트 48"/>
            <p:cNvSpPr/>
            <p:nvPr/>
          </p:nvSpPr>
          <p:spPr>
            <a:xfrm>
              <a:off x="321956" y="5149042"/>
              <a:ext cx="187957" cy="133762"/>
            </a:xfrm>
            <a:prstGeom prst="heart">
              <a:avLst/>
            </a:prstGeom>
            <a:solidFill>
              <a:srgbClr val="D5D4F3"/>
            </a:solidFill>
            <a:ln>
              <a:solidFill>
                <a:srgbClr val="D5D4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하트 49"/>
            <p:cNvSpPr/>
            <p:nvPr/>
          </p:nvSpPr>
          <p:spPr>
            <a:xfrm>
              <a:off x="1899079" y="815050"/>
              <a:ext cx="187957" cy="133762"/>
            </a:xfrm>
            <a:prstGeom prst="heart">
              <a:avLst/>
            </a:prstGeom>
            <a:solidFill>
              <a:srgbClr val="D5D4F3"/>
            </a:solidFill>
            <a:ln>
              <a:solidFill>
                <a:srgbClr val="D5D4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하트 50"/>
            <p:cNvSpPr/>
            <p:nvPr/>
          </p:nvSpPr>
          <p:spPr>
            <a:xfrm>
              <a:off x="2623712" y="248254"/>
              <a:ext cx="187957" cy="133762"/>
            </a:xfrm>
            <a:prstGeom prst="heart">
              <a:avLst/>
            </a:prstGeom>
            <a:solidFill>
              <a:srgbClr val="D5D4F3"/>
            </a:solidFill>
            <a:ln>
              <a:solidFill>
                <a:srgbClr val="D5D4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하트 51"/>
            <p:cNvSpPr/>
            <p:nvPr/>
          </p:nvSpPr>
          <p:spPr>
            <a:xfrm>
              <a:off x="1765139" y="5188148"/>
              <a:ext cx="187957" cy="133762"/>
            </a:xfrm>
            <a:prstGeom prst="heart">
              <a:avLst/>
            </a:prstGeom>
            <a:solidFill>
              <a:srgbClr val="D5D4F3"/>
            </a:solidFill>
            <a:ln>
              <a:solidFill>
                <a:srgbClr val="D5D4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하트 52"/>
            <p:cNvSpPr/>
            <p:nvPr/>
          </p:nvSpPr>
          <p:spPr>
            <a:xfrm>
              <a:off x="7903049" y="5188148"/>
              <a:ext cx="187957" cy="133762"/>
            </a:xfrm>
            <a:prstGeom prst="heart">
              <a:avLst/>
            </a:prstGeom>
            <a:solidFill>
              <a:srgbClr val="D5D4F3"/>
            </a:solidFill>
            <a:ln>
              <a:solidFill>
                <a:srgbClr val="D5D4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하트 53"/>
            <p:cNvSpPr/>
            <p:nvPr/>
          </p:nvSpPr>
          <p:spPr>
            <a:xfrm>
              <a:off x="7903049" y="3429000"/>
              <a:ext cx="187957" cy="133762"/>
            </a:xfrm>
            <a:prstGeom prst="heart">
              <a:avLst/>
            </a:prstGeom>
            <a:solidFill>
              <a:srgbClr val="D5D4F3"/>
            </a:solidFill>
            <a:ln>
              <a:solidFill>
                <a:srgbClr val="D5D4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하트 54"/>
            <p:cNvSpPr/>
            <p:nvPr/>
          </p:nvSpPr>
          <p:spPr>
            <a:xfrm>
              <a:off x="7903049" y="815050"/>
              <a:ext cx="187957" cy="133762"/>
            </a:xfrm>
            <a:prstGeom prst="heart">
              <a:avLst/>
            </a:prstGeom>
            <a:solidFill>
              <a:srgbClr val="D5D4F3"/>
            </a:solidFill>
            <a:ln>
              <a:solidFill>
                <a:srgbClr val="D5D4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하트 55"/>
            <p:cNvSpPr/>
            <p:nvPr/>
          </p:nvSpPr>
          <p:spPr>
            <a:xfrm>
              <a:off x="8487013" y="315135"/>
              <a:ext cx="187957" cy="133762"/>
            </a:xfrm>
            <a:prstGeom prst="heart">
              <a:avLst/>
            </a:prstGeom>
            <a:solidFill>
              <a:srgbClr val="D5D4F3"/>
            </a:solidFill>
            <a:ln>
              <a:solidFill>
                <a:srgbClr val="D5D4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하트 56"/>
            <p:cNvSpPr/>
            <p:nvPr/>
          </p:nvSpPr>
          <p:spPr>
            <a:xfrm>
              <a:off x="8580988" y="2713576"/>
              <a:ext cx="187957" cy="133762"/>
            </a:xfrm>
            <a:prstGeom prst="heart">
              <a:avLst/>
            </a:prstGeom>
            <a:solidFill>
              <a:srgbClr val="D5D4F3"/>
            </a:solidFill>
            <a:ln>
              <a:solidFill>
                <a:srgbClr val="D5D4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하트 57"/>
            <p:cNvSpPr/>
            <p:nvPr/>
          </p:nvSpPr>
          <p:spPr>
            <a:xfrm>
              <a:off x="7929438" y="2122025"/>
              <a:ext cx="187957" cy="133762"/>
            </a:xfrm>
            <a:prstGeom prst="heart">
              <a:avLst/>
            </a:prstGeom>
            <a:solidFill>
              <a:srgbClr val="D5D4F3"/>
            </a:solidFill>
            <a:ln>
              <a:solidFill>
                <a:srgbClr val="D5D4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581878" y="583842"/>
            <a:ext cx="5980244" cy="5980244"/>
            <a:chOff x="1581878" y="583842"/>
            <a:chExt cx="5980244" cy="5980244"/>
          </a:xfrm>
        </p:grpSpPr>
        <p:grpSp>
          <p:nvGrpSpPr>
            <p:cNvPr id="25" name="그룹 24"/>
            <p:cNvGrpSpPr/>
            <p:nvPr/>
          </p:nvGrpSpPr>
          <p:grpSpPr>
            <a:xfrm>
              <a:off x="1581878" y="583842"/>
              <a:ext cx="5980244" cy="5980244"/>
              <a:chOff x="9591301" y="1894503"/>
              <a:chExt cx="6753602" cy="6753602"/>
            </a:xfrm>
          </p:grpSpPr>
          <p:sp>
            <p:nvSpPr>
              <p:cNvPr id="23" name="포인트가 32개인 별 22"/>
              <p:cNvSpPr/>
              <p:nvPr/>
            </p:nvSpPr>
            <p:spPr>
              <a:xfrm>
                <a:off x="9591301" y="1894503"/>
                <a:ext cx="6753602" cy="6753602"/>
              </a:xfrm>
              <a:prstGeom prst="star32">
                <a:avLst>
                  <a:gd name="adj" fmla="val 48202"/>
                </a:avLst>
              </a:prstGeom>
              <a:solidFill>
                <a:srgbClr val="FAFAFA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포인트가 32개인 별 20"/>
              <p:cNvSpPr/>
              <p:nvPr/>
            </p:nvSpPr>
            <p:spPr>
              <a:xfrm>
                <a:off x="9773745" y="2076947"/>
                <a:ext cx="6388714" cy="6388714"/>
              </a:xfrm>
              <a:prstGeom prst="star32">
                <a:avLst>
                  <a:gd name="adj" fmla="val 48202"/>
                </a:avLst>
              </a:prstGeom>
              <a:solidFill>
                <a:srgbClr val="F6B7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0039393" y="2342595"/>
                <a:ext cx="5857419" cy="5857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0151166" y="2454368"/>
                <a:ext cx="5633872" cy="5633872"/>
              </a:xfrm>
              <a:prstGeom prst="ellipse">
                <a:avLst/>
              </a:prstGeom>
              <a:noFill/>
              <a:ln>
                <a:solidFill>
                  <a:srgbClr val="9A9CD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2776455" y="1798447"/>
              <a:ext cx="354456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dirty="0" smtClean="0">
                  <a:solidFill>
                    <a:srgbClr val="FD7DB8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육아일기</a:t>
              </a:r>
              <a:endParaRPr lang="ko-KR" altLang="en-US" sz="7200" dirty="0">
                <a:solidFill>
                  <a:srgbClr val="FD7D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10" t="36881" r="33481" b="23411"/>
            <a:stretch/>
          </p:blipFill>
          <p:spPr>
            <a:xfrm>
              <a:off x="3548219" y="3394252"/>
              <a:ext cx="1992085" cy="2367644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3072525" y="2944368"/>
              <a:ext cx="3002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B0BFEA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21</a:t>
              </a:r>
              <a:r>
                <a:rPr lang="ko-KR" altLang="en-US" sz="2400" dirty="0" smtClean="0">
                  <a:solidFill>
                    <a:srgbClr val="B0BFEA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기 김동운 </a:t>
              </a:r>
              <a:r>
                <a:rPr lang="en-US" altLang="ko-KR" sz="2400" dirty="0" smtClean="0">
                  <a:solidFill>
                    <a:srgbClr val="B0BFEA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| 22</a:t>
              </a:r>
              <a:r>
                <a:rPr lang="ko-KR" altLang="en-US" sz="2400" dirty="0" smtClean="0">
                  <a:solidFill>
                    <a:srgbClr val="B0BFEA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기 김찬미</a:t>
              </a:r>
              <a:endParaRPr lang="ko-KR" altLang="en-US" sz="2400" dirty="0">
                <a:solidFill>
                  <a:srgbClr val="B0BFEA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2967" y="1512679"/>
              <a:ext cx="22124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F6B7D5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My Little Baby</a:t>
              </a:r>
              <a:endParaRPr lang="ko-KR" altLang="en-US" sz="2400" dirty="0">
                <a:solidFill>
                  <a:srgbClr val="F6B7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789300" y="248254"/>
            <a:ext cx="356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9FA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씨애랑</a:t>
            </a:r>
            <a:r>
              <a:rPr lang="ko-KR" altLang="en-US" dirty="0" smtClean="0">
                <a:solidFill>
                  <a:srgbClr val="9FA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소프트웨어 전시회 </a:t>
            </a:r>
            <a:r>
              <a:rPr lang="ko-KR" altLang="en-US" dirty="0" err="1" smtClean="0">
                <a:solidFill>
                  <a:srgbClr val="9FA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</a:t>
            </a:r>
            <a:r>
              <a:rPr lang="ko-KR" altLang="en-US" dirty="0" smtClean="0">
                <a:solidFill>
                  <a:srgbClr val="9FA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기획서</a:t>
            </a:r>
            <a:endParaRPr lang="ko-KR" altLang="en-US" dirty="0">
              <a:solidFill>
                <a:srgbClr val="9FA0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0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E5F7"/>
          </a:solidFill>
          <a:ln>
            <a:solidFill>
              <a:srgbClr val="E6E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5400000">
            <a:off x="4486619" y="2200620"/>
            <a:ext cx="170762" cy="9144000"/>
          </a:xfrm>
          <a:prstGeom prst="rect">
            <a:avLst/>
          </a:prstGeom>
          <a:solidFill>
            <a:srgbClr val="E6E5F7"/>
          </a:solidFill>
          <a:ln>
            <a:solidFill>
              <a:srgbClr val="E6E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rot="5400000">
            <a:off x="1432404" y="-903172"/>
            <a:ext cx="6248162" cy="8624193"/>
          </a:xfrm>
          <a:prstGeom prst="rect">
            <a:avLst/>
          </a:prstGeom>
          <a:noFill/>
          <a:ln w="28575">
            <a:solidFill>
              <a:srgbClr val="F5F5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870" y="414401"/>
            <a:ext cx="1061893" cy="106081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88740" y="631569"/>
            <a:ext cx="2603172" cy="467471"/>
          </a:xfrm>
          <a:prstGeom prst="rect">
            <a:avLst/>
          </a:prstGeom>
          <a:solidFill>
            <a:srgbClr val="F5F5FD"/>
          </a:solidFill>
          <a:ln w="3175">
            <a:solidFill>
              <a:srgbClr val="9A9C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9A9CD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2000" dirty="0" smtClean="0">
                <a:solidFill>
                  <a:srgbClr val="9A9CD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개발현황</a:t>
            </a:r>
            <a:endParaRPr lang="ko-KR" altLang="en-US" sz="2000" dirty="0">
              <a:solidFill>
                <a:srgbClr val="9A9CD6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571500" y="333375"/>
            <a:ext cx="51526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4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72831" y="2254765"/>
            <a:ext cx="4871169" cy="46747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3764606" y="3073940"/>
            <a:ext cx="408562" cy="3015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 descr="C:\Users\1\Desktop\Screenshot_20160926-22332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830" y="1303507"/>
            <a:ext cx="2959944" cy="4338536"/>
          </a:xfrm>
          <a:prstGeom prst="rect">
            <a:avLst/>
          </a:prstGeom>
          <a:noFill/>
        </p:spPr>
      </p:pic>
      <p:pic>
        <p:nvPicPr>
          <p:cNvPr id="4099" name="Picture 3" descr="C:\Users\1\Desktop\Screenshot_20160926-22333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3068" y="1303506"/>
            <a:ext cx="3124403" cy="43093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55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E5F7"/>
          </a:solidFill>
          <a:ln>
            <a:solidFill>
              <a:srgbClr val="E6E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5400000">
            <a:off x="4486619" y="2200620"/>
            <a:ext cx="170762" cy="9144000"/>
          </a:xfrm>
          <a:prstGeom prst="rect">
            <a:avLst/>
          </a:prstGeom>
          <a:solidFill>
            <a:srgbClr val="E6E5F7"/>
          </a:solidFill>
          <a:ln>
            <a:solidFill>
              <a:srgbClr val="E6E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rot="5400000">
            <a:off x="1432404" y="-903172"/>
            <a:ext cx="6248162" cy="8624193"/>
          </a:xfrm>
          <a:prstGeom prst="rect">
            <a:avLst/>
          </a:prstGeom>
          <a:noFill/>
          <a:ln w="28575">
            <a:solidFill>
              <a:srgbClr val="F5F5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870" y="414401"/>
            <a:ext cx="1061893" cy="106081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88740" y="631569"/>
            <a:ext cx="2603172" cy="467471"/>
          </a:xfrm>
          <a:prstGeom prst="rect">
            <a:avLst/>
          </a:prstGeom>
          <a:solidFill>
            <a:srgbClr val="F5F5FD"/>
          </a:solidFill>
          <a:ln w="3175">
            <a:solidFill>
              <a:srgbClr val="9A9C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9A9CD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2000" dirty="0" smtClean="0">
                <a:solidFill>
                  <a:srgbClr val="9A9CD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개발일정</a:t>
            </a:r>
            <a:endParaRPr lang="ko-KR" altLang="en-US" sz="2000" dirty="0">
              <a:solidFill>
                <a:srgbClr val="9A9CD6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571500" y="333375"/>
            <a:ext cx="51526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4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23066" y="2409456"/>
            <a:ext cx="7064406" cy="1256363"/>
            <a:chOff x="539552" y="4203038"/>
            <a:chExt cx="7064406" cy="1256363"/>
          </a:xfrm>
        </p:grpSpPr>
        <p:sp>
          <p:nvSpPr>
            <p:cNvPr id="26" name="직사각형 25"/>
            <p:cNvSpPr/>
            <p:nvPr/>
          </p:nvSpPr>
          <p:spPr>
            <a:xfrm>
              <a:off x="539552" y="4203038"/>
              <a:ext cx="1898073" cy="467471"/>
            </a:xfrm>
            <a:prstGeom prst="rect">
              <a:avLst/>
            </a:prstGeom>
            <a:solidFill>
              <a:srgbClr val="F5F5FD"/>
            </a:solidFill>
            <a:ln w="3175">
              <a:solidFill>
                <a:srgbClr val="9A9C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9.28~10.2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39552" y="4991930"/>
              <a:ext cx="1898073" cy="467471"/>
            </a:xfrm>
            <a:prstGeom prst="rect">
              <a:avLst/>
            </a:prstGeom>
            <a:solidFill>
              <a:srgbClr val="F5F5FD"/>
            </a:solidFill>
            <a:ln w="3175">
              <a:solidFill>
                <a:srgbClr val="9A9C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10.23~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732789" y="4203038"/>
              <a:ext cx="4871169" cy="46747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파일 업로드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(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사진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)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732789" y="4991930"/>
              <a:ext cx="4871169" cy="46747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기능 추가 및 수정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&amp;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마무리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55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9158400" cy="6858000"/>
            <a:chOff x="0" y="0"/>
            <a:chExt cx="9158400" cy="6858000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1526400" cy="6858000"/>
            </a:xfrm>
            <a:prstGeom prst="rect">
              <a:avLst/>
            </a:prstGeom>
            <a:solidFill>
              <a:srgbClr val="E6E5F7"/>
            </a:solidFill>
            <a:ln>
              <a:solidFill>
                <a:srgbClr val="E6E5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52800" y="0"/>
              <a:ext cx="1526400" cy="6858000"/>
            </a:xfrm>
            <a:prstGeom prst="rect">
              <a:avLst/>
            </a:prstGeom>
            <a:solidFill>
              <a:srgbClr val="E6E5F7"/>
            </a:solidFill>
            <a:ln>
              <a:solidFill>
                <a:srgbClr val="E6E5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579200" y="0"/>
              <a:ext cx="1526400" cy="6858000"/>
            </a:xfrm>
            <a:prstGeom prst="rect">
              <a:avLst/>
            </a:prstGeom>
            <a:solidFill>
              <a:srgbClr val="F5F5FD"/>
            </a:solidFill>
            <a:ln>
              <a:solidFill>
                <a:srgbClr val="F5F5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05600" y="0"/>
              <a:ext cx="1526400" cy="6858000"/>
            </a:xfrm>
            <a:prstGeom prst="rect">
              <a:avLst/>
            </a:prstGeom>
            <a:solidFill>
              <a:srgbClr val="E6E5F7"/>
            </a:solidFill>
            <a:ln>
              <a:solidFill>
                <a:srgbClr val="E6E5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632000" y="0"/>
              <a:ext cx="1526400" cy="6858000"/>
            </a:xfrm>
            <a:prstGeom prst="rect">
              <a:avLst/>
            </a:prstGeom>
            <a:solidFill>
              <a:srgbClr val="F5F5FD"/>
            </a:solidFill>
            <a:ln>
              <a:solidFill>
                <a:srgbClr val="F5F5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526400" y="0"/>
              <a:ext cx="1526400" cy="6858000"/>
            </a:xfrm>
            <a:prstGeom prst="rect">
              <a:avLst/>
            </a:prstGeom>
            <a:solidFill>
              <a:srgbClr val="F5F5FD"/>
            </a:solidFill>
            <a:ln>
              <a:solidFill>
                <a:srgbClr val="F5F5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497554" y="2107762"/>
            <a:ext cx="43845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solidFill>
                  <a:srgbClr val="FD7D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감사합니다</a:t>
            </a:r>
            <a:endParaRPr lang="ko-KR" altLang="en-US" sz="7200" dirty="0">
              <a:solidFill>
                <a:srgbClr val="FD7DB8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0" t="36881" r="33481" b="23411"/>
          <a:stretch/>
        </p:blipFill>
        <p:spPr>
          <a:xfrm>
            <a:off x="3548219" y="3394252"/>
            <a:ext cx="1992085" cy="2367644"/>
          </a:xfrm>
          <a:prstGeom prst="rect">
            <a:avLst/>
          </a:prstGeom>
        </p:spPr>
      </p:pic>
      <p:sp>
        <p:nvSpPr>
          <p:cNvPr id="26" name="하트 25"/>
          <p:cNvSpPr/>
          <p:nvPr/>
        </p:nvSpPr>
        <p:spPr>
          <a:xfrm>
            <a:off x="5772652" y="495264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하트 26"/>
          <p:cNvSpPr/>
          <p:nvPr/>
        </p:nvSpPr>
        <p:spPr>
          <a:xfrm>
            <a:off x="7075506" y="495264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하트 27"/>
          <p:cNvSpPr/>
          <p:nvPr/>
        </p:nvSpPr>
        <p:spPr>
          <a:xfrm>
            <a:off x="7139773" y="6348847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/>
          <p:cNvSpPr/>
          <p:nvPr/>
        </p:nvSpPr>
        <p:spPr>
          <a:xfrm>
            <a:off x="8636263" y="6348847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하트 29"/>
          <p:cNvSpPr/>
          <p:nvPr/>
        </p:nvSpPr>
        <p:spPr>
          <a:xfrm>
            <a:off x="8578038" y="4444312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하트 30"/>
          <p:cNvSpPr/>
          <p:nvPr/>
        </p:nvSpPr>
        <p:spPr>
          <a:xfrm>
            <a:off x="8554589" y="1672441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하트 31"/>
          <p:cNvSpPr/>
          <p:nvPr/>
        </p:nvSpPr>
        <p:spPr>
          <a:xfrm>
            <a:off x="5784794" y="6348847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하트 32"/>
          <p:cNvSpPr/>
          <p:nvPr/>
        </p:nvSpPr>
        <p:spPr>
          <a:xfrm>
            <a:off x="2647813" y="6348847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하트 33"/>
          <p:cNvSpPr/>
          <p:nvPr/>
        </p:nvSpPr>
        <p:spPr>
          <a:xfrm>
            <a:off x="1097312" y="6348847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하트 34"/>
          <p:cNvSpPr/>
          <p:nvPr/>
        </p:nvSpPr>
        <p:spPr>
          <a:xfrm>
            <a:off x="1097312" y="4417676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하트 35"/>
          <p:cNvSpPr/>
          <p:nvPr/>
        </p:nvSpPr>
        <p:spPr>
          <a:xfrm>
            <a:off x="1097312" y="1789513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하트 36"/>
          <p:cNvSpPr/>
          <p:nvPr/>
        </p:nvSpPr>
        <p:spPr>
          <a:xfrm>
            <a:off x="1097312" y="2847338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하트 37"/>
          <p:cNvSpPr/>
          <p:nvPr/>
        </p:nvSpPr>
        <p:spPr>
          <a:xfrm>
            <a:off x="1097312" y="259602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하트 38"/>
          <p:cNvSpPr/>
          <p:nvPr/>
        </p:nvSpPr>
        <p:spPr>
          <a:xfrm>
            <a:off x="321956" y="846861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하트 39"/>
          <p:cNvSpPr/>
          <p:nvPr/>
        </p:nvSpPr>
        <p:spPr>
          <a:xfrm>
            <a:off x="321956" y="2243794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하트 40"/>
          <p:cNvSpPr/>
          <p:nvPr/>
        </p:nvSpPr>
        <p:spPr>
          <a:xfrm>
            <a:off x="321956" y="3573846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하트 41"/>
          <p:cNvSpPr/>
          <p:nvPr/>
        </p:nvSpPr>
        <p:spPr>
          <a:xfrm>
            <a:off x="321956" y="5149042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하트 42"/>
          <p:cNvSpPr/>
          <p:nvPr/>
        </p:nvSpPr>
        <p:spPr>
          <a:xfrm>
            <a:off x="1899079" y="815050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3"/>
          <p:cNvSpPr/>
          <p:nvPr/>
        </p:nvSpPr>
        <p:spPr>
          <a:xfrm>
            <a:off x="2623712" y="248254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하트 44"/>
          <p:cNvSpPr/>
          <p:nvPr/>
        </p:nvSpPr>
        <p:spPr>
          <a:xfrm>
            <a:off x="1765139" y="5188148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하트 45"/>
          <p:cNvSpPr/>
          <p:nvPr/>
        </p:nvSpPr>
        <p:spPr>
          <a:xfrm>
            <a:off x="7903049" y="5188148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/>
          <p:cNvSpPr/>
          <p:nvPr/>
        </p:nvSpPr>
        <p:spPr>
          <a:xfrm>
            <a:off x="7903049" y="3429000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/>
          <p:cNvSpPr/>
          <p:nvPr/>
        </p:nvSpPr>
        <p:spPr>
          <a:xfrm>
            <a:off x="7903049" y="815050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/>
          <p:cNvSpPr/>
          <p:nvPr/>
        </p:nvSpPr>
        <p:spPr>
          <a:xfrm>
            <a:off x="8487013" y="315135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/>
          <p:cNvSpPr/>
          <p:nvPr/>
        </p:nvSpPr>
        <p:spPr>
          <a:xfrm>
            <a:off x="8580988" y="2713576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하트 50"/>
          <p:cNvSpPr/>
          <p:nvPr/>
        </p:nvSpPr>
        <p:spPr>
          <a:xfrm>
            <a:off x="7929438" y="2122025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581878" y="583842"/>
            <a:ext cx="5980244" cy="5980244"/>
            <a:chOff x="1581878" y="583842"/>
            <a:chExt cx="5980244" cy="5980244"/>
          </a:xfrm>
        </p:grpSpPr>
        <p:grpSp>
          <p:nvGrpSpPr>
            <p:cNvPr id="3" name="그룹 2"/>
            <p:cNvGrpSpPr/>
            <p:nvPr/>
          </p:nvGrpSpPr>
          <p:grpSpPr>
            <a:xfrm>
              <a:off x="1581878" y="583842"/>
              <a:ext cx="5980244" cy="5980244"/>
              <a:chOff x="9591301" y="1894503"/>
              <a:chExt cx="6753602" cy="6753602"/>
            </a:xfrm>
          </p:grpSpPr>
          <p:sp>
            <p:nvSpPr>
              <p:cNvPr id="8" name="포인트가 32개인 별 7"/>
              <p:cNvSpPr/>
              <p:nvPr/>
            </p:nvSpPr>
            <p:spPr>
              <a:xfrm>
                <a:off x="9591301" y="1894503"/>
                <a:ext cx="6753602" cy="6753602"/>
              </a:xfrm>
              <a:prstGeom prst="star32">
                <a:avLst>
                  <a:gd name="adj" fmla="val 48202"/>
                </a:avLst>
              </a:prstGeom>
              <a:solidFill>
                <a:srgbClr val="FAFAFA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포인트가 32개인 별 8"/>
              <p:cNvSpPr/>
              <p:nvPr/>
            </p:nvSpPr>
            <p:spPr>
              <a:xfrm>
                <a:off x="9773745" y="2076947"/>
                <a:ext cx="6388714" cy="6388714"/>
              </a:xfrm>
              <a:prstGeom prst="star32">
                <a:avLst>
                  <a:gd name="adj" fmla="val 48202"/>
                </a:avLst>
              </a:prstGeom>
              <a:solidFill>
                <a:srgbClr val="F6B7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039393" y="2342595"/>
                <a:ext cx="5857419" cy="5857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151166" y="2454368"/>
                <a:ext cx="5633872" cy="5633872"/>
              </a:xfrm>
              <a:prstGeom prst="ellipse">
                <a:avLst/>
              </a:prstGeom>
              <a:noFill/>
              <a:ln>
                <a:solidFill>
                  <a:srgbClr val="9A9CD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2799719" y="1389001"/>
              <a:ext cx="354456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dirty="0" smtClean="0">
                  <a:solidFill>
                    <a:srgbClr val="FD7DB8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육아일기</a:t>
              </a:r>
              <a:endParaRPr lang="ko-KR" altLang="en-US" sz="7200" dirty="0">
                <a:solidFill>
                  <a:srgbClr val="FD7D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10" t="36881" r="33481" b="23411"/>
            <a:stretch/>
          </p:blipFill>
          <p:spPr>
            <a:xfrm>
              <a:off x="3197740" y="2476824"/>
              <a:ext cx="2748520" cy="3266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952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58400" cy="6858000"/>
            <a:chOff x="0" y="0"/>
            <a:chExt cx="91584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526400" cy="6858000"/>
            </a:xfrm>
            <a:prstGeom prst="rect">
              <a:avLst/>
            </a:prstGeom>
            <a:solidFill>
              <a:srgbClr val="E6E5F7"/>
            </a:solidFill>
            <a:ln>
              <a:solidFill>
                <a:srgbClr val="E6E5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052800" y="0"/>
              <a:ext cx="1526400" cy="6858000"/>
            </a:xfrm>
            <a:prstGeom prst="rect">
              <a:avLst/>
            </a:prstGeom>
            <a:solidFill>
              <a:srgbClr val="E6E5F7"/>
            </a:solidFill>
            <a:ln>
              <a:solidFill>
                <a:srgbClr val="E6E5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579200" y="0"/>
              <a:ext cx="1526400" cy="6858000"/>
            </a:xfrm>
            <a:prstGeom prst="rect">
              <a:avLst/>
            </a:prstGeom>
            <a:solidFill>
              <a:srgbClr val="F5F5FD"/>
            </a:solidFill>
            <a:ln>
              <a:solidFill>
                <a:srgbClr val="F5F5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105600" y="0"/>
              <a:ext cx="1526400" cy="6858000"/>
            </a:xfrm>
            <a:prstGeom prst="rect">
              <a:avLst/>
            </a:prstGeom>
            <a:solidFill>
              <a:srgbClr val="E6E5F7"/>
            </a:solidFill>
            <a:ln>
              <a:solidFill>
                <a:srgbClr val="E6E5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632000" y="0"/>
              <a:ext cx="1526400" cy="6858000"/>
            </a:xfrm>
            <a:prstGeom prst="rect">
              <a:avLst/>
            </a:prstGeom>
            <a:solidFill>
              <a:srgbClr val="F5F5FD"/>
            </a:solidFill>
            <a:ln>
              <a:solidFill>
                <a:srgbClr val="F5F5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526400" y="0"/>
              <a:ext cx="1526400" cy="6858000"/>
            </a:xfrm>
            <a:prstGeom prst="rect">
              <a:avLst/>
            </a:prstGeom>
            <a:solidFill>
              <a:srgbClr val="F5F5FD"/>
            </a:solidFill>
            <a:ln>
              <a:solidFill>
                <a:srgbClr val="F5F5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581878" y="583842"/>
            <a:ext cx="5980244" cy="5980244"/>
            <a:chOff x="1581878" y="583842"/>
            <a:chExt cx="5980244" cy="5980244"/>
          </a:xfrm>
        </p:grpSpPr>
        <p:grpSp>
          <p:nvGrpSpPr>
            <p:cNvPr id="11" name="그룹 10"/>
            <p:cNvGrpSpPr/>
            <p:nvPr/>
          </p:nvGrpSpPr>
          <p:grpSpPr>
            <a:xfrm>
              <a:off x="1581878" y="583842"/>
              <a:ext cx="5980244" cy="5980244"/>
              <a:chOff x="9591301" y="1894503"/>
              <a:chExt cx="6753602" cy="6753602"/>
            </a:xfrm>
          </p:grpSpPr>
          <p:sp>
            <p:nvSpPr>
              <p:cNvPr id="16" name="포인트가 32개인 별 15"/>
              <p:cNvSpPr/>
              <p:nvPr/>
            </p:nvSpPr>
            <p:spPr>
              <a:xfrm>
                <a:off x="9591301" y="1894503"/>
                <a:ext cx="6753602" cy="6753602"/>
              </a:xfrm>
              <a:prstGeom prst="star32">
                <a:avLst>
                  <a:gd name="adj" fmla="val 48202"/>
                </a:avLst>
              </a:prstGeom>
              <a:solidFill>
                <a:srgbClr val="FAFAFA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포인트가 32개인 별 16"/>
              <p:cNvSpPr/>
              <p:nvPr/>
            </p:nvSpPr>
            <p:spPr>
              <a:xfrm>
                <a:off x="9773745" y="2076947"/>
                <a:ext cx="6388714" cy="6388714"/>
              </a:xfrm>
              <a:prstGeom prst="star32">
                <a:avLst>
                  <a:gd name="adj" fmla="val 48202"/>
                </a:avLst>
              </a:prstGeom>
              <a:solidFill>
                <a:srgbClr val="F6B7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0039393" y="2342595"/>
                <a:ext cx="5857419" cy="5857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0151166" y="2454368"/>
                <a:ext cx="5633872" cy="5633872"/>
              </a:xfrm>
              <a:prstGeom prst="ellipse">
                <a:avLst/>
              </a:prstGeom>
              <a:noFill/>
              <a:ln>
                <a:solidFill>
                  <a:srgbClr val="9A9CD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637176" y="1771895"/>
              <a:ext cx="186461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dirty="0" smtClean="0">
                  <a:solidFill>
                    <a:srgbClr val="FD7DB8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목차</a:t>
              </a:r>
              <a:endParaRPr lang="ko-KR" altLang="en-US" sz="7200" dirty="0">
                <a:solidFill>
                  <a:srgbClr val="FD7D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43889" y="3140018"/>
              <a:ext cx="165622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B0BFEA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1. </a:t>
              </a:r>
              <a:r>
                <a:rPr lang="ko-KR" altLang="en-US" sz="2800" dirty="0" smtClean="0">
                  <a:solidFill>
                    <a:srgbClr val="B0BFEA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개발현황</a:t>
              </a:r>
              <a:endParaRPr lang="en-US" altLang="ko-KR" sz="2800" dirty="0" smtClean="0">
                <a:solidFill>
                  <a:srgbClr val="B0BFEA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en-US" altLang="ko-KR" sz="2800" dirty="0" smtClean="0">
                  <a:solidFill>
                    <a:srgbClr val="B0BFEA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2. </a:t>
              </a:r>
              <a:r>
                <a:rPr lang="ko-KR" altLang="en-US" sz="2800" dirty="0" smtClean="0">
                  <a:solidFill>
                    <a:srgbClr val="B0BFEA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개발일정</a:t>
              </a:r>
              <a:endParaRPr lang="en-US" altLang="ko-KR" sz="2800" dirty="0" smtClean="0">
                <a:solidFill>
                  <a:srgbClr val="B0BFEA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en-US" altLang="ko-KR" sz="2800" dirty="0" smtClean="0">
                  <a:solidFill>
                    <a:srgbClr val="B0BFEA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3. Q &amp; A    </a:t>
              </a:r>
              <a:endParaRPr lang="ko-KR" altLang="en-US" sz="2800" dirty="0">
                <a:solidFill>
                  <a:srgbClr val="B0BFEA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20" name="하트 19"/>
          <p:cNvSpPr/>
          <p:nvPr/>
        </p:nvSpPr>
        <p:spPr>
          <a:xfrm>
            <a:off x="5772652" y="495264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하트 20"/>
          <p:cNvSpPr/>
          <p:nvPr/>
        </p:nvSpPr>
        <p:spPr>
          <a:xfrm>
            <a:off x="7075506" y="495264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하트 21"/>
          <p:cNvSpPr/>
          <p:nvPr/>
        </p:nvSpPr>
        <p:spPr>
          <a:xfrm>
            <a:off x="7139773" y="6348847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하트 22"/>
          <p:cNvSpPr/>
          <p:nvPr/>
        </p:nvSpPr>
        <p:spPr>
          <a:xfrm>
            <a:off x="8636263" y="6348847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하트 23"/>
          <p:cNvSpPr/>
          <p:nvPr/>
        </p:nvSpPr>
        <p:spPr>
          <a:xfrm>
            <a:off x="8578038" y="4444312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하트 24"/>
          <p:cNvSpPr/>
          <p:nvPr/>
        </p:nvSpPr>
        <p:spPr>
          <a:xfrm>
            <a:off x="8554589" y="1672441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789300" y="248254"/>
            <a:ext cx="356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9FA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씨애랑</a:t>
            </a:r>
            <a:r>
              <a:rPr lang="ko-KR" altLang="en-US" dirty="0" smtClean="0">
                <a:solidFill>
                  <a:srgbClr val="9FA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소프트웨어 전시회 </a:t>
            </a:r>
            <a:r>
              <a:rPr lang="ko-KR" altLang="en-US" dirty="0" err="1" smtClean="0">
                <a:solidFill>
                  <a:srgbClr val="9FA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</a:t>
            </a:r>
            <a:r>
              <a:rPr lang="ko-KR" altLang="en-US" dirty="0" smtClean="0">
                <a:solidFill>
                  <a:srgbClr val="9FA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기획서</a:t>
            </a:r>
            <a:endParaRPr lang="ko-KR" altLang="en-US" dirty="0">
              <a:solidFill>
                <a:srgbClr val="9FA0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하트 27"/>
          <p:cNvSpPr/>
          <p:nvPr/>
        </p:nvSpPr>
        <p:spPr>
          <a:xfrm>
            <a:off x="5784794" y="6348847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/>
          <p:cNvSpPr/>
          <p:nvPr/>
        </p:nvSpPr>
        <p:spPr>
          <a:xfrm>
            <a:off x="2647813" y="6348847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하트 29"/>
          <p:cNvSpPr/>
          <p:nvPr/>
        </p:nvSpPr>
        <p:spPr>
          <a:xfrm>
            <a:off x="1097312" y="6348847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하트 30"/>
          <p:cNvSpPr/>
          <p:nvPr/>
        </p:nvSpPr>
        <p:spPr>
          <a:xfrm>
            <a:off x="1097312" y="4417676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하트 31"/>
          <p:cNvSpPr/>
          <p:nvPr/>
        </p:nvSpPr>
        <p:spPr>
          <a:xfrm>
            <a:off x="1097312" y="1789513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하트 32"/>
          <p:cNvSpPr/>
          <p:nvPr/>
        </p:nvSpPr>
        <p:spPr>
          <a:xfrm>
            <a:off x="1097312" y="2847338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하트 33"/>
          <p:cNvSpPr/>
          <p:nvPr/>
        </p:nvSpPr>
        <p:spPr>
          <a:xfrm>
            <a:off x="1097312" y="259602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하트 34"/>
          <p:cNvSpPr/>
          <p:nvPr/>
        </p:nvSpPr>
        <p:spPr>
          <a:xfrm>
            <a:off x="321956" y="846861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하트 35"/>
          <p:cNvSpPr/>
          <p:nvPr/>
        </p:nvSpPr>
        <p:spPr>
          <a:xfrm>
            <a:off x="321956" y="2243794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하트 36"/>
          <p:cNvSpPr/>
          <p:nvPr/>
        </p:nvSpPr>
        <p:spPr>
          <a:xfrm>
            <a:off x="321956" y="3573846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하트 37"/>
          <p:cNvSpPr/>
          <p:nvPr/>
        </p:nvSpPr>
        <p:spPr>
          <a:xfrm>
            <a:off x="321956" y="5149042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하트 38"/>
          <p:cNvSpPr/>
          <p:nvPr/>
        </p:nvSpPr>
        <p:spPr>
          <a:xfrm>
            <a:off x="1899079" y="815050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하트 39"/>
          <p:cNvSpPr/>
          <p:nvPr/>
        </p:nvSpPr>
        <p:spPr>
          <a:xfrm>
            <a:off x="2623712" y="248254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하트 40"/>
          <p:cNvSpPr/>
          <p:nvPr/>
        </p:nvSpPr>
        <p:spPr>
          <a:xfrm>
            <a:off x="1765139" y="5188148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하트 41"/>
          <p:cNvSpPr/>
          <p:nvPr/>
        </p:nvSpPr>
        <p:spPr>
          <a:xfrm>
            <a:off x="7903049" y="5188148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하트 42"/>
          <p:cNvSpPr/>
          <p:nvPr/>
        </p:nvSpPr>
        <p:spPr>
          <a:xfrm>
            <a:off x="7903049" y="3429000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3"/>
          <p:cNvSpPr/>
          <p:nvPr/>
        </p:nvSpPr>
        <p:spPr>
          <a:xfrm>
            <a:off x="7903049" y="815050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하트 44"/>
          <p:cNvSpPr/>
          <p:nvPr/>
        </p:nvSpPr>
        <p:spPr>
          <a:xfrm>
            <a:off x="8487013" y="315135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하트 45"/>
          <p:cNvSpPr/>
          <p:nvPr/>
        </p:nvSpPr>
        <p:spPr>
          <a:xfrm>
            <a:off x="8580988" y="2713576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/>
          <p:cNvSpPr/>
          <p:nvPr/>
        </p:nvSpPr>
        <p:spPr>
          <a:xfrm>
            <a:off x="7929438" y="2122025"/>
            <a:ext cx="187957" cy="133762"/>
          </a:xfrm>
          <a:prstGeom prst="heart">
            <a:avLst/>
          </a:prstGeom>
          <a:solidFill>
            <a:srgbClr val="D5D4F3"/>
          </a:solidFill>
          <a:ln>
            <a:solidFill>
              <a:srgbClr val="D5D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E5F7"/>
          </a:solidFill>
          <a:ln>
            <a:solidFill>
              <a:srgbClr val="E6E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5400000">
            <a:off x="4486619" y="2200620"/>
            <a:ext cx="170762" cy="9144000"/>
          </a:xfrm>
          <a:prstGeom prst="rect">
            <a:avLst/>
          </a:prstGeom>
          <a:solidFill>
            <a:srgbClr val="E6E5F7"/>
          </a:solidFill>
          <a:ln>
            <a:solidFill>
              <a:srgbClr val="E6E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rot="5400000">
            <a:off x="1432404" y="-903172"/>
            <a:ext cx="6248162" cy="8624193"/>
          </a:xfrm>
          <a:prstGeom prst="rect">
            <a:avLst/>
          </a:prstGeom>
          <a:noFill/>
          <a:ln w="28575">
            <a:solidFill>
              <a:srgbClr val="F5F5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870" y="414401"/>
            <a:ext cx="1061893" cy="106081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88740" y="631569"/>
            <a:ext cx="2603172" cy="467471"/>
          </a:xfrm>
          <a:prstGeom prst="rect">
            <a:avLst/>
          </a:prstGeom>
          <a:solidFill>
            <a:srgbClr val="F5F5FD"/>
          </a:solidFill>
          <a:ln w="3175">
            <a:solidFill>
              <a:srgbClr val="9A9C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9A9CD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2000" dirty="0" smtClean="0">
                <a:solidFill>
                  <a:srgbClr val="9A9CD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개발현황</a:t>
            </a:r>
            <a:endParaRPr lang="ko-KR" altLang="en-US" sz="2000" dirty="0">
              <a:solidFill>
                <a:srgbClr val="9A9CD6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571500" y="333375"/>
            <a:ext cx="51526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4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221212" y="1670044"/>
            <a:ext cx="2701576" cy="4291958"/>
            <a:chOff x="578149" y="1823419"/>
            <a:chExt cx="2701576" cy="4291958"/>
          </a:xfrm>
        </p:grpSpPr>
        <p:sp>
          <p:nvSpPr>
            <p:cNvPr id="6" name="직사각형 5"/>
            <p:cNvSpPr/>
            <p:nvPr/>
          </p:nvSpPr>
          <p:spPr>
            <a:xfrm>
              <a:off x="578963" y="1823421"/>
              <a:ext cx="2700762" cy="4291956"/>
            </a:xfrm>
            <a:prstGeom prst="rect">
              <a:avLst/>
            </a:prstGeom>
            <a:solidFill>
              <a:srgbClr val="F5F5FD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78963" y="1823419"/>
              <a:ext cx="2700762" cy="337791"/>
            </a:xfrm>
            <a:prstGeom prst="rect">
              <a:avLst/>
            </a:prstGeom>
            <a:solidFill>
              <a:srgbClr val="F6B7D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2016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10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월</a:t>
              </a:r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78149" y="4938884"/>
              <a:ext cx="2698705" cy="211142"/>
            </a:xfrm>
            <a:prstGeom prst="rect">
              <a:avLst/>
            </a:prstGeom>
            <a:solidFill>
              <a:srgbClr val="D5D4F3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a니캉내캉" panose="02020600000000000000" pitchFamily="18" charset="-127"/>
                  <a:ea typeface="a니캉내캉" panose="02020600000000000000" pitchFamily="18" charset="-127"/>
                </a:rPr>
                <a:t>2016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a니캉내캉" panose="02020600000000000000" pitchFamily="18" charset="-127"/>
                  <a:ea typeface="a니캉내캉" panose="02020600000000000000" pitchFamily="18" charset="-127"/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a니캉내캉" panose="02020600000000000000" pitchFamily="18" charset="-127"/>
                  <a:ea typeface="a니캉내캉" panose="02020600000000000000" pitchFamily="18" charset="-127"/>
                </a:rPr>
                <a:t>10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a니캉내캉" panose="02020600000000000000" pitchFamily="18" charset="-127"/>
                  <a:ea typeface="a니캉내캉" panose="02020600000000000000" pitchFamily="18" charset="-127"/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a니캉내캉" panose="02020600000000000000" pitchFamily="18" charset="-127"/>
                  <a:ea typeface="a니캉내캉" panose="02020600000000000000" pitchFamily="18" charset="-127"/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a니캉내캉" panose="02020600000000000000" pitchFamily="18" charset="-127"/>
                  <a:ea typeface="a니캉내캉" panose="02020600000000000000" pitchFamily="18" charset="-127"/>
                </a:rPr>
                <a:t>일</a:t>
              </a:r>
              <a:endParaRPr lang="ko-KR" altLang="en-US" sz="1200" dirty="0">
                <a:solidFill>
                  <a:schemeClr val="tx1"/>
                </a:solidFill>
                <a:latin typeface="a니캉내캉" panose="02020600000000000000" pitchFamily="18" charset="-127"/>
                <a:ea typeface="a니캉내캉" panose="02020600000000000000" pitchFamily="18" charset="-127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578963" y="2441296"/>
              <a:ext cx="2697891" cy="2500703"/>
              <a:chOff x="578963" y="2441296"/>
              <a:chExt cx="2697891" cy="2500703"/>
            </a:xfrm>
            <a:solidFill>
              <a:srgbClr val="F5F5FD"/>
            </a:solidFill>
          </p:grpSpPr>
          <p:sp>
            <p:nvSpPr>
              <p:cNvPr id="75" name="직사각형 74"/>
              <p:cNvSpPr/>
              <p:nvPr/>
            </p:nvSpPr>
            <p:spPr>
              <a:xfrm>
                <a:off x="578963" y="2645096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964376" y="2645096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1349789" y="2645096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1735202" y="2645096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2120615" y="2645096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2506028" y="2645096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2891441" y="2645096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78963" y="3027394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rgbClr val="FF0000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2</a:t>
                </a:r>
              </a:p>
              <a:p>
                <a:pPr algn="ctr"/>
                <a:endParaRPr lang="ko-KR" altLang="en-US" sz="1200" b="1" dirty="0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964376" y="3027394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3</a:t>
                </a:r>
              </a:p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1349789" y="3027394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4</a:t>
                </a:r>
              </a:p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1735202" y="3027394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5</a:t>
                </a:r>
              </a:p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120615" y="3027394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6</a:t>
                </a:r>
              </a:p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2506028" y="3027394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7</a:t>
                </a:r>
              </a:p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891441" y="3027394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accent5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8</a:t>
                </a:r>
              </a:p>
              <a:p>
                <a:pPr algn="ctr"/>
                <a:endParaRPr lang="ko-KR" altLang="en-US" sz="1200" b="1" dirty="0">
                  <a:solidFill>
                    <a:schemeClr val="accent5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578963" y="3409692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rgbClr val="FF0000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9</a:t>
                </a:r>
              </a:p>
              <a:p>
                <a:pPr algn="ctr"/>
                <a:endParaRPr lang="ko-KR" altLang="en-US" sz="1200" b="1" dirty="0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964376" y="3409692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10</a:t>
                </a:r>
              </a:p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1349789" y="3409692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11</a:t>
                </a:r>
              </a:p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735202" y="3409692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12</a:t>
                </a:r>
              </a:p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2120615" y="3409692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13</a:t>
                </a:r>
              </a:p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506028" y="3409692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14</a:t>
                </a:r>
              </a:p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2891441" y="3409692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accent5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15</a:t>
                </a:r>
              </a:p>
              <a:p>
                <a:pPr algn="ctr"/>
                <a:endParaRPr lang="ko-KR" altLang="en-US" sz="1200" b="1" dirty="0">
                  <a:solidFill>
                    <a:schemeClr val="accent5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578963" y="3791990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rgbClr val="FF0000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16</a:t>
                </a:r>
              </a:p>
              <a:p>
                <a:pPr algn="ctr"/>
                <a:endParaRPr lang="ko-KR" altLang="en-US" sz="1200" b="1" dirty="0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964376" y="3791990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17</a:t>
                </a:r>
              </a:p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1349789" y="3791990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18</a:t>
                </a:r>
              </a:p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1735202" y="3791990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19</a:t>
                </a:r>
              </a:p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2120615" y="3791990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20</a:t>
                </a:r>
              </a:p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2506028" y="3791990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21</a:t>
                </a:r>
              </a:p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2891441" y="3791990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accent5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22</a:t>
                </a:r>
              </a:p>
              <a:p>
                <a:pPr algn="ctr"/>
                <a:endParaRPr lang="ko-KR" altLang="en-US" sz="1200" b="1" dirty="0">
                  <a:solidFill>
                    <a:schemeClr val="accent5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578963" y="4174288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rgbClr val="FF0000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23</a:t>
                </a:r>
              </a:p>
              <a:p>
                <a:pPr algn="ctr"/>
                <a:endParaRPr lang="ko-KR" altLang="en-US" sz="1200" b="1" dirty="0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964376" y="4174288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24</a:t>
                </a:r>
              </a:p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1349789" y="4174288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25</a:t>
                </a:r>
              </a:p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1735202" y="4174288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26</a:t>
                </a:r>
              </a:p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2120615" y="4174288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27</a:t>
                </a:r>
              </a:p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2506028" y="4174288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28</a:t>
                </a:r>
              </a:p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2891441" y="4174288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accent5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29</a:t>
                </a:r>
              </a:p>
              <a:p>
                <a:pPr algn="ctr"/>
                <a:endParaRPr lang="ko-KR" altLang="en-US" sz="1200" b="1" dirty="0">
                  <a:solidFill>
                    <a:schemeClr val="accent5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578963" y="4556586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rgbClr val="FF0000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30</a:t>
                </a:r>
              </a:p>
              <a:p>
                <a:pPr algn="ctr"/>
                <a:endParaRPr lang="ko-KR" altLang="en-US" sz="1200" b="1" dirty="0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964376" y="4556586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31</a:t>
                </a:r>
              </a:p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1349789" y="4556586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1735202" y="4556586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2120615" y="4556586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2506028" y="4556586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2891441" y="4556586"/>
                <a:ext cx="385413" cy="385413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964376" y="2441296"/>
                <a:ext cx="385413" cy="211142"/>
              </a:xfrm>
              <a:prstGeom prst="rect">
                <a:avLst/>
              </a:prstGeom>
              <a:solidFill>
                <a:srgbClr val="D5D4F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  <a:latin typeface="a니캉내캉" panose="02020600000000000000" pitchFamily="18" charset="-127"/>
                    <a:ea typeface="a니캉내캉" panose="02020600000000000000" pitchFamily="18" charset="-127"/>
                  </a:rPr>
                  <a:t>월</a:t>
                </a:r>
                <a:endParaRPr lang="ko-KR" altLang="en-US" sz="1200" dirty="0">
                  <a:solidFill>
                    <a:schemeClr val="tx1"/>
                  </a:solidFill>
                  <a:latin typeface="a니캉내캉" panose="02020600000000000000" pitchFamily="18" charset="-127"/>
                  <a:ea typeface="a니캉내캉" panose="02020600000000000000" pitchFamily="18" charset="-127"/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1349789" y="2441296"/>
                <a:ext cx="385413" cy="211142"/>
              </a:xfrm>
              <a:prstGeom prst="rect">
                <a:avLst/>
              </a:prstGeom>
              <a:solidFill>
                <a:srgbClr val="D5D4F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  <a:latin typeface="a니캉내캉" panose="02020600000000000000" pitchFamily="18" charset="-127"/>
                    <a:ea typeface="a니캉내캉" panose="02020600000000000000" pitchFamily="18" charset="-127"/>
                  </a:rPr>
                  <a:t>화</a:t>
                </a:r>
                <a:endParaRPr lang="ko-KR" altLang="en-US" sz="1200" dirty="0">
                  <a:solidFill>
                    <a:schemeClr val="tx1"/>
                  </a:solidFill>
                  <a:latin typeface="a니캉내캉" panose="02020600000000000000" pitchFamily="18" charset="-127"/>
                  <a:ea typeface="a니캉내캉" panose="02020600000000000000" pitchFamily="18" charset="-127"/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1735202" y="2441296"/>
                <a:ext cx="385413" cy="211142"/>
              </a:xfrm>
              <a:prstGeom prst="rect">
                <a:avLst/>
              </a:prstGeom>
              <a:solidFill>
                <a:srgbClr val="D5D4F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  <a:latin typeface="a니캉내캉" panose="02020600000000000000" pitchFamily="18" charset="-127"/>
                    <a:ea typeface="a니캉내캉" panose="02020600000000000000" pitchFamily="18" charset="-127"/>
                  </a:rPr>
                  <a:t>수</a:t>
                </a:r>
                <a:endParaRPr lang="ko-KR" altLang="en-US" sz="1200" dirty="0">
                  <a:solidFill>
                    <a:schemeClr val="tx1"/>
                  </a:solidFill>
                  <a:latin typeface="a니캉내캉" panose="02020600000000000000" pitchFamily="18" charset="-127"/>
                  <a:ea typeface="a니캉내캉" panose="02020600000000000000" pitchFamily="18" charset="-127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2120615" y="2441296"/>
                <a:ext cx="385413" cy="211142"/>
              </a:xfrm>
              <a:prstGeom prst="rect">
                <a:avLst/>
              </a:prstGeom>
              <a:solidFill>
                <a:srgbClr val="D5D4F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  <a:latin typeface="a니캉내캉" panose="02020600000000000000" pitchFamily="18" charset="-127"/>
                    <a:ea typeface="a니캉내캉" panose="02020600000000000000" pitchFamily="18" charset="-127"/>
                  </a:rPr>
                  <a:t>목</a:t>
                </a:r>
                <a:endParaRPr lang="ko-KR" altLang="en-US" sz="1200" dirty="0">
                  <a:solidFill>
                    <a:schemeClr val="tx1"/>
                  </a:solidFill>
                  <a:latin typeface="a니캉내캉" panose="02020600000000000000" pitchFamily="18" charset="-127"/>
                  <a:ea typeface="a니캉내캉" panose="02020600000000000000" pitchFamily="18" charset="-127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2506028" y="2441296"/>
                <a:ext cx="385413" cy="211142"/>
              </a:xfrm>
              <a:prstGeom prst="rect">
                <a:avLst/>
              </a:prstGeom>
              <a:solidFill>
                <a:srgbClr val="D5D4F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  <a:latin typeface="a니캉내캉" panose="02020600000000000000" pitchFamily="18" charset="-127"/>
                    <a:ea typeface="a니캉내캉" panose="02020600000000000000" pitchFamily="18" charset="-127"/>
                  </a:rPr>
                  <a:t>금</a:t>
                </a:r>
                <a:endParaRPr lang="ko-KR" altLang="en-US" sz="1200" dirty="0">
                  <a:solidFill>
                    <a:schemeClr val="tx1"/>
                  </a:solidFill>
                  <a:latin typeface="a니캉내캉" panose="02020600000000000000" pitchFamily="18" charset="-127"/>
                  <a:ea typeface="a니캉내캉" panose="02020600000000000000" pitchFamily="18" charset="-127"/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2891441" y="2441296"/>
                <a:ext cx="385413" cy="211142"/>
              </a:xfrm>
              <a:prstGeom prst="rect">
                <a:avLst/>
              </a:prstGeom>
              <a:solidFill>
                <a:srgbClr val="D5D4F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accent5"/>
                    </a:solidFill>
                    <a:latin typeface="a니캉내캉" panose="02020600000000000000" pitchFamily="18" charset="-127"/>
                    <a:ea typeface="a니캉내캉" panose="02020600000000000000" pitchFamily="18" charset="-127"/>
                  </a:rPr>
                  <a:t>토</a:t>
                </a:r>
                <a:endParaRPr lang="ko-KR" altLang="en-US" sz="1200" b="1" dirty="0">
                  <a:solidFill>
                    <a:schemeClr val="accent5"/>
                  </a:solidFill>
                  <a:latin typeface="a니캉내캉" panose="02020600000000000000" pitchFamily="18" charset="-127"/>
                  <a:ea typeface="a니캉내캉" panose="02020600000000000000" pitchFamily="18" charset="-127"/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581977" y="2441296"/>
                <a:ext cx="385413" cy="211142"/>
              </a:xfrm>
              <a:prstGeom prst="rect">
                <a:avLst/>
              </a:prstGeom>
              <a:solidFill>
                <a:srgbClr val="D5D4F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rgbClr val="FF0000"/>
                    </a:solidFill>
                    <a:latin typeface="a니캉내캉" panose="02020600000000000000" pitchFamily="18" charset="-127"/>
                    <a:ea typeface="a니캉내캉" panose="02020600000000000000" pitchFamily="18" charset="-127"/>
                  </a:rPr>
                  <a:t>일</a:t>
                </a:r>
                <a:endParaRPr lang="ko-KR" altLang="en-US" sz="1200" b="1" dirty="0">
                  <a:solidFill>
                    <a:srgbClr val="FF0000"/>
                  </a:solidFill>
                  <a:latin typeface="a니캉내캉" panose="02020600000000000000" pitchFamily="18" charset="-127"/>
                  <a:ea typeface="a니캉내캉" panose="02020600000000000000" pitchFamily="18" charset="-127"/>
                </a:endParaRPr>
              </a:p>
            </p:txBody>
          </p:sp>
        </p:grpSp>
        <p:sp>
          <p:nvSpPr>
            <p:cNvPr id="11" name="왼쪽 화살표 10"/>
            <p:cNvSpPr/>
            <p:nvPr/>
          </p:nvSpPr>
          <p:spPr>
            <a:xfrm>
              <a:off x="656727" y="1885017"/>
              <a:ext cx="197069" cy="204952"/>
            </a:xfrm>
            <a:prstGeom prst="leftArrow">
              <a:avLst/>
            </a:prstGeom>
            <a:solidFill>
              <a:srgbClr val="FD7D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2" name="갈매기형 수장 11"/>
            <p:cNvSpPr/>
            <p:nvPr/>
          </p:nvSpPr>
          <p:spPr>
            <a:xfrm flipH="1">
              <a:off x="1119480" y="1885017"/>
              <a:ext cx="157655" cy="204952"/>
            </a:xfrm>
            <a:prstGeom prst="chevron">
              <a:avLst/>
            </a:prstGeom>
            <a:solidFill>
              <a:srgbClr val="FD7D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32" name="갈매기형 수장 131"/>
            <p:cNvSpPr/>
            <p:nvPr/>
          </p:nvSpPr>
          <p:spPr>
            <a:xfrm>
              <a:off x="2535264" y="1885017"/>
              <a:ext cx="157655" cy="204952"/>
            </a:xfrm>
            <a:prstGeom prst="chevron">
              <a:avLst/>
            </a:prstGeom>
            <a:solidFill>
              <a:srgbClr val="FD7D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56727" y="5252184"/>
              <a:ext cx="893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· </a:t>
              </a:r>
              <a:r>
                <a:rPr lang="ko-KR" altLang="en-US" sz="12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가을나들이</a:t>
              </a:r>
              <a:endParaRPr lang="ko-KR" altLang="en-US" sz="12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56727" y="5490902"/>
              <a:ext cx="10054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· </a:t>
              </a:r>
              <a:r>
                <a:rPr lang="ko-KR" altLang="en-US" sz="12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예방접종하기</a:t>
              </a:r>
              <a:endParaRPr lang="ko-KR" altLang="en-US" sz="12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999270" y="1955463"/>
              <a:ext cx="169753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2999270" y="2005502"/>
              <a:ext cx="169753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2999270" y="2055540"/>
              <a:ext cx="169753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/>
          <p:cNvGrpSpPr/>
          <p:nvPr/>
        </p:nvGrpSpPr>
        <p:grpSpPr>
          <a:xfrm>
            <a:off x="3302876" y="2953821"/>
            <a:ext cx="2538248" cy="1760447"/>
            <a:chOff x="9382067" y="1099039"/>
            <a:chExt cx="2538248" cy="1760447"/>
          </a:xfrm>
          <a:solidFill>
            <a:schemeClr val="bg1"/>
          </a:solidFill>
        </p:grpSpPr>
        <p:sp>
          <p:nvSpPr>
            <p:cNvPr id="72" name="모서리가 둥근 직사각형 71"/>
            <p:cNvSpPr/>
            <p:nvPr/>
          </p:nvSpPr>
          <p:spPr>
            <a:xfrm>
              <a:off x="9382067" y="1099039"/>
              <a:ext cx="2538248" cy="1760447"/>
            </a:xfrm>
            <a:prstGeom prst="roundRect">
              <a:avLst>
                <a:gd name="adj" fmla="val 6220"/>
              </a:avLst>
            </a:prstGeom>
            <a:solidFill>
              <a:srgbClr val="F5F5FD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9432700" y="1148038"/>
              <a:ext cx="2436983" cy="1662447"/>
            </a:xfrm>
            <a:prstGeom prst="roundRect">
              <a:avLst>
                <a:gd name="adj" fmla="val 6220"/>
              </a:avLst>
            </a:prstGeom>
            <a:solidFill>
              <a:srgbClr val="F5F5FD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9523256" y="2359099"/>
              <a:ext cx="1056186" cy="318343"/>
            </a:xfrm>
            <a:prstGeom prst="roundRect">
              <a:avLst/>
            </a:prstGeom>
            <a:solidFill>
              <a:srgbClr val="FD7DB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아니오</a:t>
              </a:r>
              <a:endParaRPr lang="ko-KR" altLang="en-US" sz="14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10669998" y="2356159"/>
              <a:ext cx="1108934" cy="318343"/>
            </a:xfrm>
            <a:prstGeom prst="roundRect">
              <a:avLst/>
            </a:prstGeom>
            <a:solidFill>
              <a:srgbClr val="FD7DB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</a:t>
              </a:r>
              <a:endParaRPr lang="ko-KR" altLang="en-US" sz="14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0178145" y="1164372"/>
              <a:ext cx="9460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일정 등록</a:t>
              </a:r>
              <a:endPara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9523450" y="1533704"/>
              <a:ext cx="2255482" cy="721061"/>
            </a:xfrm>
            <a:prstGeom prst="roundRect">
              <a:avLst>
                <a:gd name="adj" fmla="val 6220"/>
              </a:avLst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960938" y="1638476"/>
              <a:ext cx="1380506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일정을 </a:t>
              </a:r>
              <a:endParaRPr lang="en-US" altLang="ko-KR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ko-KR" altLang="en-US" sz="14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등록하시겠습니까</a:t>
              </a:r>
              <a:r>
                <a:rPr lang="en-US" altLang="ko-KR" sz="14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?</a:t>
              </a:r>
              <a:endPara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15735" y="1544821"/>
            <a:ext cx="1038471" cy="2387711"/>
            <a:chOff x="1115735" y="1544821"/>
            <a:chExt cx="1038471" cy="2387711"/>
          </a:xfrm>
        </p:grpSpPr>
        <p:sp>
          <p:nvSpPr>
            <p:cNvPr id="5" name="직사각형 4"/>
            <p:cNvSpPr/>
            <p:nvPr/>
          </p:nvSpPr>
          <p:spPr>
            <a:xfrm>
              <a:off x="1121565" y="1544821"/>
              <a:ext cx="1032641" cy="485833"/>
            </a:xfrm>
            <a:prstGeom prst="rect">
              <a:avLst/>
            </a:prstGeom>
            <a:solidFill>
              <a:srgbClr val="FD7D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#FD7DB8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1115736" y="2013220"/>
              <a:ext cx="1032641" cy="485833"/>
            </a:xfrm>
            <a:prstGeom prst="rect">
              <a:avLst/>
            </a:prstGeom>
            <a:solidFill>
              <a:srgbClr val="F6B7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#F6B7D5</a:t>
              </a:r>
              <a:endPara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115736" y="2495760"/>
              <a:ext cx="1032641" cy="485833"/>
            </a:xfrm>
            <a:prstGeom prst="rect">
              <a:avLst/>
            </a:prstGeom>
            <a:solidFill>
              <a:srgbClr val="F5F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#F5F5FD</a:t>
              </a:r>
              <a:endPara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1115736" y="2978300"/>
              <a:ext cx="1032641" cy="485833"/>
            </a:xfrm>
            <a:prstGeom prst="rect">
              <a:avLst/>
            </a:prstGeom>
            <a:solidFill>
              <a:srgbClr val="D5D4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#D5D4F3</a:t>
              </a:r>
              <a:endPara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1115735" y="3446699"/>
              <a:ext cx="1032641" cy="485833"/>
            </a:xfrm>
            <a:prstGeom prst="rect">
              <a:avLst/>
            </a:prstGeom>
            <a:solidFill>
              <a:srgbClr val="9A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#9A9CD6</a:t>
              </a:r>
              <a:endPara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36" name="모서리가 둥근 직사각형 135"/>
          <p:cNvSpPr/>
          <p:nvPr/>
        </p:nvSpPr>
        <p:spPr>
          <a:xfrm>
            <a:off x="930349" y="4580237"/>
            <a:ext cx="705136" cy="368265"/>
          </a:xfrm>
          <a:prstGeom prst="roundRect">
            <a:avLst/>
          </a:prstGeom>
          <a:solidFill>
            <a:srgbClr val="9A9CD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844477" y="5348577"/>
            <a:ext cx="1056186" cy="318343"/>
          </a:xfrm>
          <a:prstGeom prst="roundRect">
            <a:avLst/>
          </a:prstGeom>
          <a:solidFill>
            <a:srgbClr val="FD7DB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38" name="갈매기형 수장 137"/>
          <p:cNvSpPr/>
          <p:nvPr/>
        </p:nvSpPr>
        <p:spPr>
          <a:xfrm flipH="1">
            <a:off x="2603459" y="1998107"/>
            <a:ext cx="157655" cy="204952"/>
          </a:xfrm>
          <a:prstGeom prst="chevron">
            <a:avLst/>
          </a:prstGeom>
          <a:solidFill>
            <a:srgbClr val="FD7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39" name="갈매기형 수장 138"/>
          <p:cNvSpPr/>
          <p:nvPr/>
        </p:nvSpPr>
        <p:spPr>
          <a:xfrm>
            <a:off x="2606515" y="2834177"/>
            <a:ext cx="157655" cy="204952"/>
          </a:xfrm>
          <a:prstGeom prst="chevron">
            <a:avLst/>
          </a:prstGeom>
          <a:solidFill>
            <a:srgbClr val="FD7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5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E5F7"/>
          </a:solidFill>
          <a:ln>
            <a:solidFill>
              <a:srgbClr val="E6E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5400000">
            <a:off x="4486619" y="2200620"/>
            <a:ext cx="170762" cy="9144000"/>
          </a:xfrm>
          <a:prstGeom prst="rect">
            <a:avLst/>
          </a:prstGeom>
          <a:solidFill>
            <a:srgbClr val="E6E5F7"/>
          </a:solidFill>
          <a:ln>
            <a:solidFill>
              <a:srgbClr val="E6E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rot="5400000">
            <a:off x="1432404" y="-903172"/>
            <a:ext cx="6248162" cy="8624193"/>
          </a:xfrm>
          <a:prstGeom prst="rect">
            <a:avLst/>
          </a:prstGeom>
          <a:noFill/>
          <a:ln w="28575">
            <a:solidFill>
              <a:srgbClr val="F5F5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870" y="414401"/>
            <a:ext cx="1061893" cy="106081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88740" y="631569"/>
            <a:ext cx="2603172" cy="467471"/>
          </a:xfrm>
          <a:prstGeom prst="rect">
            <a:avLst/>
          </a:prstGeom>
          <a:solidFill>
            <a:srgbClr val="F5F5FD"/>
          </a:solidFill>
          <a:ln w="3175">
            <a:solidFill>
              <a:srgbClr val="9A9C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9A9CD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2000" dirty="0" smtClean="0">
                <a:solidFill>
                  <a:srgbClr val="9A9CD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개발현황</a:t>
            </a:r>
            <a:endParaRPr lang="ko-KR" altLang="en-US" sz="2000" dirty="0">
              <a:solidFill>
                <a:srgbClr val="9A9CD6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571500" y="333375"/>
            <a:ext cx="51526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4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3221212" y="1657185"/>
            <a:ext cx="2701576" cy="4291958"/>
            <a:chOff x="92519" y="1798603"/>
            <a:chExt cx="2701576" cy="4291958"/>
          </a:xfrm>
        </p:grpSpPr>
        <p:grpSp>
          <p:nvGrpSpPr>
            <p:cNvPr id="151" name="그룹 150"/>
            <p:cNvGrpSpPr/>
            <p:nvPr/>
          </p:nvGrpSpPr>
          <p:grpSpPr>
            <a:xfrm>
              <a:off x="92519" y="1798603"/>
              <a:ext cx="2701576" cy="4291958"/>
              <a:chOff x="-3066624" y="1475217"/>
              <a:chExt cx="2701576" cy="4291958"/>
            </a:xfrm>
          </p:grpSpPr>
          <p:sp>
            <p:nvSpPr>
              <p:cNvPr id="153" name="직사각형 152"/>
              <p:cNvSpPr/>
              <p:nvPr/>
            </p:nvSpPr>
            <p:spPr>
              <a:xfrm>
                <a:off x="-3065810" y="1475219"/>
                <a:ext cx="2700762" cy="4291956"/>
              </a:xfrm>
              <a:prstGeom prst="rect">
                <a:avLst/>
              </a:prstGeom>
              <a:solidFill>
                <a:srgbClr val="F6B7D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-3065810" y="1475217"/>
                <a:ext cx="2700762" cy="337791"/>
              </a:xfrm>
              <a:prstGeom prst="rect">
                <a:avLst/>
              </a:prstGeom>
              <a:solidFill>
                <a:srgbClr val="FD7DB8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일기보기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-3066624" y="1826796"/>
                <a:ext cx="2698705" cy="595686"/>
              </a:xfrm>
              <a:prstGeom prst="rect">
                <a:avLst/>
              </a:prstGeom>
              <a:solidFill>
                <a:srgbClr val="F5F5F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400" b="1" dirty="0" smtClean="0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TEST</a:t>
                </a:r>
                <a:endParaRPr lang="ko-KR" altLang="en-US" sz="2400" b="1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>
                <a:off x="-3066624" y="2409686"/>
                <a:ext cx="2698705" cy="327088"/>
              </a:xfrm>
              <a:prstGeom prst="rect">
                <a:avLst/>
              </a:prstGeom>
              <a:solidFill>
                <a:srgbClr val="F5F5F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 smtClean="0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2016.09.26 10:22</a:t>
                </a:r>
                <a:endParaRPr lang="ko-KR" altLang="en-US" sz="12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-3066624" y="2734952"/>
                <a:ext cx="2698705" cy="2494969"/>
              </a:xfrm>
              <a:prstGeom prst="rect">
                <a:avLst/>
              </a:prstGeom>
              <a:solidFill>
                <a:srgbClr val="F5F5F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이것은 메모입니다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.</a:t>
                </a:r>
              </a:p>
              <a:p>
                <a:endParaRPr lang="en-US" altLang="ko-KR" sz="12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endParaRPr lang="en-US" altLang="ko-KR" sz="1200" dirty="0" smtClean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endParaRPr lang="en-US" altLang="ko-KR" sz="1200" dirty="0" smtClean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endParaRPr lang="en-US" altLang="ko-KR" sz="1200" dirty="0" smtClean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endParaRPr lang="en-US" altLang="ko-KR" sz="1200" dirty="0" smtClean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endParaRPr lang="en-US" altLang="ko-KR" sz="1200" dirty="0" smtClean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endParaRPr lang="ko-KR" altLang="en-US" sz="12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58" name="모서리가 둥근 직사각형 157"/>
              <p:cNvSpPr/>
              <p:nvPr/>
            </p:nvSpPr>
            <p:spPr>
              <a:xfrm>
                <a:off x="-2976638" y="5296555"/>
                <a:ext cx="705136" cy="368265"/>
              </a:xfrm>
              <a:prstGeom prst="roundRect">
                <a:avLst/>
              </a:prstGeom>
              <a:solidFill>
                <a:srgbClr val="9A9CD6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수정</a:t>
                </a:r>
                <a:endParaRPr lang="ko-KR" altLang="en-US" sz="14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59" name="모서리가 둥근 직사각형 158"/>
              <p:cNvSpPr/>
              <p:nvPr/>
            </p:nvSpPr>
            <p:spPr>
              <a:xfrm>
                <a:off x="-1133751" y="5296555"/>
                <a:ext cx="705136" cy="368265"/>
              </a:xfrm>
              <a:prstGeom prst="roundRect">
                <a:avLst/>
              </a:prstGeom>
              <a:solidFill>
                <a:srgbClr val="9A9CD6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삭제</a:t>
                </a:r>
                <a:endParaRPr lang="ko-KR" altLang="en-US" sz="14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152" name="왼쪽 화살표 151"/>
            <p:cNvSpPr/>
            <p:nvPr/>
          </p:nvSpPr>
          <p:spPr>
            <a:xfrm>
              <a:off x="197365" y="1880592"/>
              <a:ext cx="197069" cy="204952"/>
            </a:xfrm>
            <a:prstGeom prst="lef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23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E5F7"/>
          </a:solidFill>
          <a:ln>
            <a:solidFill>
              <a:srgbClr val="E6E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5400000">
            <a:off x="4486619" y="2200620"/>
            <a:ext cx="170762" cy="9144000"/>
          </a:xfrm>
          <a:prstGeom prst="rect">
            <a:avLst/>
          </a:prstGeom>
          <a:solidFill>
            <a:srgbClr val="E6E5F7"/>
          </a:solidFill>
          <a:ln>
            <a:solidFill>
              <a:srgbClr val="E6E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rot="5400000">
            <a:off x="1432404" y="-903172"/>
            <a:ext cx="6248162" cy="8624193"/>
          </a:xfrm>
          <a:prstGeom prst="rect">
            <a:avLst/>
          </a:prstGeom>
          <a:noFill/>
          <a:ln w="28575">
            <a:solidFill>
              <a:srgbClr val="F5F5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870" y="414401"/>
            <a:ext cx="1061893" cy="106081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88740" y="631569"/>
            <a:ext cx="2603172" cy="467471"/>
          </a:xfrm>
          <a:prstGeom prst="rect">
            <a:avLst/>
          </a:prstGeom>
          <a:solidFill>
            <a:srgbClr val="F5F5FD"/>
          </a:solidFill>
          <a:ln w="3175">
            <a:solidFill>
              <a:srgbClr val="9A9C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9A9CD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2000" dirty="0" smtClean="0">
                <a:solidFill>
                  <a:srgbClr val="9A9CD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개발현황</a:t>
            </a:r>
            <a:endParaRPr lang="ko-KR" altLang="en-US" sz="2000" dirty="0">
              <a:solidFill>
                <a:srgbClr val="9A9CD6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571500" y="333375"/>
            <a:ext cx="51526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4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3221212" y="1734137"/>
            <a:ext cx="2701576" cy="4291958"/>
            <a:chOff x="-3066624" y="1475217"/>
            <a:chExt cx="2701576" cy="4291958"/>
          </a:xfrm>
        </p:grpSpPr>
        <p:sp>
          <p:nvSpPr>
            <p:cNvPr id="133" name="직사각형 132"/>
            <p:cNvSpPr/>
            <p:nvPr/>
          </p:nvSpPr>
          <p:spPr>
            <a:xfrm>
              <a:off x="-3065810" y="1475219"/>
              <a:ext cx="2700762" cy="4291956"/>
            </a:xfrm>
            <a:prstGeom prst="rect">
              <a:avLst/>
            </a:prstGeom>
            <a:solidFill>
              <a:srgbClr val="F6B7D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-3065810" y="1475217"/>
              <a:ext cx="2700762" cy="337791"/>
            </a:xfrm>
            <a:prstGeom prst="rect">
              <a:avLst/>
            </a:prstGeom>
            <a:solidFill>
              <a:srgbClr val="FD7DB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일기쓰기</a:t>
              </a:r>
              <a:endPara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-3013438" y="1494665"/>
              <a:ext cx="488145" cy="31834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취소</a:t>
              </a:r>
              <a:endParaRPr lang="ko-KR" altLang="en-US" sz="1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36" name="모서리가 둥근 직사각형 135"/>
            <p:cNvSpPr/>
            <p:nvPr/>
          </p:nvSpPr>
          <p:spPr>
            <a:xfrm>
              <a:off x="-876208" y="1494665"/>
              <a:ext cx="488145" cy="31834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저장</a:t>
              </a:r>
              <a:endParaRPr lang="ko-KR" altLang="en-US" sz="1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-3066624" y="1826796"/>
              <a:ext cx="2698705" cy="327088"/>
            </a:xfrm>
            <a:prstGeom prst="rect">
              <a:avLst/>
            </a:prstGeom>
            <a:solidFill>
              <a:srgbClr val="F5F5FD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날짜</a:t>
              </a:r>
              <a:endParaRPr lang="ko-KR" altLang="en-US" sz="12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-3066624" y="2153884"/>
              <a:ext cx="2698705" cy="327088"/>
            </a:xfrm>
            <a:prstGeom prst="rect">
              <a:avLst/>
            </a:prstGeom>
            <a:solidFill>
              <a:srgbClr val="F5F5FD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제목</a:t>
              </a:r>
              <a:endParaRPr lang="ko-KR" altLang="en-US" sz="12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-3066624" y="2478416"/>
              <a:ext cx="2698705" cy="2751506"/>
            </a:xfrm>
            <a:prstGeom prst="rect">
              <a:avLst/>
            </a:prstGeom>
            <a:solidFill>
              <a:srgbClr val="F5F5FD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내용</a:t>
              </a:r>
              <a:endParaRPr lang="ko-KR" altLang="en-US" sz="12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-3013438" y="5296555"/>
              <a:ext cx="705136" cy="368265"/>
            </a:xfrm>
            <a:prstGeom prst="roundRect">
              <a:avLst/>
            </a:prstGeom>
            <a:solidFill>
              <a:srgbClr val="9A9CD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사진</a:t>
              </a:r>
              <a:endParaRPr lang="ko-KR" altLang="en-US" sz="1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-1133751" y="5296555"/>
              <a:ext cx="705136" cy="368265"/>
            </a:xfrm>
            <a:prstGeom prst="roundRect">
              <a:avLst/>
            </a:prstGeom>
            <a:solidFill>
              <a:srgbClr val="9A9CD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전체공개</a:t>
              </a:r>
              <a:endParaRPr lang="ko-KR" altLang="en-US" sz="1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302876" y="3064424"/>
            <a:ext cx="2538248" cy="1760447"/>
            <a:chOff x="9382067" y="1099039"/>
            <a:chExt cx="2538248" cy="1760447"/>
          </a:xfrm>
          <a:solidFill>
            <a:schemeClr val="bg1"/>
          </a:solidFill>
        </p:grpSpPr>
        <p:sp>
          <p:nvSpPr>
            <p:cNvPr id="143" name="모서리가 둥근 직사각형 142"/>
            <p:cNvSpPr/>
            <p:nvPr/>
          </p:nvSpPr>
          <p:spPr>
            <a:xfrm>
              <a:off x="9382067" y="1099039"/>
              <a:ext cx="2538248" cy="1760447"/>
            </a:xfrm>
            <a:prstGeom prst="roundRect">
              <a:avLst>
                <a:gd name="adj" fmla="val 6220"/>
              </a:avLst>
            </a:prstGeom>
            <a:solidFill>
              <a:srgbClr val="F5F5FD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9432700" y="1148038"/>
              <a:ext cx="2436983" cy="1662447"/>
            </a:xfrm>
            <a:prstGeom prst="roundRect">
              <a:avLst>
                <a:gd name="adj" fmla="val 6220"/>
              </a:avLst>
            </a:prstGeom>
            <a:solidFill>
              <a:srgbClr val="F5F5FD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모서리가 둥근 직사각형 144"/>
            <p:cNvSpPr/>
            <p:nvPr/>
          </p:nvSpPr>
          <p:spPr>
            <a:xfrm>
              <a:off x="9523256" y="2359099"/>
              <a:ext cx="1056186" cy="318343"/>
            </a:xfrm>
            <a:prstGeom prst="roundRect">
              <a:avLst/>
            </a:prstGeom>
            <a:solidFill>
              <a:srgbClr val="FD7DB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아니오</a:t>
              </a:r>
              <a:endParaRPr lang="ko-KR" altLang="en-US" sz="16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10669998" y="2356159"/>
              <a:ext cx="1108934" cy="318343"/>
            </a:xfrm>
            <a:prstGeom prst="roundRect">
              <a:avLst/>
            </a:prstGeom>
            <a:solidFill>
              <a:srgbClr val="FD7DB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</a:t>
              </a:r>
              <a:endParaRPr lang="ko-KR" altLang="en-US" sz="16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0178145" y="1164372"/>
              <a:ext cx="9749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내용 삭제</a:t>
              </a:r>
              <a:endPara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9523450" y="1533704"/>
              <a:ext cx="2255482" cy="721061"/>
            </a:xfrm>
            <a:prstGeom prst="roundRect">
              <a:avLst>
                <a:gd name="adj" fmla="val 6220"/>
              </a:avLst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9954526" y="1749147"/>
              <a:ext cx="139333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삭제하시겠습니까</a:t>
              </a:r>
              <a:r>
                <a:rPr lang="en-US" altLang="ko-KR" sz="14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?</a:t>
              </a:r>
              <a:endPara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005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E5F7"/>
          </a:solidFill>
          <a:ln>
            <a:solidFill>
              <a:srgbClr val="E6E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5400000">
            <a:off x="4486619" y="2200620"/>
            <a:ext cx="170762" cy="9144000"/>
          </a:xfrm>
          <a:prstGeom prst="rect">
            <a:avLst/>
          </a:prstGeom>
          <a:solidFill>
            <a:srgbClr val="E6E5F7"/>
          </a:solidFill>
          <a:ln>
            <a:solidFill>
              <a:srgbClr val="E6E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rot="5400000">
            <a:off x="1432404" y="-903172"/>
            <a:ext cx="6248162" cy="8624193"/>
          </a:xfrm>
          <a:prstGeom prst="rect">
            <a:avLst/>
          </a:prstGeom>
          <a:noFill/>
          <a:ln w="28575">
            <a:solidFill>
              <a:srgbClr val="F5F5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870" y="414401"/>
            <a:ext cx="1061893" cy="106081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88740" y="631569"/>
            <a:ext cx="2603172" cy="467471"/>
          </a:xfrm>
          <a:prstGeom prst="rect">
            <a:avLst/>
          </a:prstGeom>
          <a:solidFill>
            <a:srgbClr val="F5F5FD"/>
          </a:solidFill>
          <a:ln w="3175">
            <a:solidFill>
              <a:srgbClr val="9A9C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9A9CD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2000" dirty="0" smtClean="0">
                <a:solidFill>
                  <a:srgbClr val="9A9CD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개발현황</a:t>
            </a:r>
            <a:endParaRPr lang="ko-KR" altLang="en-US" sz="2000" dirty="0">
              <a:solidFill>
                <a:srgbClr val="9A9CD6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571500" y="333375"/>
            <a:ext cx="51526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4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221212" y="1702710"/>
            <a:ext cx="2701576" cy="4291958"/>
            <a:chOff x="-3335068" y="1798603"/>
            <a:chExt cx="2701576" cy="4291958"/>
          </a:xfrm>
        </p:grpSpPr>
        <p:sp>
          <p:nvSpPr>
            <p:cNvPr id="27" name="직사각형 26"/>
            <p:cNvSpPr/>
            <p:nvPr/>
          </p:nvSpPr>
          <p:spPr>
            <a:xfrm>
              <a:off x="-3334254" y="1798605"/>
              <a:ext cx="2700762" cy="4291956"/>
            </a:xfrm>
            <a:prstGeom prst="rect">
              <a:avLst/>
            </a:prstGeom>
            <a:solidFill>
              <a:srgbClr val="F5F5FD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-3334254" y="1798603"/>
              <a:ext cx="2700762" cy="337791"/>
            </a:xfrm>
            <a:prstGeom prst="rect">
              <a:avLst/>
            </a:prstGeom>
            <a:solidFill>
              <a:srgbClr val="FD7DB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목록보기</a:t>
              </a:r>
              <a:endPara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-3335068" y="2150181"/>
              <a:ext cx="2698705" cy="515121"/>
            </a:xfrm>
            <a:prstGeom prst="rect">
              <a:avLst/>
            </a:prstGeom>
            <a:solidFill>
              <a:srgbClr val="F6B7D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 smtClean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이것은 제목</a:t>
              </a:r>
              <a:r>
                <a:rPr lang="en-US" altLang="ko-KR" b="1" dirty="0" smtClean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</a:t>
              </a:r>
              <a:endParaRPr lang="ko-KR" altLang="en-US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-3335068" y="2665303"/>
              <a:ext cx="2698705" cy="327088"/>
            </a:xfrm>
            <a:prstGeom prst="rect">
              <a:avLst/>
            </a:prstGeom>
            <a:solidFill>
              <a:srgbClr val="D5D4F3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2016.09.26 10:22</a:t>
              </a:r>
              <a:endParaRPr lang="ko-KR" altLang="en-US" sz="12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-1476590" y="5619941"/>
              <a:ext cx="705136" cy="368265"/>
            </a:xfrm>
            <a:prstGeom prst="roundRect">
              <a:avLst/>
            </a:prstGeom>
            <a:solidFill>
              <a:srgbClr val="9A9CD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일정추가</a:t>
              </a:r>
              <a:endParaRPr lang="ko-KR" altLang="en-US" sz="1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2" name="왼쪽 화살표 31"/>
            <p:cNvSpPr/>
            <p:nvPr/>
          </p:nvSpPr>
          <p:spPr>
            <a:xfrm>
              <a:off x="-3237278" y="1862283"/>
              <a:ext cx="197069" cy="204952"/>
            </a:xfrm>
            <a:prstGeom prst="lef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-3335068" y="2997220"/>
              <a:ext cx="2698705" cy="515121"/>
            </a:xfrm>
            <a:prstGeom prst="rect">
              <a:avLst/>
            </a:prstGeom>
            <a:solidFill>
              <a:srgbClr val="F6B7D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 smtClean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이것은 제목</a:t>
              </a:r>
              <a:r>
                <a:rPr lang="en-US" altLang="ko-KR" b="1" dirty="0" smtClean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2</a:t>
              </a:r>
              <a:endParaRPr lang="ko-KR" altLang="en-US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-3335068" y="3512342"/>
              <a:ext cx="2698705" cy="327088"/>
            </a:xfrm>
            <a:prstGeom prst="rect">
              <a:avLst/>
            </a:prstGeom>
            <a:solidFill>
              <a:srgbClr val="D5D4F3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2016.09.26 10:25</a:t>
              </a:r>
              <a:endParaRPr lang="ko-KR" altLang="en-US" sz="12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19" name="왼쪽 화살표 18"/>
          <p:cNvSpPr/>
          <p:nvPr/>
        </p:nvSpPr>
        <p:spPr>
          <a:xfrm>
            <a:off x="1327292" y="3056411"/>
            <a:ext cx="197069" cy="20495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0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E5F7"/>
          </a:solidFill>
          <a:ln>
            <a:solidFill>
              <a:srgbClr val="E6E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5400000">
            <a:off x="4486619" y="2200620"/>
            <a:ext cx="170762" cy="9144000"/>
          </a:xfrm>
          <a:prstGeom prst="rect">
            <a:avLst/>
          </a:prstGeom>
          <a:solidFill>
            <a:srgbClr val="E6E5F7"/>
          </a:solidFill>
          <a:ln>
            <a:solidFill>
              <a:srgbClr val="E6E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rot="5400000">
            <a:off x="1432404" y="-903172"/>
            <a:ext cx="6248162" cy="8624193"/>
          </a:xfrm>
          <a:prstGeom prst="rect">
            <a:avLst/>
          </a:prstGeom>
          <a:noFill/>
          <a:ln w="28575">
            <a:solidFill>
              <a:srgbClr val="F5F5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870" y="414401"/>
            <a:ext cx="1061893" cy="106081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88740" y="631569"/>
            <a:ext cx="2603172" cy="467471"/>
          </a:xfrm>
          <a:prstGeom prst="rect">
            <a:avLst/>
          </a:prstGeom>
          <a:solidFill>
            <a:srgbClr val="F5F5FD"/>
          </a:solidFill>
          <a:ln w="3175">
            <a:solidFill>
              <a:srgbClr val="9A9C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9A9CD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2000" dirty="0" smtClean="0">
                <a:solidFill>
                  <a:srgbClr val="9A9CD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개발현황</a:t>
            </a:r>
            <a:endParaRPr lang="ko-KR" altLang="en-US" sz="2000" dirty="0">
              <a:solidFill>
                <a:srgbClr val="9A9CD6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571500" y="333375"/>
            <a:ext cx="51526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4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72831" y="2254765"/>
            <a:ext cx="4871169" cy="46747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3" name="Picture 3" descr="C:\Users\1\Desktop\Screenshot_20160926-2231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6094" y="1318605"/>
            <a:ext cx="3362172" cy="51658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55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E5F7"/>
          </a:solidFill>
          <a:ln>
            <a:solidFill>
              <a:srgbClr val="E6E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5400000">
            <a:off x="4486619" y="2200620"/>
            <a:ext cx="170762" cy="9144000"/>
          </a:xfrm>
          <a:prstGeom prst="rect">
            <a:avLst/>
          </a:prstGeom>
          <a:solidFill>
            <a:srgbClr val="E6E5F7"/>
          </a:solidFill>
          <a:ln>
            <a:solidFill>
              <a:srgbClr val="E6E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rot="5400000">
            <a:off x="1432404" y="-903172"/>
            <a:ext cx="6248162" cy="8624193"/>
          </a:xfrm>
          <a:prstGeom prst="rect">
            <a:avLst/>
          </a:prstGeom>
          <a:noFill/>
          <a:ln w="28575">
            <a:solidFill>
              <a:srgbClr val="F5F5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870" y="414401"/>
            <a:ext cx="1061893" cy="106081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88740" y="631569"/>
            <a:ext cx="2603172" cy="467471"/>
          </a:xfrm>
          <a:prstGeom prst="rect">
            <a:avLst/>
          </a:prstGeom>
          <a:solidFill>
            <a:srgbClr val="F5F5FD"/>
          </a:solidFill>
          <a:ln w="3175">
            <a:solidFill>
              <a:srgbClr val="9A9C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9A9CD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2000" dirty="0" smtClean="0">
                <a:solidFill>
                  <a:srgbClr val="9A9CD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개발현황</a:t>
            </a:r>
            <a:endParaRPr lang="ko-KR" altLang="en-US" sz="2000" dirty="0">
              <a:solidFill>
                <a:srgbClr val="9A9CD6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571500" y="333375"/>
            <a:ext cx="51526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4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72831" y="2254765"/>
            <a:ext cx="4871169" cy="46747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050" name="Picture 2" descr="C:\Users\1\Desktop\Screenshot_20160926-22313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951" y="1338062"/>
            <a:ext cx="2921035" cy="4679004"/>
          </a:xfrm>
          <a:prstGeom prst="rect">
            <a:avLst/>
          </a:prstGeom>
          <a:noFill/>
        </p:spPr>
      </p:pic>
      <p:pic>
        <p:nvPicPr>
          <p:cNvPr id="11" name="Picture 2" descr="C:\Users\1\Desktop\Screenshot_20160926-22314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6475" y="1318605"/>
            <a:ext cx="2872395" cy="47179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000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E5F7"/>
          </a:solidFill>
          <a:ln>
            <a:solidFill>
              <a:srgbClr val="E6E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5400000">
            <a:off x="4486619" y="2200620"/>
            <a:ext cx="170762" cy="9144000"/>
          </a:xfrm>
          <a:prstGeom prst="rect">
            <a:avLst/>
          </a:prstGeom>
          <a:solidFill>
            <a:srgbClr val="E6E5F7"/>
          </a:solidFill>
          <a:ln>
            <a:solidFill>
              <a:srgbClr val="E6E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rot="5400000">
            <a:off x="1432404" y="-903172"/>
            <a:ext cx="6248162" cy="8624193"/>
          </a:xfrm>
          <a:prstGeom prst="rect">
            <a:avLst/>
          </a:prstGeom>
          <a:noFill/>
          <a:ln w="28575">
            <a:solidFill>
              <a:srgbClr val="F5F5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870" y="414401"/>
            <a:ext cx="1061893" cy="106081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88740" y="631569"/>
            <a:ext cx="2603172" cy="467471"/>
          </a:xfrm>
          <a:prstGeom prst="rect">
            <a:avLst/>
          </a:prstGeom>
          <a:solidFill>
            <a:srgbClr val="F5F5FD"/>
          </a:solidFill>
          <a:ln w="3175">
            <a:solidFill>
              <a:srgbClr val="9A9C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9A9CD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2000" dirty="0" smtClean="0">
                <a:solidFill>
                  <a:srgbClr val="9A9CD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개발현황</a:t>
            </a:r>
            <a:endParaRPr lang="ko-KR" altLang="en-US" sz="2000" dirty="0">
              <a:solidFill>
                <a:srgbClr val="9A9CD6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571500" y="333375"/>
            <a:ext cx="51526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4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72831" y="2254765"/>
            <a:ext cx="4871169" cy="46747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075" name="Picture 3" descr="C:\Users\1\Desktop\Screenshot_20160926-22325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375" y="1254866"/>
            <a:ext cx="2921034" cy="4610911"/>
          </a:xfrm>
          <a:prstGeom prst="rect">
            <a:avLst/>
          </a:prstGeom>
          <a:noFill/>
        </p:spPr>
      </p:pic>
      <p:sp>
        <p:nvSpPr>
          <p:cNvPr id="12" name="오른쪽 화살표 11"/>
          <p:cNvSpPr/>
          <p:nvPr/>
        </p:nvSpPr>
        <p:spPr>
          <a:xfrm>
            <a:off x="3764606" y="3073940"/>
            <a:ext cx="408562" cy="3015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076" name="Picture 4" descr="C:\Users\1\Desktop\Screenshot_20160926-22332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3622" y="1254868"/>
            <a:ext cx="3151762" cy="46206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55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</TotalTime>
  <Words>179</Words>
  <Application>Microsoft Office PowerPoint</Application>
  <PresentationFormat>화면 슬라이드 쇼(4:3)</PresentationFormat>
  <Paragraphs>108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나눔바른펜</vt:lpstr>
      <vt:lpstr>a니캉내캉</vt:lpstr>
      <vt:lpstr>나눔스퀘어</vt:lpstr>
      <vt:lpstr>Arial</vt:lpstr>
      <vt:lpstr>나눔스퀘어라운드 ExtraBold</vt:lpstr>
      <vt:lpstr>Calibri Light</vt:lpstr>
      <vt:lpstr>맑은 고딕</vt:lpstr>
      <vt:lpstr>Calibri</vt:lpstr>
      <vt:lpstr>-윤고딕330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김찬미</dc:creator>
  <cp:lastModifiedBy>김 찬미</cp:lastModifiedBy>
  <cp:revision>38</cp:revision>
  <dcterms:created xsi:type="dcterms:W3CDTF">2016-09-06T19:34:42Z</dcterms:created>
  <dcterms:modified xsi:type="dcterms:W3CDTF">2019-06-14T20:49:40Z</dcterms:modified>
</cp:coreProperties>
</file>