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4" r:id="rId3"/>
    <p:sldId id="263" r:id="rId4"/>
    <p:sldId id="261" r:id="rId5"/>
    <p:sldId id="260" r:id="rId6"/>
    <p:sldId id="259" r:id="rId7"/>
    <p:sldId id="262" r:id="rId8"/>
  </p:sldIdLst>
  <p:sldSz cx="9144000" cy="6858000" type="screen4x3"/>
  <p:notesSz cx="6858000" cy="9144000"/>
  <p:embeddedFontLst>
    <p:embeddedFont>
      <p:font typeface="배달의민족 한나" panose="02020603020101020101" pitchFamily="18" charset="-127"/>
      <p:bold r:id="rId9"/>
    </p:embeddedFont>
    <p:embeddedFont>
      <p:font typeface="맑은 고딕" panose="020B0503020000020004" pitchFamily="50" charset="-127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D6D5"/>
    <a:srgbClr val="FB71CA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3D8E-70ED-417B-9AE4-376C6D6AFADE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BDF8-4549-4223-8F01-37E5EFCAE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824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3D8E-70ED-417B-9AE4-376C6D6AFADE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BDF8-4549-4223-8F01-37E5EFCAE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05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3D8E-70ED-417B-9AE4-376C6D6AFADE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BDF8-4549-4223-8F01-37E5EFCAE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7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3D8E-70ED-417B-9AE4-376C6D6AFADE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BDF8-4549-4223-8F01-37E5EFCAE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29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3D8E-70ED-417B-9AE4-376C6D6AFADE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BDF8-4549-4223-8F01-37E5EFCAE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459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3D8E-70ED-417B-9AE4-376C6D6AFADE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BDF8-4549-4223-8F01-37E5EFCAE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90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3D8E-70ED-417B-9AE4-376C6D6AFADE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BDF8-4549-4223-8F01-37E5EFCAE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39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3D8E-70ED-417B-9AE4-376C6D6AFADE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BDF8-4549-4223-8F01-37E5EFCAE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91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3D8E-70ED-417B-9AE4-376C6D6AFADE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BDF8-4549-4223-8F01-37E5EFCAE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96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3D8E-70ED-417B-9AE4-376C6D6AFADE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BDF8-4549-4223-8F01-37E5EFCAE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50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3D8E-70ED-417B-9AE4-376C6D6AFADE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BDF8-4549-4223-8F01-37E5EFCAE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99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93D8E-70ED-417B-9AE4-376C6D6AFADE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5BDF8-4549-4223-8F01-37E5EFCAE0E3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http://postfiles4.naver.net/20101110_195/lmlm4864_1289377936723BcAr5_JPEG/%B1%D7%B7%B9%C0%CC.jpg?type=w3"/>
          <p:cNvPicPr preferRelativeResize="0">
            <a:picLocks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</p:spTree>
    <p:extLst>
      <p:ext uri="{BB962C8B-B14F-4D97-AF65-F5344CB8AC3E}">
        <p14:creationId xmlns:p14="http://schemas.microsoft.com/office/powerpoint/2010/main" val="337956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89" r="23989"/>
          <a:stretch/>
        </p:blipFill>
        <p:spPr>
          <a:xfrm>
            <a:off x="2411760" y="0"/>
            <a:ext cx="6732240" cy="60117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8040" y="2230729"/>
            <a:ext cx="3587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소프트웨어 전시회</a:t>
            </a:r>
            <a:endParaRPr lang="ko-KR" altLang="en-US" sz="40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8722" y="4168329"/>
            <a:ext cx="13965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김찬미</a:t>
            </a:r>
            <a:endParaRPr lang="ko-KR" altLang="en-US" sz="40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48435" y="1592663"/>
            <a:ext cx="11480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err="1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기획안</a:t>
            </a:r>
            <a:endParaRPr lang="ko-KR" altLang="en-US" sz="32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008664" y="2175538"/>
            <a:ext cx="3486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008664" y="2934816"/>
            <a:ext cx="3486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008664" y="2102059"/>
            <a:ext cx="3486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008664" y="2861337"/>
            <a:ext cx="3486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22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69974" y="2931605"/>
            <a:ext cx="13227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 err="1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위젯</a:t>
            </a:r>
            <a:endParaRPr lang="ko-KR" altLang="en-US" sz="54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927273" y="3039327"/>
            <a:ext cx="14334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+APP</a:t>
            </a:r>
            <a:endParaRPr lang="ko-KR" altLang="en-US" sz="40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00" y="1268443"/>
            <a:ext cx="2764740" cy="4915093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740941" y="1915007"/>
            <a:ext cx="1390320" cy="514350"/>
            <a:chOff x="4911729" y="2257425"/>
            <a:chExt cx="1390320" cy="514350"/>
          </a:xfrm>
        </p:grpSpPr>
        <p:sp>
          <p:nvSpPr>
            <p:cNvPr id="9" name="직사각형 8"/>
            <p:cNvSpPr/>
            <p:nvPr/>
          </p:nvSpPr>
          <p:spPr>
            <a:xfrm>
              <a:off x="5225276" y="2257425"/>
              <a:ext cx="1076773" cy="5143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4911729" y="2257425"/>
              <a:ext cx="627095" cy="514350"/>
              <a:chOff x="5723941" y="3184071"/>
              <a:chExt cx="627095" cy="514350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5780314" y="3184071"/>
                <a:ext cx="514350" cy="51435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40000"/>
                      <a:lumOff val="60000"/>
                      <a:tint val="66000"/>
                      <a:satMod val="160000"/>
                    </a:schemeClr>
                  </a:gs>
                  <a:gs pos="50000">
                    <a:schemeClr val="accent6">
                      <a:lumMod val="40000"/>
                      <a:lumOff val="60000"/>
                      <a:tint val="44500"/>
                      <a:satMod val="160000"/>
                    </a:schemeClr>
                  </a:gs>
                  <a:gs pos="100000">
                    <a:schemeClr val="accent6">
                      <a:lumMod val="40000"/>
                      <a:lumOff val="60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5723941" y="3256580"/>
                <a:ext cx="6270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 err="1" smtClean="0">
                    <a:latin typeface="배달의민족 한나" panose="02020603020101020101" pitchFamily="18" charset="-127"/>
                    <a:ea typeface="배달의민족 한나" panose="02020603020101020101" pitchFamily="18" charset="-127"/>
                  </a:rPr>
                  <a:t>ZZip</a:t>
                </a:r>
                <a:endParaRPr lang="ko-KR" altLang="en-US" dirty="0">
                  <a:latin typeface="배달의민족 한나" panose="02020603020101020101" pitchFamily="18" charset="-127"/>
                  <a:ea typeface="배달의민족 한나" panose="02020603020101020101" pitchFamily="18" charset="-127"/>
                </a:endParaRPr>
              </a:p>
            </p:txBody>
          </p:sp>
        </p:grpSp>
      </p:grpSp>
      <p:sp>
        <p:nvSpPr>
          <p:cNvPr id="8" name="직사각형 7"/>
          <p:cNvSpPr/>
          <p:nvPr/>
        </p:nvSpPr>
        <p:spPr>
          <a:xfrm>
            <a:off x="3390809" y="1544502"/>
            <a:ext cx="420458" cy="16246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808643" y="1448250"/>
            <a:ext cx="420458" cy="1873703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91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33333E-6 L -0.07604 3.33333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347358" y="2245178"/>
            <a:ext cx="2237014" cy="2237014"/>
          </a:xfrm>
          <a:prstGeom prst="roundRect">
            <a:avLst/>
          </a:prstGeom>
          <a:solidFill>
            <a:srgbClr val="62D6D5"/>
          </a:solidFill>
          <a:ln>
            <a:solidFill>
              <a:srgbClr val="62D6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808266" y="2245178"/>
            <a:ext cx="1191985" cy="223701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053945" y="2245178"/>
            <a:ext cx="1191985" cy="223701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AUDIENCE</a:t>
            </a:r>
            <a:endParaRPr lang="ko-KR" altLang="en-US" sz="1600" dirty="0"/>
          </a:p>
        </p:txBody>
      </p:sp>
      <p:sp>
        <p:nvSpPr>
          <p:cNvPr id="5" name="오른쪽 화살표 4"/>
          <p:cNvSpPr/>
          <p:nvPr/>
        </p:nvSpPr>
        <p:spPr>
          <a:xfrm>
            <a:off x="2196194" y="2686050"/>
            <a:ext cx="955221" cy="49802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5880329" y="3624942"/>
            <a:ext cx="955221" cy="49802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rot="10800000">
            <a:off x="5841548" y="2686050"/>
            <a:ext cx="955221" cy="49802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10800000">
            <a:off x="2134961" y="3559630"/>
            <a:ext cx="955221" cy="49802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73429" y="2950622"/>
            <a:ext cx="18501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err="1" smtClean="0"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Zzip</a:t>
            </a:r>
            <a:endParaRPr lang="en-US" altLang="ko-KR" sz="3600" dirty="0" smtClean="0">
              <a:solidFill>
                <a:schemeClr val="bg1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(Media Platform)</a:t>
            </a:r>
            <a:endParaRPr lang="ko-KR" altLang="en-US" dirty="0">
              <a:solidFill>
                <a:schemeClr val="bg1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86818" y="3179019"/>
            <a:ext cx="1197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83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367" y="1048007"/>
            <a:ext cx="2764740" cy="4915093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191986" y="1445079"/>
            <a:ext cx="6457950" cy="3322864"/>
            <a:chOff x="1191986" y="1445079"/>
            <a:chExt cx="6457950" cy="3322864"/>
          </a:xfrm>
        </p:grpSpPr>
        <p:sp>
          <p:nvSpPr>
            <p:cNvPr id="5" name="직사각형 4"/>
            <p:cNvSpPr/>
            <p:nvPr/>
          </p:nvSpPr>
          <p:spPr>
            <a:xfrm>
              <a:off x="1191986" y="1445079"/>
              <a:ext cx="6457950" cy="3322864"/>
            </a:xfrm>
            <a:prstGeom prst="rect">
              <a:avLst/>
            </a:prstGeom>
            <a:solidFill>
              <a:schemeClr val="bg2">
                <a:lumMod val="90000"/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00"/>
            <a:stretch/>
          </p:blipFill>
          <p:spPr>
            <a:xfrm>
              <a:off x="1408845" y="1596600"/>
              <a:ext cx="1757020" cy="2992379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39"/>
            <a:stretch/>
          </p:blipFill>
          <p:spPr>
            <a:xfrm>
              <a:off x="3513225" y="1592517"/>
              <a:ext cx="1757020" cy="3000543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7"/>
            <a:stretch/>
          </p:blipFill>
          <p:spPr>
            <a:xfrm>
              <a:off x="5631908" y="1596055"/>
              <a:ext cx="1777109" cy="3027667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6092426" y="732193"/>
            <a:ext cx="627095" cy="514350"/>
            <a:chOff x="5723941" y="3184071"/>
            <a:chExt cx="627095" cy="514350"/>
          </a:xfrm>
        </p:grpSpPr>
        <p:sp>
          <p:nvSpPr>
            <p:cNvPr id="27" name="타원 26"/>
            <p:cNvSpPr/>
            <p:nvPr/>
          </p:nvSpPr>
          <p:spPr>
            <a:xfrm>
              <a:off x="5780314" y="3184071"/>
              <a:ext cx="514350" cy="51435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accent6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6">
                    <a:lumMod val="40000"/>
                    <a:lumOff val="6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723941" y="3256580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 smtClean="0">
                  <a:latin typeface="배달의민족 한나" panose="02020603020101020101" pitchFamily="18" charset="-127"/>
                  <a:ea typeface="배달의민족 한나" panose="02020603020101020101" pitchFamily="18" charset="-127"/>
                </a:rPr>
                <a:t>ZZip</a:t>
              </a:r>
              <a:endParaRPr lang="ko-KR" altLang="en-US" dirty="0">
                <a:latin typeface="배달의민족 한나" panose="02020603020101020101" pitchFamily="18" charset="-127"/>
                <a:ea typeface="배달의민족 한나" panose="02020603020101020101" pitchFamily="18" charset="-127"/>
              </a:endParaRPr>
            </a:p>
          </p:txBody>
        </p: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222289" y="3092788"/>
            <a:ext cx="3073628" cy="269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3123944" y="1121486"/>
            <a:ext cx="2795882" cy="4970457"/>
            <a:chOff x="4564797" y="1268443"/>
            <a:chExt cx="2795882" cy="4970457"/>
          </a:xfrm>
        </p:grpSpPr>
        <p:sp>
          <p:nvSpPr>
            <p:cNvPr id="2" name="직사각형 1"/>
            <p:cNvSpPr/>
            <p:nvPr/>
          </p:nvSpPr>
          <p:spPr>
            <a:xfrm>
              <a:off x="4669974" y="2931605"/>
              <a:ext cx="1322798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5400" dirty="0" err="1" smtClean="0">
                  <a:latin typeface="배달의민족 한나" panose="02020603020101020101" pitchFamily="18" charset="-127"/>
                  <a:ea typeface="배달의민족 한나" panose="02020603020101020101" pitchFamily="18" charset="-127"/>
                </a:rPr>
                <a:t>위젯</a:t>
              </a:r>
              <a:endParaRPr lang="ko-KR" altLang="en-US" sz="5400" dirty="0">
                <a:latin typeface="배달의민족 한나" panose="02020603020101020101" pitchFamily="18" charset="-127"/>
                <a:ea typeface="배달의민족 한나" panose="02020603020101020101" pitchFamily="18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927273" y="3039327"/>
              <a:ext cx="143340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dirty="0" smtClean="0">
                  <a:latin typeface="배달의민족 한나" panose="02020603020101020101" pitchFamily="18" charset="-127"/>
                  <a:ea typeface="배달의민족 한나" panose="02020603020101020101" pitchFamily="18" charset="-127"/>
                </a:rPr>
                <a:t>+APP</a:t>
              </a:r>
              <a:endParaRPr lang="ko-KR" altLang="en-US" sz="4000" dirty="0">
                <a:latin typeface="배달의민족 한나" panose="02020603020101020101" pitchFamily="18" charset="-127"/>
                <a:ea typeface="배달의민족 한나" panose="02020603020101020101" pitchFamily="18" charset="-127"/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4797" y="1268443"/>
              <a:ext cx="2795882" cy="4970457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4564797" y="1799737"/>
              <a:ext cx="2795882" cy="44391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669974" y="1544502"/>
              <a:ext cx="285747" cy="182726"/>
            </a:xfrm>
            <a:prstGeom prst="rect">
              <a:avLst/>
            </a:prstGeom>
            <a:solidFill>
              <a:srgbClr val="62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28447" y="1451199"/>
              <a:ext cx="5741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</a:rPr>
                <a:t>ZZip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038400" y="4939393"/>
              <a:ext cx="1244143" cy="124414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2D6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683130" y="4939393"/>
              <a:ext cx="1244143" cy="124414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2D6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038400" y="3581401"/>
              <a:ext cx="1244143" cy="124414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2D6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683130" y="3581401"/>
              <a:ext cx="1244143" cy="1244143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solidFill>
                <a:srgbClr val="62D6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038400" y="2241578"/>
              <a:ext cx="1244143" cy="1244143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solidFill>
                <a:srgbClr val="62D6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683130" y="2241578"/>
              <a:ext cx="1244143" cy="1244143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>
              <a:solidFill>
                <a:srgbClr val="62D6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092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302329" y="5382418"/>
            <a:ext cx="4735285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23191" y="286377"/>
            <a:ext cx="15263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개발일정</a:t>
            </a:r>
            <a:endParaRPr lang="ko-KR" altLang="en-US" sz="32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78563" y="1804934"/>
            <a:ext cx="12170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~9/18</a:t>
            </a:r>
            <a:endParaRPr lang="ko-KR" altLang="en-US" sz="32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962534" y="1789232"/>
            <a:ext cx="15488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자료조사</a:t>
            </a:r>
            <a:endParaRPr lang="ko-KR" altLang="en-US" sz="32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31656" y="2405411"/>
            <a:ext cx="12009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9/19~</a:t>
            </a:r>
            <a:endParaRPr lang="ko-KR" altLang="en-US" sz="32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62534" y="2389709"/>
            <a:ext cx="15760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초안제작</a:t>
            </a:r>
            <a:endParaRPr lang="ko-KR" altLang="en-US" sz="32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62534" y="3031103"/>
            <a:ext cx="15359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중간점검</a:t>
            </a:r>
            <a:endParaRPr lang="ko-KR" altLang="en-US" sz="32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31656" y="3031103"/>
            <a:ext cx="10470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9/30</a:t>
            </a:r>
            <a:endParaRPr lang="ko-KR" altLang="en-US" sz="32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62534" y="5382418"/>
            <a:ext cx="15744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작품완성</a:t>
            </a:r>
            <a:endParaRPr lang="ko-KR" altLang="en-US" sz="32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31656" y="5382418"/>
            <a:ext cx="11448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10/31</a:t>
            </a:r>
            <a:endParaRPr lang="ko-KR" altLang="en-US" sz="32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400550" y="3615878"/>
            <a:ext cx="0" cy="1021436"/>
          </a:xfrm>
          <a:prstGeom prst="line">
            <a:avLst/>
          </a:prstGeom>
          <a:ln w="952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77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89" r="23989"/>
          <a:stretch/>
        </p:blipFill>
        <p:spPr>
          <a:xfrm>
            <a:off x="2411760" y="0"/>
            <a:ext cx="6732240" cy="60117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47558" y="3784608"/>
            <a:ext cx="34483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The End</a:t>
            </a:r>
            <a:endParaRPr lang="ko-KR" altLang="en-US" sz="7200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641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33</Words>
  <Application>Microsoft Office PowerPoint</Application>
  <PresentationFormat>화면 슬라이드 쇼(4:3)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배달의민족 한나</vt:lpstr>
      <vt:lpstr>Arial</vt:lpstr>
      <vt:lpstr>맑은 고딕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</dc:creator>
  <cp:lastModifiedBy>Chan</cp:lastModifiedBy>
  <cp:revision>9</cp:revision>
  <dcterms:created xsi:type="dcterms:W3CDTF">2015-09-16T08:48:08Z</dcterms:created>
  <dcterms:modified xsi:type="dcterms:W3CDTF">2015-09-16T09:46:18Z</dcterms:modified>
</cp:coreProperties>
</file>