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59" r:id="rId6"/>
    <p:sldId id="262" r:id="rId7"/>
  </p:sldIdLst>
  <p:sldSz cx="9144000" cy="6858000" type="screen4x3"/>
  <p:notesSz cx="6858000" cy="9144000"/>
  <p:embeddedFontLst>
    <p:embeddedFont>
      <p:font typeface="아리따-돋움(TTF)-SemiBold" panose="02020603020101020101" pitchFamily="18" charset="-127"/>
      <p:regular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배달의민족 한나" panose="02020603020101020101" pitchFamily="18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85E1DF"/>
    <a:srgbClr val="62D6D5"/>
    <a:srgbClr val="94BEE4"/>
    <a:srgbClr val="F9F9F9"/>
    <a:srgbClr val="5195D3"/>
    <a:srgbClr val="FB71CA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2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7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5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1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6705671"/>
            <a:ext cx="9144000" cy="1554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29184" y="1042416"/>
            <a:ext cx="8449056" cy="534924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6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9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3D8E-70ED-417B-9AE4-376C6D6AFADE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6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478147" y="1474090"/>
            <a:ext cx="4338535" cy="3715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81261" y="1975145"/>
            <a:ext cx="313230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소프트웨어</a:t>
            </a:r>
            <a:endParaRPr lang="en-US" altLang="ko-KR" sz="48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dist"/>
            <a:r>
              <a:rPr lang="ko-KR" altLang="en-US" sz="4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전시회</a:t>
            </a:r>
            <a:endParaRPr lang="en-US" altLang="ko-KR" sz="48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dist"/>
            <a:endParaRPr lang="en-US" altLang="ko-KR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dist"/>
            <a:r>
              <a:rPr lang="en-US" altLang="ko-KR" sz="4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22</a:t>
            </a:r>
            <a:r>
              <a:rPr lang="ko-KR" altLang="en-US" sz="4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기 김찬미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6" name="직사각형 15"/>
            <p:cNvSpPr/>
            <p:nvPr/>
          </p:nvSpPr>
          <p:spPr>
            <a:xfrm rot="5400000">
              <a:off x="-3312414" y="3390138"/>
              <a:ext cx="6780276" cy="155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9144000" cy="155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6702552"/>
              <a:ext cx="9144000" cy="155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5400000">
              <a:off x="5676138" y="3390138"/>
              <a:ext cx="6780276" cy="155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135402" y="6134733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 w="3175">
                  <a:solidFill>
                    <a:srgbClr val="2E75B6"/>
                  </a:solidFill>
                </a:ln>
                <a:solidFill>
                  <a:srgbClr val="2E75B6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2015.09.30</a:t>
            </a:r>
            <a:endParaRPr lang="ko-KR" altLang="en-US" sz="2400" dirty="0">
              <a:ln w="3175">
                <a:solidFill>
                  <a:srgbClr val="2E75B6"/>
                </a:solidFill>
              </a:ln>
              <a:solidFill>
                <a:srgbClr val="2E75B6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8637" y="291549"/>
            <a:ext cx="1531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n w="3175">
                  <a:solidFill>
                    <a:srgbClr val="2E75B6"/>
                  </a:solidFill>
                </a:ln>
                <a:solidFill>
                  <a:srgbClr val="2E75B6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[C.</a:t>
            </a:r>
            <a:r>
              <a:rPr lang="ko-KR" altLang="en-US" sz="2800" dirty="0" smtClean="0">
                <a:ln w="3175">
                  <a:solidFill>
                    <a:srgbClr val="2E75B6"/>
                  </a:solidFill>
                </a:ln>
                <a:solidFill>
                  <a:srgbClr val="2E75B6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愛</a:t>
            </a:r>
            <a:r>
              <a:rPr lang="en-US" altLang="ko-KR" sz="2800" dirty="0" smtClean="0">
                <a:ln w="3175">
                  <a:solidFill>
                    <a:srgbClr val="2E75B6"/>
                  </a:solidFill>
                </a:ln>
                <a:solidFill>
                  <a:srgbClr val="2E75B6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  <a:r>
              <a:rPr lang="ko-KR" altLang="en-US" sz="2800" dirty="0" smtClean="0">
                <a:ln w="3175">
                  <a:solidFill>
                    <a:srgbClr val="2E75B6"/>
                  </a:solidFill>
                </a:ln>
                <a:solidFill>
                  <a:srgbClr val="2E75B6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랑</a:t>
            </a:r>
            <a:r>
              <a:rPr lang="en-US" altLang="ko-KR" sz="2800" dirty="0" smtClean="0">
                <a:ln w="3175">
                  <a:solidFill>
                    <a:srgbClr val="2E75B6"/>
                  </a:solidFill>
                </a:ln>
                <a:solidFill>
                  <a:srgbClr val="2E75B6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]</a:t>
            </a:r>
            <a:endParaRPr lang="ko-KR" altLang="en-US" sz="2800" dirty="0">
              <a:ln w="3175">
                <a:solidFill>
                  <a:srgbClr val="2E75B6"/>
                </a:solidFill>
              </a:ln>
              <a:solidFill>
                <a:srgbClr val="2E75B6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2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84499" y="2259611"/>
            <a:ext cx="975006" cy="975006"/>
            <a:chOff x="5765048" y="3184071"/>
            <a:chExt cx="514350" cy="51435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타원 4"/>
            <p:cNvSpPr/>
            <p:nvPr/>
          </p:nvSpPr>
          <p:spPr>
            <a:xfrm>
              <a:off x="5765048" y="3184071"/>
              <a:ext cx="514350" cy="5143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1000">
                  <a:srgbClr val="62D6D5"/>
                </a:gs>
                <a:gs pos="77000">
                  <a:srgbClr val="62D6D5"/>
                </a:gs>
                <a:gs pos="100000">
                  <a:srgbClr val="85E1DF"/>
                </a:gs>
              </a:gsLst>
              <a:lin ang="16200000" scaled="1"/>
              <a:tileRect/>
            </a:gradFill>
            <a:ln>
              <a:solidFill>
                <a:srgbClr val="8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7178" y="3287002"/>
              <a:ext cx="510090" cy="308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ZZip</a:t>
              </a:r>
              <a:endParaRPr lang="ko-KR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02079" y="286377"/>
            <a:ext cx="3126921" cy="5847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2E75B6"/>
              </a:gs>
              <a:gs pos="86000">
                <a:srgbClr val="2E75B6"/>
              </a:gs>
              <a:gs pos="100000">
                <a:srgbClr val="94BEE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3191" y="286377"/>
            <a:ext cx="1686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작품소개</a:t>
            </a:r>
            <a:endParaRPr lang="ko-KR" altLang="en-US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11930" y="1286476"/>
            <a:ext cx="2795882" cy="4970457"/>
            <a:chOff x="3123944" y="1121486"/>
            <a:chExt cx="2795882" cy="49704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5" name="그룹 14"/>
            <p:cNvGrpSpPr/>
            <p:nvPr/>
          </p:nvGrpSpPr>
          <p:grpSpPr>
            <a:xfrm>
              <a:off x="3123944" y="1121486"/>
              <a:ext cx="2795882" cy="4970457"/>
              <a:chOff x="4564797" y="1268443"/>
              <a:chExt cx="2795882" cy="4970457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669974" y="2931605"/>
                <a:ext cx="132279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5400" dirty="0" err="1" smtClean="0">
                    <a:latin typeface="배달의민족 한나" panose="02020603020101020101" pitchFamily="18" charset="-127"/>
                    <a:ea typeface="배달의민족 한나" panose="02020603020101020101" pitchFamily="18" charset="-127"/>
                  </a:rPr>
                  <a:t>위젯</a:t>
                </a:r>
                <a:endParaRPr lang="ko-KR" altLang="en-US" sz="5400" dirty="0">
                  <a:latin typeface="배달의민족 한나" panose="02020603020101020101" pitchFamily="18" charset="-127"/>
                  <a:ea typeface="배달의민족 한나" panose="02020603020101020101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927273" y="3039327"/>
                <a:ext cx="143340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dirty="0" smtClean="0">
                    <a:latin typeface="배달의민족 한나" panose="02020603020101020101" pitchFamily="18" charset="-127"/>
                    <a:ea typeface="배달의민족 한나" panose="02020603020101020101" pitchFamily="18" charset="-127"/>
                  </a:rPr>
                  <a:t>+APP</a:t>
                </a:r>
                <a:endParaRPr lang="ko-KR" altLang="en-US" sz="4000" dirty="0">
                  <a:latin typeface="배달의민족 한나" panose="02020603020101020101" pitchFamily="18" charset="-127"/>
                  <a:ea typeface="배달의민족 한나" panose="02020603020101020101" pitchFamily="18" charset="-127"/>
                </a:endParaRP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4797" y="1268443"/>
                <a:ext cx="2795882" cy="4970457"/>
              </a:xfrm>
              <a:prstGeom prst="rect">
                <a:avLst/>
              </a:prstGeom>
            </p:spPr>
          </p:pic>
          <p:sp>
            <p:nvSpPr>
              <p:cNvPr id="20" name="직사각형 19"/>
              <p:cNvSpPr/>
              <p:nvPr/>
            </p:nvSpPr>
            <p:spPr>
              <a:xfrm>
                <a:off x="4564797" y="1799737"/>
                <a:ext cx="2795882" cy="4439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669974" y="1544502"/>
                <a:ext cx="285747" cy="182726"/>
              </a:xfrm>
              <a:prstGeom prst="rect">
                <a:avLst/>
              </a:prstGeom>
              <a:solidFill>
                <a:srgbClr val="62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28447" y="1451199"/>
                <a:ext cx="6399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ZZip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038400" y="4939393"/>
                <a:ext cx="1244143" cy="1244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2D6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83130" y="4939393"/>
                <a:ext cx="1244143" cy="1244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2D6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038400" y="3581401"/>
                <a:ext cx="1244143" cy="1244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2D6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683130" y="3581401"/>
                <a:ext cx="1244143" cy="1244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62D6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038400" y="2241578"/>
                <a:ext cx="1244143" cy="1244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62D6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683130" y="2241578"/>
                <a:ext cx="1244143" cy="1244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2D6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3187594" y="1134836"/>
              <a:ext cx="2732232" cy="1694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973102" y="3437186"/>
            <a:ext cx="42707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미디어 플랫폼</a:t>
            </a:r>
            <a:r>
              <a:rPr lang="en-US" altLang="ko-KR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(Media Platform)</a:t>
            </a:r>
          </a:p>
          <a:p>
            <a:r>
              <a:rPr lang="en-US" altLang="ko-KR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UI</a:t>
            </a:r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맞게 </a:t>
            </a:r>
            <a:r>
              <a:rPr lang="en-US" altLang="ko-KR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URL</a:t>
            </a:r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저장하여</a:t>
            </a:r>
            <a:endParaRPr lang="en-US" altLang="ko-KR" sz="2400" dirty="0" smtClean="0"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사용하는 </a:t>
            </a:r>
            <a:r>
              <a:rPr lang="ko-KR" altLang="en-US" sz="2400" dirty="0" err="1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위젯</a:t>
            </a:r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또는 </a:t>
            </a:r>
            <a:r>
              <a:rPr lang="ko-KR" altLang="en-US" sz="2400" dirty="0" err="1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앱</a:t>
            </a:r>
            <a:endParaRPr lang="ko-KR" altLang="en-US" sz="2400" dirty="0"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9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2079" y="286377"/>
            <a:ext cx="3126921" cy="5847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2E75B6"/>
              </a:gs>
              <a:gs pos="86000">
                <a:srgbClr val="2E75B6"/>
              </a:gs>
              <a:gs pos="100000">
                <a:srgbClr val="94BEE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3191" y="286377"/>
            <a:ext cx="1710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개발환경</a:t>
            </a:r>
            <a:endParaRPr lang="ko-KR" altLang="en-US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12435" y="2523134"/>
            <a:ext cx="5563327" cy="2399032"/>
            <a:chOff x="2133916" y="2523134"/>
            <a:chExt cx="5563327" cy="239903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2147" t="7374" r="93510" b="84276"/>
            <a:stretch/>
          </p:blipFill>
          <p:spPr>
            <a:xfrm>
              <a:off x="2208926" y="3091432"/>
              <a:ext cx="637224" cy="718325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3121952" y="2613842"/>
              <a:ext cx="4575291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 smtClean="0"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Windows8</a:t>
              </a:r>
            </a:p>
            <a:p>
              <a:r>
                <a:rPr lang="en-US" altLang="ko-KR" sz="3600" dirty="0" smtClean="0"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Android SDK</a:t>
              </a:r>
            </a:p>
            <a:p>
              <a:r>
                <a:rPr lang="en-US" altLang="ko-KR" sz="3600" dirty="0" smtClean="0"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Eclipse</a:t>
              </a:r>
            </a:p>
            <a:p>
              <a:r>
                <a:rPr lang="en-US" altLang="ko-KR" sz="3600" dirty="0" smtClean="0"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Adobe Photoshop cs6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53008F"/>
                </a:clrFrom>
                <a:clrTo>
                  <a:srgbClr val="53008F">
                    <a:alpha val="0"/>
                  </a:srgbClr>
                </a:clrTo>
              </a:clrChange>
            </a:blip>
            <a:srcRect l="69740" t="18347" r="25353" b="73787"/>
            <a:stretch/>
          </p:blipFill>
          <p:spPr>
            <a:xfrm>
              <a:off x="2162247" y="4262975"/>
              <a:ext cx="731105" cy="65919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l="5752" t="25751" r="70150" b="41645"/>
            <a:stretch/>
          </p:blipFill>
          <p:spPr>
            <a:xfrm>
              <a:off x="2208926" y="3768004"/>
              <a:ext cx="637747" cy="57649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l="76814" t="28434" r="17352" b="63591"/>
            <a:stretch/>
          </p:blipFill>
          <p:spPr>
            <a:xfrm>
              <a:off x="2133916" y="2523134"/>
              <a:ext cx="787767" cy="605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3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13887" y="1803745"/>
            <a:ext cx="718335" cy="718335"/>
            <a:chOff x="5765048" y="3184071"/>
            <a:chExt cx="514350" cy="514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타원 4"/>
            <p:cNvSpPr/>
            <p:nvPr/>
          </p:nvSpPr>
          <p:spPr>
            <a:xfrm>
              <a:off x="5765048" y="3184071"/>
              <a:ext cx="514350" cy="5143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1000">
                  <a:srgbClr val="62D6D5"/>
                </a:gs>
                <a:gs pos="77000">
                  <a:srgbClr val="62D6D5"/>
                </a:gs>
                <a:gs pos="100000">
                  <a:srgbClr val="85E1DF"/>
                </a:gs>
              </a:gsLst>
              <a:lin ang="16200000" scaled="1"/>
              <a:tileRect/>
            </a:gradFill>
            <a:ln>
              <a:solidFill>
                <a:srgbClr val="8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909156" y="3276211"/>
              <a:ext cx="181137" cy="308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02079" y="286377"/>
            <a:ext cx="3126921" cy="5847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2E75B6"/>
              </a:gs>
              <a:gs pos="86000">
                <a:srgbClr val="2E75B6"/>
              </a:gs>
              <a:gs pos="100000">
                <a:srgbClr val="94BEE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3191" y="286377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필요기능</a:t>
            </a:r>
            <a:endParaRPr lang="ko-KR" altLang="en-US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9302" y="1932081"/>
            <a:ext cx="3836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WebView</a:t>
            </a:r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에서 </a:t>
            </a:r>
            <a:r>
              <a:rPr lang="en-US" altLang="ko-KR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URL </a:t>
            </a:r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가져오기</a:t>
            </a:r>
            <a:endParaRPr lang="ko-KR" altLang="en-US" sz="2400" dirty="0"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9302" y="2993010"/>
            <a:ext cx="4164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Button</a:t>
            </a:r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</a:t>
            </a:r>
            <a:r>
              <a:rPr lang="en-US" altLang="ko-KR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URL </a:t>
            </a:r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이미지로 바꾸기</a:t>
            </a:r>
            <a:endParaRPr lang="ko-KR" altLang="en-US" sz="2400" dirty="0"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79302" y="4062449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어플</a:t>
            </a:r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내에서 </a:t>
            </a:r>
            <a:r>
              <a:rPr lang="en-US" altLang="ko-KR" sz="2400" dirty="0" err="1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WebView</a:t>
            </a:r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</a:t>
            </a:r>
            <a:r>
              <a:rPr lang="en-US" altLang="ko-KR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URL </a:t>
            </a:r>
            <a:r>
              <a:rPr lang="ko-KR" altLang="en-US" sz="24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접근</a:t>
            </a:r>
            <a:endParaRPr lang="ko-KR" altLang="en-US" sz="2400" dirty="0"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613887" y="2864674"/>
            <a:ext cx="718335" cy="718335"/>
            <a:chOff x="5765048" y="3184071"/>
            <a:chExt cx="514350" cy="514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타원 32"/>
            <p:cNvSpPr/>
            <p:nvPr/>
          </p:nvSpPr>
          <p:spPr>
            <a:xfrm>
              <a:off x="5765048" y="3184071"/>
              <a:ext cx="514350" cy="5143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1000">
                  <a:srgbClr val="62D6D5"/>
                </a:gs>
                <a:gs pos="77000">
                  <a:srgbClr val="62D6D5"/>
                </a:gs>
                <a:gs pos="100000">
                  <a:srgbClr val="85E1DF"/>
                </a:gs>
              </a:gsLst>
              <a:lin ang="16200000" scaled="1"/>
              <a:tileRect/>
            </a:gradFill>
            <a:ln>
              <a:solidFill>
                <a:srgbClr val="8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09156" y="3276211"/>
              <a:ext cx="300953" cy="4187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613887" y="3934113"/>
            <a:ext cx="718335" cy="718335"/>
            <a:chOff x="5765048" y="3184071"/>
            <a:chExt cx="514350" cy="514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타원 35"/>
            <p:cNvSpPr/>
            <p:nvPr/>
          </p:nvSpPr>
          <p:spPr>
            <a:xfrm>
              <a:off x="5765048" y="3184071"/>
              <a:ext cx="514350" cy="5143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1000">
                  <a:srgbClr val="62D6D5"/>
                </a:gs>
                <a:gs pos="77000">
                  <a:srgbClr val="62D6D5"/>
                </a:gs>
                <a:gs pos="100000">
                  <a:srgbClr val="85E1DF"/>
                </a:gs>
              </a:gsLst>
              <a:lin ang="16200000" scaled="1"/>
              <a:tileRect/>
            </a:gradFill>
            <a:ln>
              <a:solidFill>
                <a:srgbClr val="8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909156" y="3276211"/>
              <a:ext cx="296362" cy="4187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09600" y="5540232"/>
            <a:ext cx="7998699" cy="584775"/>
            <a:chOff x="609600" y="5540232"/>
            <a:chExt cx="7998699" cy="584775"/>
          </a:xfrm>
        </p:grpSpPr>
        <p:sp>
          <p:nvSpPr>
            <p:cNvPr id="39" name="직사각형 38"/>
            <p:cNvSpPr/>
            <p:nvPr/>
          </p:nvSpPr>
          <p:spPr>
            <a:xfrm flipH="1">
              <a:off x="609600" y="5540232"/>
              <a:ext cx="7998698" cy="58477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2000">
                  <a:schemeClr val="accent2"/>
                </a:gs>
                <a:gs pos="86000">
                  <a:schemeClr val="accent2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332222" y="5601788"/>
              <a:ext cx="62760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ln w="3175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사용자의 인터페이스에 맞게 </a:t>
              </a:r>
              <a:r>
                <a:rPr lang="ko-KR" altLang="en-US" sz="2400" dirty="0" err="1" smtClean="0">
                  <a:ln w="3175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어플</a:t>
              </a:r>
              <a:r>
                <a:rPr lang="ko-KR" altLang="en-US" sz="2400" dirty="0" smtClean="0">
                  <a:ln w="3175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 작동하는 방법</a:t>
              </a:r>
              <a:endParaRPr lang="ko-KR" altLang="en-US" sz="24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51489"/>
            <a:ext cx="900352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9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2079" y="286377"/>
            <a:ext cx="3126921" cy="5847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2E75B6"/>
              </a:gs>
              <a:gs pos="86000">
                <a:srgbClr val="2E75B6"/>
              </a:gs>
              <a:gs pos="100000">
                <a:srgbClr val="94BEE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23191" y="286377"/>
            <a:ext cx="1710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개발일정</a:t>
            </a:r>
            <a:endParaRPr lang="ko-KR" altLang="en-US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78563" y="1776359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~9/18</a:t>
            </a:r>
            <a:endParaRPr lang="ko-KR" altLang="en-US" sz="2400" strike="sngStrike" dirty="0">
              <a:solidFill>
                <a:schemeClr val="accent2">
                  <a:lumMod val="60000"/>
                  <a:lumOff val="40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62534" y="1760657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자료조사</a:t>
            </a:r>
            <a:endParaRPr lang="ko-KR" altLang="en-US" sz="2400" strike="sngStrike" dirty="0">
              <a:solidFill>
                <a:schemeClr val="accent2">
                  <a:lumMod val="60000"/>
                  <a:lumOff val="40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31656" y="2376836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9/19~</a:t>
            </a:r>
            <a:endParaRPr lang="ko-KR" altLang="en-US" sz="2400" strike="sngStrike" dirty="0">
              <a:solidFill>
                <a:schemeClr val="accent2">
                  <a:lumMod val="60000"/>
                  <a:lumOff val="40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62534" y="2361134"/>
            <a:ext cx="133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초안제작</a:t>
            </a:r>
            <a:endParaRPr lang="ko-KR" altLang="en-US" sz="2400" strike="sngStrike" dirty="0">
              <a:solidFill>
                <a:schemeClr val="accent2">
                  <a:lumMod val="60000"/>
                  <a:lumOff val="40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2534" y="3002528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중간점검</a:t>
            </a:r>
            <a:endParaRPr lang="ko-KR" altLang="en-US" sz="2400" strike="sngStrike" dirty="0">
              <a:solidFill>
                <a:schemeClr val="accent2">
                  <a:lumMod val="60000"/>
                  <a:lumOff val="40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31656" y="3002528"/>
            <a:ext cx="857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9/30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204358" y="5382418"/>
            <a:ext cx="4735285" cy="584775"/>
            <a:chOff x="2302329" y="5382418"/>
            <a:chExt cx="4735285" cy="584775"/>
          </a:xfrm>
        </p:grpSpPr>
        <p:sp>
          <p:nvSpPr>
            <p:cNvPr id="17" name="직사각형 16"/>
            <p:cNvSpPr/>
            <p:nvPr/>
          </p:nvSpPr>
          <p:spPr>
            <a:xfrm>
              <a:off x="2302329" y="5382418"/>
              <a:ext cx="4735285" cy="58477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62534" y="5382418"/>
              <a:ext cx="16995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작품완성</a:t>
              </a:r>
              <a:endParaRPr lang="ko-KR" altLang="en-US" sz="3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31656" y="5382418"/>
              <a:ext cx="12105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10/31</a:t>
              </a:r>
              <a:endParaRPr lang="ko-KR" altLang="en-US" sz="3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62534" y="3722033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제작기간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07523" y="3722033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~10/27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7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8147" y="1474090"/>
            <a:ext cx="4338535" cy="3715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81261" y="2177911"/>
            <a:ext cx="3132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2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THANK YOU</a:t>
            </a:r>
            <a:endParaRPr lang="ko-KR" altLang="en-US" sz="7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-3312414" y="3390138"/>
              <a:ext cx="6780276" cy="155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0"/>
              <a:ext cx="9144000" cy="155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6702552"/>
              <a:ext cx="9144000" cy="155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5676138" y="3390138"/>
              <a:ext cx="6780276" cy="155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4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84</Words>
  <Application>Microsoft Office PowerPoint</Application>
  <PresentationFormat>화면 슬라이드 쇼(4:3)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아리따-돋움(TTF)-SemiBold</vt:lpstr>
      <vt:lpstr>Calibri Light</vt:lpstr>
      <vt:lpstr>Arial</vt:lpstr>
      <vt:lpstr>맑은 고딕</vt:lpstr>
      <vt:lpstr>Calibri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KCM</cp:lastModifiedBy>
  <cp:revision>22</cp:revision>
  <dcterms:created xsi:type="dcterms:W3CDTF">2015-09-16T08:48:08Z</dcterms:created>
  <dcterms:modified xsi:type="dcterms:W3CDTF">2015-09-30T08:56:57Z</dcterms:modified>
</cp:coreProperties>
</file>