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4"/>
  </p:notesMasterIdLst>
  <p:handoutMasterIdLst>
    <p:handoutMasterId r:id="rId15"/>
  </p:handoutMasterIdLst>
  <p:sldIdLst>
    <p:sldId id="256" r:id="rId2"/>
    <p:sldId id="257" r:id="rId3"/>
    <p:sldId id="259" r:id="rId4"/>
    <p:sldId id="260" r:id="rId5"/>
    <p:sldId id="265" r:id="rId6"/>
    <p:sldId id="261" r:id="rId7"/>
    <p:sldId id="262" r:id="rId8"/>
    <p:sldId id="263" r:id="rId9"/>
    <p:sldId id="264"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D32128-2A70-4E2D-A5BA-B271EA59AA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ĐỀ CƯƠNG ĐỒ ÁN TỐT NGHIỆP</a:t>
            </a:r>
            <a:endParaRPr lang="en-US"/>
          </a:p>
        </p:txBody>
      </p:sp>
      <p:sp>
        <p:nvSpPr>
          <p:cNvPr id="3" name="Date Placeholder 2">
            <a:extLst>
              <a:ext uri="{FF2B5EF4-FFF2-40B4-BE49-F238E27FC236}">
                <a16:creationId xmlns:a16="http://schemas.microsoft.com/office/drawing/2014/main" xmlns="" id="{A352B143-D89D-46D9-8A86-FA70F66949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9ABB39-7714-4370-956D-9A62DD3F9EF7}" type="datetime1">
              <a:rPr lang="en-US" smtClean="0"/>
              <a:pPr/>
              <a:t>10/12/2019</a:t>
            </a:fld>
            <a:endParaRPr lang="en-US"/>
          </a:p>
        </p:txBody>
      </p:sp>
      <p:sp>
        <p:nvSpPr>
          <p:cNvPr id="4" name="Footer Placeholder 3">
            <a:extLst>
              <a:ext uri="{FF2B5EF4-FFF2-40B4-BE49-F238E27FC236}">
                <a16:creationId xmlns:a16="http://schemas.microsoft.com/office/drawing/2014/main" xmlns="" id="{A551B489-8755-469F-83FB-0D8660C4C9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668ACDA-1BAF-4B94-A1D5-D6A528D7D0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A3DDD1-693C-4CD9-BCC2-AF4FB18875F5}" type="slidenum">
              <a:rPr lang="en-US" smtClean="0"/>
              <a:pPr/>
              <a:t>‹#›</a:t>
            </a:fld>
            <a:endParaRPr lang="en-US"/>
          </a:p>
        </p:txBody>
      </p:sp>
    </p:spTree>
    <p:extLst>
      <p:ext uri="{BB962C8B-B14F-4D97-AF65-F5344CB8AC3E}">
        <p14:creationId xmlns:p14="http://schemas.microsoft.com/office/powerpoint/2010/main" xmlns="" val="2111924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ĐỀ CƯƠNG ĐỒ ÁN TỐT NGHIỆP</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3BB68-9684-471F-B178-B14B1307891A}" type="datetime1">
              <a:rPr lang="en-US" smtClean="0"/>
              <a:pPr/>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AB6CC-D87C-4521-9F6A-207344904507}" type="slidenum">
              <a:rPr lang="en-US" smtClean="0"/>
              <a:pPr/>
              <a:t>‹#›</a:t>
            </a:fld>
            <a:endParaRPr lang="en-US"/>
          </a:p>
        </p:txBody>
      </p:sp>
    </p:spTree>
    <p:extLst>
      <p:ext uri="{BB962C8B-B14F-4D97-AF65-F5344CB8AC3E}">
        <p14:creationId xmlns:p14="http://schemas.microsoft.com/office/powerpoint/2010/main" xmlns="" val="8165810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939A535-9653-44FA-9F66-485089FA4242}" type="datetime1">
              <a:rPr lang="en-US" smtClean="0"/>
              <a:pPr/>
              <a:t>10/12/2019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DC2A8F-C494-4A4F-B7A3-517D7FBAEFC0}" type="datetime1">
              <a:rPr lang="en-US" smtClean="0"/>
              <a:pPr/>
              <a:t>10/12/2019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966C03-9C59-4785-AB59-4F1DEE89F59C}" type="datetime1">
              <a:rPr lang="en-US" smtClean="0"/>
              <a:pPr/>
              <a:t>10/12/2019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F09262-E5C5-48DC-AC42-8E51255C2880}" type="datetime1">
              <a:rPr lang="en-US" smtClean="0"/>
              <a:pPr/>
              <a:t>10/12/2019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D7E8272-6825-490A-8B41-7571C47F007F}" type="datetime1">
              <a:rPr lang="en-US" smtClean="0"/>
              <a:pPr/>
              <a:t>10/12/2019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410D2F-4ADC-4B96-BA3D-F068917D9876}" type="datetime1">
              <a:rPr lang="en-US" smtClean="0"/>
              <a:pPr/>
              <a:t>10/12/2019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D2B6A0-5E2C-4C78-8327-FDD87A2E3546}" type="datetime1">
              <a:rPr lang="en-US" smtClean="0"/>
              <a:pPr/>
              <a:t>10/12/2019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6C36E3C-2F00-41BE-AA35-134893ED4118}" type="datetime1">
              <a:rPr lang="en-US" smtClean="0"/>
              <a:pPr/>
              <a:t>10/12/2019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D4E25B8-C503-4ED7-8E77-AD3C122EBA3A}" type="datetime1">
              <a:rPr lang="en-US" smtClean="0"/>
              <a:pPr/>
              <a:t>10/12/2019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430C8F-7D56-45AD-8643-4D5E45D96E88}" type="datetime1">
              <a:rPr lang="en-US" smtClean="0"/>
              <a:pPr/>
              <a:t>10/12/2019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8791A3-E4ED-4CC2-A48E-2BA5ECF0F3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28BC95-59C1-4C23-A3D8-D2B0581B8096}" type="datetime1">
              <a:rPr lang="en-US" smtClean="0"/>
              <a:pPr/>
              <a:t>10/12/2019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8791A3-E4ED-4CC2-A48E-2BA5ECF0F317}"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5215570-C0BD-45D0-B6A5-7E9B85F389ED}" type="datetime1">
              <a:rPr lang="en-US" smtClean="0"/>
              <a:pPr/>
              <a:t>10/12/2019</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58791A3-E4ED-4CC2-A48E-2BA5ECF0F3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D4D78-84CA-498A-8690-47F06652F739}"/>
              </a:ext>
            </a:extLst>
          </p:cNvPr>
          <p:cNvSpPr>
            <a:spLocks noGrp="1"/>
          </p:cNvSpPr>
          <p:nvPr>
            <p:ph type="ctrTitle"/>
          </p:nvPr>
        </p:nvSpPr>
        <p:spPr>
          <a:xfrm>
            <a:off x="796835" y="744583"/>
            <a:ext cx="10607039" cy="2142307"/>
          </a:xfrm>
        </p:spPr>
        <p:txBody>
          <a:bodyPr>
            <a:noAutofit/>
          </a:bodyPr>
          <a:lstStyle/>
          <a:p>
            <a:pPr algn="ctr"/>
            <a:r>
              <a:rPr lang="en-US" sz="6600" dirty="0" err="1" smtClean="0">
                <a:latin typeface="Times New Roman" pitchFamily="18" charset="0"/>
                <a:cs typeface="Times New Roman" pitchFamily="18" charset="0"/>
              </a:rPr>
              <a:t>Học</a:t>
            </a:r>
            <a:r>
              <a:rPr lang="en-US" sz="6600" dirty="0" smtClean="0">
                <a:latin typeface="Times New Roman" pitchFamily="18" charset="0"/>
                <a:cs typeface="Times New Roman" pitchFamily="18" charset="0"/>
              </a:rPr>
              <a:t> </a:t>
            </a:r>
            <a:r>
              <a:rPr lang="en-US" sz="6600" dirty="0" err="1" smtClean="0">
                <a:latin typeface="Times New Roman" pitchFamily="18" charset="0"/>
                <a:cs typeface="Times New Roman" pitchFamily="18" charset="0"/>
              </a:rPr>
              <a:t>V</a:t>
            </a:r>
            <a:r>
              <a:rPr lang="en-US" sz="6600" dirty="0" err="1" smtClean="0">
                <a:latin typeface="Times New Roman" pitchFamily="18" charset="0"/>
                <a:cs typeface="Times New Roman" pitchFamily="18" charset="0"/>
              </a:rPr>
              <a:t>iện</a:t>
            </a:r>
            <a:r>
              <a:rPr lang="en-US" sz="6600" dirty="0" smtClean="0">
                <a:latin typeface="Times New Roman" pitchFamily="18" charset="0"/>
                <a:cs typeface="Times New Roman" pitchFamily="18" charset="0"/>
              </a:rPr>
              <a:t> </a:t>
            </a:r>
            <a:r>
              <a:rPr lang="en-US" sz="6600" dirty="0" err="1" smtClean="0">
                <a:latin typeface="Times New Roman" pitchFamily="18" charset="0"/>
                <a:cs typeface="Times New Roman" pitchFamily="18" charset="0"/>
              </a:rPr>
              <a:t>Kỹ</a:t>
            </a:r>
            <a:r>
              <a:rPr lang="en-US" sz="6600" dirty="0" smtClean="0">
                <a:latin typeface="Times New Roman" pitchFamily="18" charset="0"/>
                <a:cs typeface="Times New Roman" pitchFamily="18" charset="0"/>
              </a:rPr>
              <a:t> </a:t>
            </a:r>
            <a:r>
              <a:rPr lang="en-US" sz="6600" dirty="0" err="1" smtClean="0">
                <a:latin typeface="Times New Roman" pitchFamily="18" charset="0"/>
                <a:cs typeface="Times New Roman" pitchFamily="18" charset="0"/>
              </a:rPr>
              <a:t>T</a:t>
            </a:r>
            <a:r>
              <a:rPr lang="en-US" sz="6600" dirty="0" err="1" smtClean="0">
                <a:latin typeface="Times New Roman" pitchFamily="18" charset="0"/>
                <a:cs typeface="Times New Roman" pitchFamily="18" charset="0"/>
              </a:rPr>
              <a:t>huật</a:t>
            </a:r>
            <a:r>
              <a:rPr lang="en-US" sz="6600" dirty="0" smtClean="0">
                <a:latin typeface="Times New Roman" pitchFamily="18" charset="0"/>
                <a:cs typeface="Times New Roman" pitchFamily="18" charset="0"/>
              </a:rPr>
              <a:t> </a:t>
            </a:r>
            <a:r>
              <a:rPr lang="en-US" sz="6600" dirty="0" err="1" smtClean="0">
                <a:latin typeface="Times New Roman" pitchFamily="18" charset="0"/>
                <a:cs typeface="Times New Roman" pitchFamily="18" charset="0"/>
              </a:rPr>
              <a:t>Quân</a:t>
            </a:r>
            <a:r>
              <a:rPr lang="en-US" sz="6600" dirty="0" smtClean="0">
                <a:latin typeface="Times New Roman" pitchFamily="18" charset="0"/>
                <a:cs typeface="Times New Roman" pitchFamily="18" charset="0"/>
              </a:rPr>
              <a:t> </a:t>
            </a:r>
            <a:r>
              <a:rPr lang="en-US" sz="6600" dirty="0" err="1" smtClean="0">
                <a:latin typeface="Times New Roman" pitchFamily="18" charset="0"/>
                <a:cs typeface="Times New Roman" pitchFamily="18" charset="0"/>
              </a:rPr>
              <a:t>S</a:t>
            </a:r>
            <a:r>
              <a:rPr lang="en-US" sz="6600" dirty="0" err="1" smtClean="0">
                <a:latin typeface="Times New Roman" pitchFamily="18" charset="0"/>
                <a:cs typeface="Times New Roman" pitchFamily="18" charset="0"/>
              </a:rPr>
              <a:t>ự</a:t>
            </a:r>
            <a:r>
              <a:rPr lang="en-US" sz="6600" dirty="0" smtClean="0">
                <a:latin typeface="Times New Roman" pitchFamily="18" charset="0"/>
                <a:cs typeface="Times New Roman" pitchFamily="18" charset="0"/>
              </a:rPr>
              <a:t> </a:t>
            </a:r>
            <a:br>
              <a:rPr lang="en-US" sz="6600" dirty="0" smtClean="0">
                <a:latin typeface="Times New Roman" pitchFamily="18" charset="0"/>
                <a:cs typeface="Times New Roman" pitchFamily="18" charset="0"/>
              </a:rPr>
            </a:br>
            <a:r>
              <a:rPr lang="en-US" sz="5400" dirty="0" err="1" smtClean="0">
                <a:latin typeface="Times New Roman" pitchFamily="18" charset="0"/>
                <a:cs typeface="Times New Roman" pitchFamily="18" charset="0"/>
              </a:rPr>
              <a:t>Khoa</a:t>
            </a:r>
            <a:r>
              <a:rPr lang="en-US" sz="5400" dirty="0" smtClean="0">
                <a:latin typeface="Times New Roman" pitchFamily="18" charset="0"/>
                <a:cs typeface="Times New Roman" pitchFamily="18" charset="0"/>
              </a:rPr>
              <a:t> </a:t>
            </a:r>
            <a:r>
              <a:rPr lang="en-US" sz="5400" dirty="0" err="1" smtClean="0">
                <a:latin typeface="Times New Roman" pitchFamily="18" charset="0"/>
                <a:cs typeface="Times New Roman" pitchFamily="18" charset="0"/>
              </a:rPr>
              <a:t>công</a:t>
            </a:r>
            <a:r>
              <a:rPr lang="en-US" sz="5400" dirty="0" smtClean="0">
                <a:latin typeface="Times New Roman" pitchFamily="18" charset="0"/>
                <a:cs typeface="Times New Roman" pitchFamily="18" charset="0"/>
              </a:rPr>
              <a:t> </a:t>
            </a:r>
            <a:r>
              <a:rPr lang="en-US" sz="5400" dirty="0" err="1" smtClean="0">
                <a:latin typeface="Times New Roman" pitchFamily="18" charset="0"/>
                <a:cs typeface="Times New Roman" pitchFamily="18" charset="0"/>
              </a:rPr>
              <a:t>nghệ</a:t>
            </a:r>
            <a:r>
              <a:rPr lang="en-US" sz="5400" dirty="0" smtClean="0">
                <a:latin typeface="Times New Roman" pitchFamily="18" charset="0"/>
                <a:cs typeface="Times New Roman" pitchFamily="18" charset="0"/>
              </a:rPr>
              <a:t> </a:t>
            </a:r>
            <a:r>
              <a:rPr lang="en-US" sz="5400" dirty="0" err="1" smtClean="0">
                <a:latin typeface="Times New Roman" pitchFamily="18" charset="0"/>
                <a:cs typeface="Times New Roman" pitchFamily="18" charset="0"/>
              </a:rPr>
              <a:t>thông</a:t>
            </a:r>
            <a:r>
              <a:rPr lang="en-US" sz="5400" dirty="0" smtClean="0">
                <a:latin typeface="Times New Roman" pitchFamily="18" charset="0"/>
                <a:cs typeface="Times New Roman" pitchFamily="18" charset="0"/>
              </a:rPr>
              <a:t> tin</a:t>
            </a:r>
            <a:endParaRPr lang="en-US" sz="8800" b="1" dirty="0">
              <a:solidFill>
                <a:schemeClr val="accent4">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8" name="Date Placeholder 7">
            <a:extLst>
              <a:ext uri="{FF2B5EF4-FFF2-40B4-BE49-F238E27FC236}">
                <a16:creationId xmlns:a16="http://schemas.microsoft.com/office/drawing/2014/main" xmlns="" id="{A05E24F1-C879-4ED5-853D-BD89363D2B7F}"/>
              </a:ext>
            </a:extLst>
          </p:cNvPr>
          <p:cNvSpPr>
            <a:spLocks noGrp="1"/>
          </p:cNvSpPr>
          <p:nvPr>
            <p:ph type="dt" sz="half" idx="10"/>
          </p:nvPr>
        </p:nvSpPr>
        <p:spPr/>
        <p:txBody>
          <a:bodyPr/>
          <a:lstStyle/>
          <a:p>
            <a:fld id="{CB7A4BC9-61C0-4183-B61C-28326094EC84}" type="datetime1">
              <a:rPr lang="en-US" smtClean="0"/>
              <a:pPr/>
              <a:t>10/12/2019</a:t>
            </a:fld>
            <a:endParaRPr lang="en-US"/>
          </a:p>
        </p:txBody>
      </p:sp>
      <p:sp>
        <p:nvSpPr>
          <p:cNvPr id="9" name="Slide Number Placeholder 8">
            <a:extLst>
              <a:ext uri="{FF2B5EF4-FFF2-40B4-BE49-F238E27FC236}">
                <a16:creationId xmlns:a16="http://schemas.microsoft.com/office/drawing/2014/main" xmlns="" id="{18A9C41C-0B1F-48E4-8674-5F5B532918A4}"/>
              </a:ext>
            </a:extLst>
          </p:cNvPr>
          <p:cNvSpPr>
            <a:spLocks noGrp="1"/>
          </p:cNvSpPr>
          <p:nvPr>
            <p:ph type="sldNum" sz="quarter" idx="12"/>
          </p:nvPr>
        </p:nvSpPr>
        <p:spPr/>
        <p:txBody>
          <a:bodyPr/>
          <a:lstStyle/>
          <a:p>
            <a:fld id="{658791A3-E4ED-4CC2-A48E-2BA5ECF0F317}" type="slidenum">
              <a:rPr lang="en-US" smtClean="0"/>
              <a:pPr/>
              <a:t>1</a:t>
            </a:fld>
            <a:endParaRPr lang="en-US"/>
          </a:p>
        </p:txBody>
      </p:sp>
      <p:sp>
        <p:nvSpPr>
          <p:cNvPr id="5" name="Title 1">
            <a:extLst>
              <a:ext uri="{FF2B5EF4-FFF2-40B4-BE49-F238E27FC236}">
                <a16:creationId xmlns:a16="http://schemas.microsoft.com/office/drawing/2014/main" xmlns="" id="{CD1D4D78-84CA-498A-8690-47F06652F739}"/>
              </a:ext>
            </a:extLst>
          </p:cNvPr>
          <p:cNvSpPr txBox="1">
            <a:spLocks/>
          </p:cNvSpPr>
          <p:nvPr/>
        </p:nvSpPr>
        <p:spPr>
          <a:xfrm>
            <a:off x="966651" y="3735976"/>
            <a:ext cx="10123714" cy="1883779"/>
          </a:xfrm>
          <a:prstGeom prst="rect">
            <a:avLst/>
          </a:prstGeom>
        </p:spPr>
        <p:txBody>
          <a:bodyPr vert="horz" lIns="45720" rIns="45720" bIns="4572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ĐỀ</a:t>
            </a:r>
            <a:r>
              <a:rPr kumimoji="0" lang="en-US" sz="4500" b="1" i="1"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 </a:t>
            </a:r>
            <a:r>
              <a:rPr kumimoji="0" lang="en-US" sz="4500" b="1"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C</a:t>
            </a:r>
            <a:r>
              <a:rPr kumimoji="0" lang="vi-VN" sz="4500" b="1"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Ư</a:t>
            </a:r>
            <a:r>
              <a:rPr kumimoji="0" lang="en-US" sz="4500" b="1"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ƠNG</a:t>
            </a:r>
            <a:r>
              <a:rPr lang="en-US" sz="4500" b="1" dirty="0" smtClean="0">
                <a:solidFill>
                  <a:schemeClr val="accent1">
                    <a:tint val="88000"/>
                    <a:satMod val="150000"/>
                  </a:schemeClr>
                </a:solidFill>
                <a:effectLst>
                  <a:outerShdw blurRad="53975" dist="22860" dir="5400000" algn="tl" rotWithShape="0">
                    <a:srgbClr val="000000">
                      <a:alpha val="55000"/>
                    </a:srgbClr>
                  </a:outerShdw>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sz="4800" b="1" i="0" u="none" strike="noStrike" kern="1200" cap="none" spc="0" normalizeH="0" baseline="0" noProof="0" dirty="0" smtClean="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rPr>
              <a:t>ĐỒ ÁN TỐT NGHIỆP ĐẠI HỌC</a:t>
            </a:r>
            <a:endParaRPr kumimoji="0" lang="en-US" sz="6600" b="1" i="0" u="none" strike="noStrike" kern="1200" cap="none" spc="0" normalizeH="0" baseline="0" noProof="0" dirty="0">
              <a:ln>
                <a:noFill/>
              </a:ln>
              <a:solidFill>
                <a:schemeClr val="accent4">
                  <a:lumMod val="40000"/>
                  <a:lumOff val="60000"/>
                </a:schemeClr>
              </a:solidFill>
              <a:effectLst>
                <a:outerShdw blurRad="53975" dist="22860" dir="5400000" algn="tl" rotWithShape="0">
                  <a:srgbClr val="000000">
                    <a:alpha val="55000"/>
                  </a:srgbClr>
                </a:outerShdw>
              </a:effectLst>
              <a:uLnTx/>
              <a:uFillTx/>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xmlns="" val="178826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4C61347C-9174-43AF-946D-6A18D285FC45}"/>
              </a:ext>
            </a:extLst>
          </p:cNvPr>
          <p:cNvSpPr>
            <a:spLocks noGrp="1"/>
          </p:cNvSpPr>
          <p:nvPr>
            <p:ph type="dt" sz="half" idx="10"/>
          </p:nvPr>
        </p:nvSpPr>
        <p:spPr/>
        <p:txBody>
          <a:bodyPr/>
          <a:lstStyle/>
          <a:p>
            <a:fld id="{BE410D2F-4ADC-4B96-BA3D-F068917D9876}" type="datetime1">
              <a:rPr lang="en-US" smtClean="0"/>
              <a:pPr/>
              <a:t>10/12/2019</a:t>
            </a:fld>
            <a:endParaRPr lang="en-US"/>
          </a:p>
        </p:txBody>
      </p:sp>
      <p:sp>
        <p:nvSpPr>
          <p:cNvPr id="6" name="Slide Number Placeholder 5">
            <a:extLst>
              <a:ext uri="{FF2B5EF4-FFF2-40B4-BE49-F238E27FC236}">
                <a16:creationId xmlns:a16="http://schemas.microsoft.com/office/drawing/2014/main" xmlns="" id="{BE5BEEBD-361B-4ECA-BC35-43A5A1725262}"/>
              </a:ext>
            </a:extLst>
          </p:cNvPr>
          <p:cNvSpPr>
            <a:spLocks noGrp="1"/>
          </p:cNvSpPr>
          <p:nvPr>
            <p:ph type="sldNum" sz="quarter" idx="12"/>
          </p:nvPr>
        </p:nvSpPr>
        <p:spPr/>
        <p:txBody>
          <a:bodyPr/>
          <a:lstStyle/>
          <a:p>
            <a:fld id="{658791A3-E4ED-4CC2-A48E-2BA5ECF0F317}" type="slidenum">
              <a:rPr lang="en-US" smtClean="0"/>
              <a:pPr/>
              <a:t>10</a:t>
            </a:fld>
            <a:endParaRPr lang="en-US"/>
          </a:p>
        </p:txBody>
      </p:sp>
      <p:sp>
        <p:nvSpPr>
          <p:cNvPr id="8" name="Rectangle 7">
            <a:extLst>
              <a:ext uri="{FF2B5EF4-FFF2-40B4-BE49-F238E27FC236}">
                <a16:creationId xmlns:a16="http://schemas.microsoft.com/office/drawing/2014/main" xmlns="" id="{0048BCCB-C2F3-45EC-A8A1-A7F824F4A175}"/>
              </a:ext>
            </a:extLst>
          </p:cNvPr>
          <p:cNvSpPr/>
          <p:nvPr/>
        </p:nvSpPr>
        <p:spPr>
          <a:xfrm>
            <a:off x="1103373" y="2489488"/>
            <a:ext cx="9231319" cy="1384995"/>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h</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cải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lỗi</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tinh</a:t>
            </a:r>
            <a:r>
              <a:rPr lang="en-US" sz="2800" dirty="0">
                <a:latin typeface="Times New Roman" panose="02020603050405020304" pitchFamily="18" charset="0"/>
                <a:cs typeface="Times New Roman" panose="02020603050405020304" pitchFamily="18" charset="0"/>
              </a:rPr>
              <a:t> vi h</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tránh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nhầm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lẫn</a:t>
            </a:r>
            <a:r>
              <a:rPr lang="en-US" sz="2800" dirty="0">
                <a:latin typeface="Times New Roman" panose="02020603050405020304" pitchFamily="18" charset="0"/>
                <a:cs typeface="Times New Roman" panose="02020603050405020304" pitchFamily="18" charset="0"/>
              </a:rPr>
              <a:t>.</a:t>
            </a:r>
          </a:p>
        </p:txBody>
      </p:sp>
      <p:sp>
        <p:nvSpPr>
          <p:cNvPr id="10"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1" name="Rectangle 10">
            <a:extLst>
              <a:ext uri="{FF2B5EF4-FFF2-40B4-BE49-F238E27FC236}">
                <a16:creationId xmlns:a16="http://schemas.microsoft.com/office/drawing/2014/main" xmlns="" id="{AABEFA5B-ABB6-4F78-9A76-49256C4FA19C}"/>
              </a:ext>
            </a:extLst>
          </p:cNvPr>
          <p:cNvSpPr/>
          <p:nvPr/>
        </p:nvSpPr>
        <p:spPr>
          <a:xfrm>
            <a:off x="793258" y="1717942"/>
            <a:ext cx="5979714"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V. </a:t>
            </a:r>
            <a:r>
              <a:rPr lang="en-US" sz="2800" b="1" dirty="0" err="1" smtClean="0">
                <a:latin typeface="Times New Roman" panose="02020603050405020304" pitchFamily="18" charset="0"/>
                <a:cs typeface="Times New Roman" panose="02020603050405020304" pitchFamily="18" charset="0"/>
              </a:rPr>
              <a:t>Kết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luận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hướng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phát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triển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4020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7B0B3956-E37A-4C62-8AA3-1A1DCE0BB64F}"/>
              </a:ext>
            </a:extLst>
          </p:cNvPr>
          <p:cNvSpPr>
            <a:spLocks noGrp="1"/>
          </p:cNvSpPr>
          <p:nvPr>
            <p:ph type="dt" sz="half" idx="10"/>
          </p:nvPr>
        </p:nvSpPr>
        <p:spPr/>
        <p:txBody>
          <a:bodyPr/>
          <a:lstStyle/>
          <a:p>
            <a:fld id="{BE410D2F-4ADC-4B96-BA3D-F068917D9876}" type="datetime1">
              <a:rPr lang="en-US" smtClean="0"/>
              <a:pPr/>
              <a:t>10/12/2019</a:t>
            </a:fld>
            <a:endParaRPr lang="en-US"/>
          </a:p>
        </p:txBody>
      </p:sp>
      <p:sp>
        <p:nvSpPr>
          <p:cNvPr id="6" name="Slide Number Placeholder 5">
            <a:extLst>
              <a:ext uri="{FF2B5EF4-FFF2-40B4-BE49-F238E27FC236}">
                <a16:creationId xmlns:a16="http://schemas.microsoft.com/office/drawing/2014/main" xmlns="" id="{A6499496-DF96-473C-94B0-FC3D9EC4F15F}"/>
              </a:ext>
            </a:extLst>
          </p:cNvPr>
          <p:cNvSpPr>
            <a:spLocks noGrp="1"/>
          </p:cNvSpPr>
          <p:nvPr>
            <p:ph type="sldNum" sz="quarter" idx="12"/>
          </p:nvPr>
        </p:nvSpPr>
        <p:spPr/>
        <p:txBody>
          <a:bodyPr/>
          <a:lstStyle/>
          <a:p>
            <a:fld id="{658791A3-E4ED-4CC2-A48E-2BA5ECF0F317}" type="slidenum">
              <a:rPr lang="en-US" smtClean="0"/>
              <a:pPr/>
              <a:t>11</a:t>
            </a:fld>
            <a:endParaRPr lang="en-US"/>
          </a:p>
        </p:txBody>
      </p:sp>
      <p:graphicFrame>
        <p:nvGraphicFramePr>
          <p:cNvPr id="7" name="Table 7">
            <a:extLst>
              <a:ext uri="{FF2B5EF4-FFF2-40B4-BE49-F238E27FC236}">
                <a16:creationId xmlns:a16="http://schemas.microsoft.com/office/drawing/2014/main" xmlns="" id="{8D43AFC2-342C-4EB7-A63C-38E9F4EFA5F2}"/>
              </a:ext>
            </a:extLst>
          </p:cNvPr>
          <p:cNvGraphicFramePr>
            <a:graphicFrameLocks noGrp="1"/>
          </p:cNvGraphicFramePr>
          <p:nvPr>
            <p:extLst>
              <p:ext uri="{D42A27DB-BD31-4B8C-83A1-F6EECF244321}">
                <p14:modId xmlns:p14="http://schemas.microsoft.com/office/powerpoint/2010/main" xmlns="" val="385336358"/>
              </p:ext>
            </p:extLst>
          </p:nvPr>
        </p:nvGraphicFramePr>
        <p:xfrm>
          <a:off x="1110343" y="2408593"/>
          <a:ext cx="9718766" cy="3273750"/>
        </p:xfrm>
        <a:graphic>
          <a:graphicData uri="http://schemas.openxmlformats.org/drawingml/2006/table">
            <a:tbl>
              <a:tblPr firstRow="1" bandRow="1">
                <a:tableStyleId>{5C22544A-7EE6-4342-B048-85BDC9FD1C3A}</a:tableStyleId>
              </a:tblPr>
              <a:tblGrid>
                <a:gridCol w="788350">
                  <a:extLst>
                    <a:ext uri="{9D8B030D-6E8A-4147-A177-3AD203B41FA5}">
                      <a16:colId xmlns:a16="http://schemas.microsoft.com/office/drawing/2014/main" xmlns="" val="4246867301"/>
                    </a:ext>
                  </a:extLst>
                </a:gridCol>
                <a:gridCol w="3010061">
                  <a:extLst>
                    <a:ext uri="{9D8B030D-6E8A-4147-A177-3AD203B41FA5}">
                      <a16:colId xmlns:a16="http://schemas.microsoft.com/office/drawing/2014/main" xmlns="" val="1399653043"/>
                    </a:ext>
                  </a:extLst>
                </a:gridCol>
                <a:gridCol w="1272108">
                  <a:extLst>
                    <a:ext uri="{9D8B030D-6E8A-4147-A177-3AD203B41FA5}">
                      <a16:colId xmlns:a16="http://schemas.microsoft.com/office/drawing/2014/main" xmlns="" val="3822580161"/>
                    </a:ext>
                  </a:extLst>
                </a:gridCol>
                <a:gridCol w="2153241">
                  <a:extLst>
                    <a:ext uri="{9D8B030D-6E8A-4147-A177-3AD203B41FA5}">
                      <a16:colId xmlns:a16="http://schemas.microsoft.com/office/drawing/2014/main" xmlns="" val="1584304289"/>
                    </a:ext>
                  </a:extLst>
                </a:gridCol>
                <a:gridCol w="2495006">
                  <a:extLst>
                    <a:ext uri="{9D8B030D-6E8A-4147-A177-3AD203B41FA5}">
                      <a16:colId xmlns:a16="http://schemas.microsoft.com/office/drawing/2014/main" xmlns="" val="3132931917"/>
                    </a:ext>
                  </a:extLst>
                </a:gridCol>
              </a:tblGrid>
              <a:tr h="609659">
                <a:tc>
                  <a:txBody>
                    <a:bodyPr/>
                    <a:lstStyle/>
                    <a:p>
                      <a:pPr algn="ctr"/>
                      <a:r>
                        <a:rPr lang="en-US" dirty="0">
                          <a:latin typeface="Times New Roman" panose="02020603050405020304" pitchFamily="18" charset="0"/>
                          <a:cs typeface="Times New Roman" panose="02020603050405020304" pitchFamily="18" charset="0"/>
                        </a:rPr>
                        <a:t>STT</a:t>
                      </a:r>
                    </a:p>
                  </a:txBody>
                  <a:tcPr anchor="ctr"/>
                </a:tc>
                <a:tc>
                  <a:txBody>
                    <a:bodyPr/>
                    <a:lstStyle/>
                    <a:p>
                      <a:pPr algn="ct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atin typeface="Times New Roman" panose="02020603050405020304" pitchFamily="18" charset="0"/>
                          <a:cs typeface="Times New Roman" panose="02020603050405020304" pitchFamily="18" charset="0"/>
                        </a:rPr>
                        <a:t>Thời gian thực hiên</a:t>
                      </a:r>
                    </a:p>
                  </a:txBody>
                  <a:tcPr anchor="ctr"/>
                </a:tc>
                <a:tc>
                  <a:txBody>
                    <a:bodyPr/>
                    <a:lstStyle/>
                    <a:p>
                      <a:pPr algn="ctr"/>
                      <a:r>
                        <a:rPr lang="en-US">
                          <a:latin typeface="Times New Roman" panose="02020603050405020304" pitchFamily="18" charset="0"/>
                          <a:cs typeface="Times New Roman" panose="02020603050405020304" pitchFamily="18" charset="0"/>
                        </a:rPr>
                        <a:t>Địa điểm thực hiện</a:t>
                      </a:r>
                    </a:p>
                  </a:txBody>
                  <a:tcPr anchor="ctr"/>
                </a:tc>
                <a:tc>
                  <a:txBody>
                    <a:bodyPr/>
                    <a:lstStyle/>
                    <a:p>
                      <a:pPr algn="ctr"/>
                      <a:r>
                        <a:rPr lang="en-US">
                          <a:latin typeface="Times New Roman" panose="02020603050405020304" pitchFamily="18" charset="0"/>
                          <a:cs typeface="Times New Roman" panose="02020603050405020304" pitchFamily="18" charset="0"/>
                        </a:rPr>
                        <a:t>Ghi chú</a:t>
                      </a:r>
                    </a:p>
                  </a:txBody>
                  <a:tcPr anchor="ctr"/>
                </a:tc>
                <a:extLst>
                  <a:ext uri="{0D108BD9-81ED-4DB2-BD59-A6C34878D82A}">
                    <a16:rowId xmlns:a16="http://schemas.microsoft.com/office/drawing/2014/main" xmlns="" val="281462961"/>
                  </a:ext>
                </a:extLst>
              </a:tr>
              <a:tr h="453582">
                <a:tc>
                  <a:txBody>
                    <a:bodyPr/>
                    <a:lstStyle/>
                    <a:p>
                      <a:pPr algn="ctr"/>
                      <a:r>
                        <a:rPr lang="en-US">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Tìm hiểu về OpenCV</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 </a:t>
                      </a:r>
                      <a:r>
                        <a:rPr lang="en-US" dirty="0" err="1">
                          <a:solidFill>
                            <a:schemeClr val="tx1"/>
                          </a:solidFill>
                          <a:latin typeface="Times New Roman" panose="02020603050405020304" pitchFamily="18" charset="0"/>
                          <a:cs typeface="Times New Roman" panose="02020603050405020304" pitchFamily="18" charset="0"/>
                        </a:rPr>
                        <a:t>Tuần</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Tại nhà</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Nguyễn Ngọc Khánh</a:t>
                      </a:r>
                    </a:p>
                  </a:txBody>
                  <a:tcPr anchor="ctr"/>
                </a:tc>
                <a:extLst>
                  <a:ext uri="{0D108BD9-81ED-4DB2-BD59-A6C34878D82A}">
                    <a16:rowId xmlns:a16="http://schemas.microsoft.com/office/drawing/2014/main" xmlns="" val="1033068452"/>
                  </a:ext>
                </a:extLst>
              </a:tr>
              <a:tr h="453582">
                <a:tc>
                  <a:txBody>
                    <a:bodyPr/>
                    <a:lstStyle/>
                    <a:p>
                      <a:pPr algn="ctr"/>
                      <a:r>
                        <a:rPr lang="en-US">
                          <a:solidFill>
                            <a:schemeClr val="tx1"/>
                          </a:solidFill>
                          <a:latin typeface="Times New Roman" panose="02020603050405020304" pitchFamily="18" charset="0"/>
                          <a:cs typeface="Times New Roman" panose="02020603050405020304" pitchFamily="18" charset="0"/>
                        </a:rPr>
                        <a:t>2</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Tìm hiểu về CNN và YOLO</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2 Tuần</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Tại nhà</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Lý Văn Chản</a:t>
                      </a:r>
                    </a:p>
                  </a:txBody>
                  <a:tcPr anchor="ctr"/>
                </a:tc>
                <a:extLst>
                  <a:ext uri="{0D108BD9-81ED-4DB2-BD59-A6C34878D82A}">
                    <a16:rowId xmlns:a16="http://schemas.microsoft.com/office/drawing/2014/main" xmlns="" val="4199785942"/>
                  </a:ext>
                </a:extLst>
              </a:tr>
              <a:tr h="453582">
                <a:tc>
                  <a:txBody>
                    <a:bodyPr/>
                    <a:lstStyle/>
                    <a:p>
                      <a:pPr algn="ctr"/>
                      <a:r>
                        <a:rPr lang="en-US">
                          <a:solidFill>
                            <a:schemeClr val="tx1"/>
                          </a:solidFill>
                          <a:latin typeface="Times New Roman" panose="02020603050405020304" pitchFamily="18" charset="0"/>
                          <a:cs typeface="Times New Roman" panose="02020603050405020304" pitchFamily="18" charset="0"/>
                        </a:rPr>
                        <a:t>3</a:t>
                      </a:r>
                    </a:p>
                  </a:txBody>
                  <a:tcPr anchor="ct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Tìm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hiểu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thành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tựu</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2 Tuần</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Tại nhà </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Bùi Đình Thủy</a:t>
                      </a:r>
                    </a:p>
                  </a:txBody>
                  <a:tcPr anchor="ctr"/>
                </a:tc>
                <a:extLst>
                  <a:ext uri="{0D108BD9-81ED-4DB2-BD59-A6C34878D82A}">
                    <a16:rowId xmlns:a16="http://schemas.microsoft.com/office/drawing/2014/main" xmlns="" val="4274727366"/>
                  </a:ext>
                </a:extLst>
              </a:tr>
              <a:tr h="453582">
                <a:tc>
                  <a:txBody>
                    <a:bodyPr/>
                    <a:lstStyle/>
                    <a:p>
                      <a:pPr algn="ctr"/>
                      <a:r>
                        <a:rPr lang="en-US">
                          <a:solidFill>
                            <a:schemeClr val="tx1"/>
                          </a:solidFill>
                          <a:latin typeface="Times New Roman" panose="02020603050405020304" pitchFamily="18" charset="0"/>
                          <a:cs typeface="Times New Roman" panose="02020603050405020304" pitchFamily="18" charset="0"/>
                        </a:rPr>
                        <a:t>4</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Viết ch</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ơng trình</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6 Tuần</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Phòng nghiên cứu</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Cả nhóm</a:t>
                      </a:r>
                    </a:p>
                  </a:txBody>
                  <a:tcPr anchor="ctr"/>
                </a:tc>
                <a:extLst>
                  <a:ext uri="{0D108BD9-81ED-4DB2-BD59-A6C34878D82A}">
                    <a16:rowId xmlns:a16="http://schemas.microsoft.com/office/drawing/2014/main" xmlns="" val="1666211968"/>
                  </a:ext>
                </a:extLst>
              </a:tr>
              <a:tr h="453582">
                <a:tc>
                  <a:txBody>
                    <a:bodyPr/>
                    <a:lstStyle/>
                    <a:p>
                      <a:pPr algn="ctr"/>
                      <a:r>
                        <a:rPr lang="en-US">
                          <a:solidFill>
                            <a:schemeClr val="tx1"/>
                          </a:solidFill>
                          <a:latin typeface="Times New Roman" panose="02020603050405020304" pitchFamily="18" charset="0"/>
                          <a:cs typeface="Times New Roman" panose="02020603050405020304" pitchFamily="18" charset="0"/>
                        </a:rPr>
                        <a:t>5</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Lắp đặt hệ thống</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1 Tuần</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Tại n</a:t>
                      </a:r>
                      <a:r>
                        <a:rPr lang="vi-VN">
                          <a:solidFill>
                            <a:schemeClr val="tx1"/>
                          </a:solidFill>
                          <a:latin typeface="Times New Roman" panose="02020603050405020304" pitchFamily="18" charset="0"/>
                          <a:cs typeface="Times New Roman" panose="02020603050405020304" pitchFamily="18" charset="0"/>
                        </a:rPr>
                        <a:t>ơ</a:t>
                      </a:r>
                      <a:r>
                        <a:rPr lang="en-US">
                          <a:solidFill>
                            <a:schemeClr val="tx1"/>
                          </a:solidFill>
                          <a:latin typeface="Times New Roman" panose="02020603050405020304" pitchFamily="18" charset="0"/>
                          <a:cs typeface="Times New Roman" panose="02020603050405020304" pitchFamily="18" charset="0"/>
                        </a:rPr>
                        <a:t>i lắp đặt</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Cả nhóm</a:t>
                      </a:r>
                    </a:p>
                  </a:txBody>
                  <a:tcPr anchor="ctr"/>
                </a:tc>
                <a:extLst>
                  <a:ext uri="{0D108BD9-81ED-4DB2-BD59-A6C34878D82A}">
                    <a16:rowId xmlns:a16="http://schemas.microsoft.com/office/drawing/2014/main" xmlns="" val="1474957400"/>
                  </a:ext>
                </a:extLst>
              </a:tr>
              <a:tr h="318656">
                <a:tc>
                  <a:txBody>
                    <a:bodyPr/>
                    <a:lstStyle/>
                    <a:p>
                      <a:pPr algn="ctr"/>
                      <a:r>
                        <a:rPr lang="en-US">
                          <a:solidFill>
                            <a:schemeClr val="tx1"/>
                          </a:solidFill>
                          <a:latin typeface="Times New Roman" panose="02020603050405020304" pitchFamily="18" charset="0"/>
                          <a:cs typeface="Times New Roman" panose="02020603050405020304" pitchFamily="18" charset="0"/>
                        </a:rPr>
                        <a:t>6</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Đánh giá số liệu</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5 Tuần</a:t>
                      </a:r>
                    </a:p>
                  </a:txBody>
                  <a:tcPr anchor="ctr"/>
                </a:tc>
                <a:tc>
                  <a:txBody>
                    <a:bodyPr/>
                    <a:lstStyle/>
                    <a:p>
                      <a:pPr algn="ctr"/>
                      <a:r>
                        <a:rPr lang="en-US">
                          <a:solidFill>
                            <a:schemeClr val="tx1"/>
                          </a:solidFill>
                          <a:latin typeface="Times New Roman" panose="02020603050405020304" pitchFamily="18" charset="0"/>
                          <a:cs typeface="Times New Roman" panose="02020603050405020304" pitchFamily="18" charset="0"/>
                        </a:rPr>
                        <a:t>Phòng nghiên cứu</a:t>
                      </a:r>
                    </a:p>
                  </a:txBody>
                  <a:tcPr anchor="ctr"/>
                </a:tc>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Cả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nhóm</a:t>
                      </a:r>
                      <a:endParaRPr lang="en-US"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335752881"/>
                  </a:ext>
                </a:extLst>
              </a:tr>
            </a:tbl>
          </a:graphicData>
        </a:graphic>
      </p:graphicFrame>
      <p:sp>
        <p:nvSpPr>
          <p:cNvPr id="10"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1" name="Rectangle 10">
            <a:extLst>
              <a:ext uri="{FF2B5EF4-FFF2-40B4-BE49-F238E27FC236}">
                <a16:creationId xmlns:a16="http://schemas.microsoft.com/office/drawing/2014/main" xmlns="" id="{AABEFA5B-ABB6-4F78-9A76-49256C4FA19C}"/>
              </a:ext>
            </a:extLst>
          </p:cNvPr>
          <p:cNvSpPr/>
          <p:nvPr/>
        </p:nvSpPr>
        <p:spPr>
          <a:xfrm>
            <a:off x="793258" y="1717942"/>
            <a:ext cx="497604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VI. </a:t>
            </a:r>
            <a:r>
              <a:rPr lang="en-US" sz="2800" b="1" dirty="0" err="1" smtClean="0">
                <a:latin typeface="Times New Roman" panose="02020603050405020304" pitchFamily="18" charset="0"/>
                <a:cs typeface="Times New Roman" panose="02020603050405020304" pitchFamily="18" charset="0"/>
              </a:rPr>
              <a:t>Dự</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kiến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hoạch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thực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hiện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9105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497" y="1985554"/>
            <a:ext cx="10911840" cy="1619793"/>
          </a:xfrm>
        </p:spPr>
        <p:txBody>
          <a:bodyPr>
            <a:normAutofit/>
          </a:bodyPr>
          <a:lstStyle/>
          <a:p>
            <a:pPr algn="ctr"/>
            <a:r>
              <a:rPr lang="en-US" sz="6600" b="0" dirty="0" smtClean="0"/>
              <a:t>THANKS FOR LISTENING</a:t>
            </a:r>
            <a:endParaRPr lang="en-US" sz="6600" b="0" dirty="0"/>
          </a:p>
        </p:txBody>
      </p:sp>
      <p:sp>
        <p:nvSpPr>
          <p:cNvPr id="5" name="Date Placeholder 4"/>
          <p:cNvSpPr>
            <a:spLocks noGrp="1"/>
          </p:cNvSpPr>
          <p:nvPr>
            <p:ph type="dt" sz="half" idx="10"/>
          </p:nvPr>
        </p:nvSpPr>
        <p:spPr/>
        <p:txBody>
          <a:bodyPr/>
          <a:lstStyle/>
          <a:p>
            <a:fld id="{BE410D2F-4ADC-4B96-BA3D-F068917D9876}" type="datetime1">
              <a:rPr lang="en-US" smtClean="0"/>
              <a:pPr/>
              <a:t>10/12/2019</a:t>
            </a:fld>
            <a:endParaRPr lang="en-US"/>
          </a:p>
        </p:txBody>
      </p:sp>
      <p:sp>
        <p:nvSpPr>
          <p:cNvPr id="6" name="Slide Number Placeholder 5"/>
          <p:cNvSpPr>
            <a:spLocks noGrp="1"/>
          </p:cNvSpPr>
          <p:nvPr>
            <p:ph type="sldNum" sz="quarter" idx="12"/>
          </p:nvPr>
        </p:nvSpPr>
        <p:spPr/>
        <p:txBody>
          <a:bodyPr/>
          <a:lstStyle/>
          <a:p>
            <a:fld id="{658791A3-E4ED-4CC2-A48E-2BA5ECF0F317}"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03DAF-8EBF-4A49-84C1-5B0B80D94EAB}"/>
              </a:ext>
            </a:extLst>
          </p:cNvPr>
          <p:cNvSpPr>
            <a:spLocks noGrp="1"/>
          </p:cNvSpPr>
          <p:nvPr>
            <p:ph type="ctrTitle"/>
          </p:nvPr>
        </p:nvSpPr>
        <p:spPr>
          <a:xfrm>
            <a:off x="904278" y="613955"/>
            <a:ext cx="10331192" cy="2769326"/>
          </a:xfrm>
        </p:spPr>
        <p:txBody>
          <a:bodyPr>
            <a:normAutofit fontScale="90000"/>
          </a:bodyPr>
          <a:lstStyle/>
          <a:p>
            <a:pPr algn="ctr"/>
            <a:r>
              <a:rPr lang="en-US" sz="4700" i="1" u="sng" dirty="0" err="1">
                <a:solidFill>
                  <a:schemeClr val="accent1">
                    <a:lumMod val="60000"/>
                    <a:lumOff val="40000"/>
                  </a:schemeClr>
                </a:solidFill>
                <a:effectLst/>
                <a:latin typeface="Times New Roman" panose="02020603050405020304" pitchFamily="18" charset="0"/>
                <a:cs typeface="Times New Roman" panose="02020603050405020304" pitchFamily="18" charset="0"/>
              </a:rPr>
              <a:t>Đề</a:t>
            </a:r>
            <a:r>
              <a:rPr lang="en-US" sz="4700" i="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sz="4700" i="1" u="sng" dirty="0" err="1">
                <a:solidFill>
                  <a:schemeClr val="accent1">
                    <a:lumMod val="60000"/>
                    <a:lumOff val="40000"/>
                  </a:schemeClr>
                </a:solidFill>
                <a:effectLst/>
                <a:latin typeface="Times New Roman" panose="02020603050405020304" pitchFamily="18" charset="0"/>
                <a:cs typeface="Times New Roman" panose="02020603050405020304" pitchFamily="18" charset="0"/>
              </a:rPr>
              <a:t>tài</a:t>
            </a:r>
            <a:r>
              <a:rPr lang="en-US" sz="4700" i="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a:t>
            </a:r>
            <a:r>
              <a:rPr lang="en-US" sz="4400" i="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r>
            <a:br>
              <a:rPr lang="en-US" i="1" dirty="0">
                <a:latin typeface="Times New Roman" panose="02020603050405020304" pitchFamily="18" charset="0"/>
                <a:cs typeface="Times New Roman" panose="02020603050405020304" pitchFamily="18" charset="0"/>
              </a:rPr>
            </a:b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Nhận</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Diện</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Ph</a:t>
            </a:r>
            <a:r>
              <a:rPr lang="vi-VN"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ơng</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Tiện</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a:t>
            </a:r>
            <a:r>
              <a:rPr lang="en-US" sz="47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Thông</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Ng</a:t>
            </a:r>
            <a:r>
              <a:rPr lang="vi-VN"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ợc</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Chiều</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 Camera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Lắp</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Đặt</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Cố</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Định</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Tại</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Tuyến</a:t>
            </a:r>
            <a:r>
              <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Đ</a:t>
            </a:r>
            <a:r>
              <a:rPr lang="vi-VN"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ư</a:t>
            </a:r>
            <a:r>
              <a:rPr lang="en-US" sz="47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ờng</a:t>
            </a:r>
            <a:endParaRPr lang="en-US" sz="47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1C7599D-68EF-4D57-A6FD-903722C18216}"/>
              </a:ext>
            </a:extLst>
          </p:cNvPr>
          <p:cNvSpPr>
            <a:spLocks noGrp="1"/>
          </p:cNvSpPr>
          <p:nvPr>
            <p:ph type="subTitle" idx="1"/>
          </p:nvPr>
        </p:nvSpPr>
        <p:spPr>
          <a:xfrm>
            <a:off x="783771" y="3827417"/>
            <a:ext cx="10685417" cy="2377440"/>
          </a:xfrm>
        </p:spPr>
        <p:txBody>
          <a:bodyPr>
            <a:normAutofit fontScale="25000" lnSpcReduction="20000"/>
          </a:bodyPr>
          <a:lstStyle/>
          <a:p>
            <a:pPr lvl="1" algn="l"/>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06</a:t>
            </a:r>
            <a:endPar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gn="l"/>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2" algn="l">
              <a:buFont typeface="Wingdings" pitchFamily="2" charset="2"/>
              <a:buChar char="§"/>
            </a:pP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Văn</a:t>
            </a:r>
            <a:r>
              <a:rPr lang="en-US" sz="1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hản</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CNDL15</a:t>
            </a:r>
            <a:endParaRPr lang="en-US" sz="1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2" algn="l">
              <a:buFont typeface="Wingdings" pitchFamily="2" charset="2"/>
              <a:buChar char="§"/>
            </a:pP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gọc</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hánh</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CNDL15</a:t>
            </a:r>
          </a:p>
          <a:p>
            <a:pPr lvl="2" algn="l">
              <a:buFont typeface="Wingdings" pitchFamily="2" charset="2"/>
              <a:buChar char="§"/>
            </a:pP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Bùi</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Đình</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Thủy</a:t>
            </a:r>
            <a:r>
              <a:rPr lang="en-US" sz="1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CNDL15</a:t>
            </a:r>
            <a:endParaRPr lang="en-US" sz="1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dirty="0"/>
          </a:p>
        </p:txBody>
      </p:sp>
      <p:sp>
        <p:nvSpPr>
          <p:cNvPr id="9" name="Date Placeholder 8">
            <a:extLst>
              <a:ext uri="{FF2B5EF4-FFF2-40B4-BE49-F238E27FC236}">
                <a16:creationId xmlns:a16="http://schemas.microsoft.com/office/drawing/2014/main" xmlns="" id="{062940FE-8C36-46E6-BDBB-BE3EFA1309E8}"/>
              </a:ext>
            </a:extLst>
          </p:cNvPr>
          <p:cNvSpPr>
            <a:spLocks noGrp="1"/>
          </p:cNvSpPr>
          <p:nvPr>
            <p:ph type="dt" sz="half" idx="10"/>
          </p:nvPr>
        </p:nvSpPr>
        <p:spPr/>
        <p:txBody>
          <a:bodyPr/>
          <a:lstStyle/>
          <a:p>
            <a:fld id="{C9B30E36-7E9B-434A-A1F6-624E8C2B6C41}" type="datetime1">
              <a:rPr lang="en-US" smtClean="0"/>
              <a:pPr/>
              <a:t>10/12/2019</a:t>
            </a:fld>
            <a:endParaRPr lang="en-US"/>
          </a:p>
        </p:txBody>
      </p:sp>
      <p:sp>
        <p:nvSpPr>
          <p:cNvPr id="10" name="Slide Number Placeholder 9">
            <a:extLst>
              <a:ext uri="{FF2B5EF4-FFF2-40B4-BE49-F238E27FC236}">
                <a16:creationId xmlns:a16="http://schemas.microsoft.com/office/drawing/2014/main" xmlns="" id="{E9B20DF1-9945-49FE-AF80-5DFE9C619AE8}"/>
              </a:ext>
            </a:extLst>
          </p:cNvPr>
          <p:cNvSpPr>
            <a:spLocks noGrp="1"/>
          </p:cNvSpPr>
          <p:nvPr>
            <p:ph type="sldNum" sz="quarter" idx="12"/>
          </p:nvPr>
        </p:nvSpPr>
        <p:spPr/>
        <p:txBody>
          <a:bodyPr/>
          <a:lstStyle/>
          <a:p>
            <a:fld id="{658791A3-E4ED-4CC2-A48E-2BA5ECF0F317}" type="slidenum">
              <a:rPr lang="en-US" smtClean="0"/>
              <a:pPr/>
              <a:t>2</a:t>
            </a:fld>
            <a:endParaRPr lang="en-US"/>
          </a:p>
        </p:txBody>
      </p:sp>
    </p:spTree>
    <p:extLst>
      <p:ext uri="{BB962C8B-B14F-4D97-AF65-F5344CB8AC3E}">
        <p14:creationId xmlns:p14="http://schemas.microsoft.com/office/powerpoint/2010/main" xmlns="" val="3267883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C0200-FDCD-4445-969C-B06582428B52}"/>
              </a:ext>
            </a:extLst>
          </p:cNvPr>
          <p:cNvSpPr>
            <a:spLocks noGrp="1"/>
          </p:cNvSpPr>
          <p:nvPr>
            <p:ph type="title"/>
          </p:nvPr>
        </p:nvSpPr>
        <p:spPr>
          <a:xfrm>
            <a:off x="966651" y="1645921"/>
            <a:ext cx="9771018" cy="3618410"/>
          </a:xfrm>
        </p:spPr>
        <p:txBody>
          <a:bodyPr>
            <a:normAutofit/>
          </a:bodyPr>
          <a:lstStyle/>
          <a:p>
            <a:r>
              <a:rPr lang="vi-VN" sz="3800" b="0" dirty="0" smtClean="0">
                <a:solidFill>
                  <a:schemeClr val="tx1"/>
                </a:solidFill>
                <a:effectLst/>
                <a:latin typeface="Times New Roman" panose="02020603050405020304" pitchFamily="18" charset="0"/>
                <a:cs typeface="Times New Roman" panose="02020603050405020304" pitchFamily="18" charset="0"/>
              </a:rPr>
              <a:t>I.</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vi-VN" sz="3800" b="0" dirty="0" smtClean="0">
                <a:solidFill>
                  <a:schemeClr val="tx1"/>
                </a:solidFill>
                <a:effectLst/>
                <a:latin typeface="Times New Roman" panose="02020603050405020304" pitchFamily="18" charset="0"/>
                <a:cs typeface="Times New Roman" panose="02020603050405020304" pitchFamily="18" charset="0"/>
              </a:rPr>
              <a:t>Giới thiệu, </a:t>
            </a:r>
            <a:r>
              <a:rPr lang="vi-VN" sz="3800" b="0" dirty="0" smtClean="0">
                <a:solidFill>
                  <a:schemeClr val="tx1"/>
                </a:solidFill>
                <a:effectLst/>
                <a:latin typeface="Times New Roman" panose="02020603050405020304" pitchFamily="18" charset="0"/>
                <a:cs typeface="Times New Roman" panose="02020603050405020304" pitchFamily="18" charset="0"/>
              </a:rPr>
              <a:t>đặt vấn đề.</a:t>
            </a:r>
            <a:br>
              <a:rPr lang="vi-VN" sz="3800" b="0" dirty="0" smtClean="0">
                <a:solidFill>
                  <a:schemeClr val="tx1"/>
                </a:solidFill>
                <a:effectLst/>
                <a:latin typeface="Times New Roman" panose="02020603050405020304" pitchFamily="18" charset="0"/>
                <a:cs typeface="Times New Roman" panose="02020603050405020304" pitchFamily="18" charset="0"/>
              </a:rPr>
            </a:br>
            <a:r>
              <a:rPr lang="vi-VN" sz="3800" b="0" dirty="0" smtClean="0">
                <a:solidFill>
                  <a:schemeClr val="tx1"/>
                </a:solidFill>
                <a:effectLst/>
                <a:latin typeface="Times New Roman" panose="02020603050405020304" pitchFamily="18" charset="0"/>
                <a:cs typeface="Times New Roman" panose="02020603050405020304" pitchFamily="18" charset="0"/>
              </a:rPr>
              <a:t>II.</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Mục</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t</a:t>
            </a:r>
            <a:r>
              <a:rPr lang="en-US" sz="3800" b="0" dirty="0" err="1" smtClean="0">
                <a:solidFill>
                  <a:schemeClr val="tx1"/>
                </a:solidFill>
                <a:effectLst/>
                <a:latin typeface="Times New Roman" panose="02020603050405020304" pitchFamily="18" charset="0"/>
                <a:cs typeface="Times New Roman" panose="02020603050405020304" pitchFamily="18" charset="0"/>
              </a:rPr>
              <a:t>iêu</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đề</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t</a:t>
            </a:r>
            <a:r>
              <a:rPr lang="en-US" sz="3800" b="0" dirty="0" err="1" smtClean="0">
                <a:solidFill>
                  <a:schemeClr val="tx1"/>
                </a:solidFill>
                <a:effectLst/>
                <a:latin typeface="Times New Roman" panose="02020603050405020304" pitchFamily="18" charset="0"/>
                <a:cs typeface="Times New Roman" panose="02020603050405020304" pitchFamily="18" charset="0"/>
              </a:rPr>
              <a:t>ài</a:t>
            </a:r>
            <a:r>
              <a:rPr lang="vi-VN" sz="3800" b="0" dirty="0" smtClean="0">
                <a:solidFill>
                  <a:schemeClr val="tx1"/>
                </a:solidFill>
                <a:effectLst/>
                <a:latin typeface="Times New Roman" panose="02020603050405020304" pitchFamily="18" charset="0"/>
                <a:cs typeface="Times New Roman" panose="02020603050405020304" pitchFamily="18" charset="0"/>
              </a:rPr>
              <a:t/>
            </a:r>
            <a:br>
              <a:rPr lang="vi-VN" sz="3800" b="0" dirty="0" smtClean="0">
                <a:solidFill>
                  <a:schemeClr val="tx1"/>
                </a:solidFill>
                <a:effectLst/>
                <a:latin typeface="Times New Roman" panose="02020603050405020304" pitchFamily="18" charset="0"/>
                <a:cs typeface="Times New Roman" panose="02020603050405020304" pitchFamily="18" charset="0"/>
              </a:rPr>
            </a:br>
            <a:r>
              <a:rPr lang="vi-VN" sz="3800" b="0" dirty="0" smtClean="0">
                <a:solidFill>
                  <a:schemeClr val="tx1"/>
                </a:solidFill>
                <a:effectLst/>
                <a:latin typeface="Times New Roman" panose="02020603050405020304" pitchFamily="18" charset="0"/>
                <a:cs typeface="Times New Roman" panose="02020603050405020304" pitchFamily="18" charset="0"/>
              </a:rPr>
              <a:t>III.</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Phương</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pháp</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nghiên</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cứu</a:t>
            </a:r>
            <a:r>
              <a:rPr lang="vi-VN" sz="3800" b="0" dirty="0" smtClean="0">
                <a:solidFill>
                  <a:schemeClr val="tx1"/>
                </a:solidFill>
                <a:effectLst/>
                <a:latin typeface="Times New Roman" panose="02020603050405020304" pitchFamily="18" charset="0"/>
                <a:cs typeface="Times New Roman" panose="02020603050405020304" pitchFamily="18" charset="0"/>
              </a:rPr>
              <a:t/>
            </a:r>
            <a:br>
              <a:rPr lang="vi-VN" sz="3800" b="0" dirty="0" smtClean="0">
                <a:solidFill>
                  <a:schemeClr val="tx1"/>
                </a:solidFill>
                <a:effectLst/>
                <a:latin typeface="Times New Roman" panose="02020603050405020304" pitchFamily="18" charset="0"/>
                <a:cs typeface="Times New Roman" panose="02020603050405020304" pitchFamily="18" charset="0"/>
              </a:rPr>
            </a:br>
            <a:r>
              <a:rPr lang="vi-VN" sz="3800" b="0" dirty="0" smtClean="0">
                <a:solidFill>
                  <a:schemeClr val="tx1"/>
                </a:solidFill>
                <a:effectLst/>
                <a:latin typeface="Times New Roman" panose="02020603050405020304" pitchFamily="18" charset="0"/>
                <a:cs typeface="Times New Roman" panose="02020603050405020304" pitchFamily="18" charset="0"/>
              </a:rPr>
              <a:t>IV.</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Nội</a:t>
            </a:r>
            <a:r>
              <a:rPr lang="en-US" sz="3800" b="0" dirty="0" smtClean="0">
                <a:solidFill>
                  <a:schemeClr val="tx1"/>
                </a:solidFill>
                <a:effectLst/>
                <a:latin typeface="Times New Roman" panose="02020603050405020304" pitchFamily="18" charset="0"/>
                <a:cs typeface="Times New Roman" panose="02020603050405020304" pitchFamily="18" charset="0"/>
              </a:rPr>
              <a:t> dung </a:t>
            </a:r>
            <a:r>
              <a:rPr lang="en-US" sz="3800" b="0" dirty="0" err="1" smtClean="0">
                <a:solidFill>
                  <a:schemeClr val="tx1"/>
                </a:solidFill>
                <a:effectLst/>
                <a:latin typeface="Times New Roman" panose="02020603050405020304" pitchFamily="18" charset="0"/>
                <a:cs typeface="Times New Roman" panose="02020603050405020304" pitchFamily="18" charset="0"/>
              </a:rPr>
              <a:t>nghiên</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cứu</a:t>
            </a:r>
            <a:r>
              <a:rPr lang="vi-VN" sz="3800" b="0" dirty="0" smtClean="0">
                <a:solidFill>
                  <a:schemeClr val="tx1"/>
                </a:solidFill>
                <a:effectLst/>
                <a:latin typeface="Times New Roman" panose="02020603050405020304" pitchFamily="18" charset="0"/>
                <a:cs typeface="Times New Roman" panose="02020603050405020304" pitchFamily="18" charset="0"/>
              </a:rPr>
              <a:t/>
            </a:r>
            <a:br>
              <a:rPr lang="vi-VN" sz="3800" b="0" dirty="0" smtClean="0">
                <a:solidFill>
                  <a:schemeClr val="tx1"/>
                </a:solidFill>
                <a:effectLst/>
                <a:latin typeface="Times New Roman" panose="02020603050405020304" pitchFamily="18" charset="0"/>
                <a:cs typeface="Times New Roman" panose="02020603050405020304" pitchFamily="18" charset="0"/>
              </a:rPr>
            </a:br>
            <a:r>
              <a:rPr lang="vi-VN" sz="3800" b="0" dirty="0" smtClean="0">
                <a:solidFill>
                  <a:schemeClr val="tx1"/>
                </a:solidFill>
                <a:effectLst/>
                <a:latin typeface="Times New Roman" panose="02020603050405020304" pitchFamily="18" charset="0"/>
                <a:cs typeface="Times New Roman" panose="02020603050405020304" pitchFamily="18" charset="0"/>
              </a:rPr>
              <a:t>V</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Kết</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luận</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và</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hướng</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phát</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triển</a:t>
            </a:r>
            <a:r>
              <a:rPr lang="vi-VN" sz="3800" b="0" dirty="0" smtClean="0">
                <a:solidFill>
                  <a:schemeClr val="tx1"/>
                </a:solidFill>
                <a:effectLst/>
                <a:latin typeface="Times New Roman" panose="02020603050405020304" pitchFamily="18" charset="0"/>
                <a:cs typeface="Times New Roman" panose="02020603050405020304" pitchFamily="18" charset="0"/>
              </a:rPr>
              <a:t/>
            </a:r>
            <a:br>
              <a:rPr lang="vi-VN" sz="3800" b="0" dirty="0" smtClean="0">
                <a:solidFill>
                  <a:schemeClr val="tx1"/>
                </a:solidFill>
                <a:effectLst/>
                <a:latin typeface="Times New Roman" panose="02020603050405020304" pitchFamily="18" charset="0"/>
                <a:cs typeface="Times New Roman" panose="02020603050405020304" pitchFamily="18" charset="0"/>
              </a:rPr>
            </a:br>
            <a:r>
              <a:rPr lang="vi-VN" sz="3800" b="0" dirty="0" smtClean="0">
                <a:solidFill>
                  <a:schemeClr val="tx1"/>
                </a:solidFill>
                <a:effectLst/>
                <a:latin typeface="Times New Roman" panose="02020603050405020304" pitchFamily="18" charset="0"/>
                <a:cs typeface="Times New Roman" panose="02020603050405020304" pitchFamily="18" charset="0"/>
              </a:rPr>
              <a:t>VI.</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Dự</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kiến</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kế</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hoạch</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thực</a:t>
            </a:r>
            <a:r>
              <a:rPr lang="en-US" sz="3800" b="0" dirty="0" smtClean="0">
                <a:solidFill>
                  <a:schemeClr val="tx1"/>
                </a:solidFill>
                <a:effectLst/>
                <a:latin typeface="Times New Roman" panose="02020603050405020304" pitchFamily="18" charset="0"/>
                <a:cs typeface="Times New Roman" panose="02020603050405020304" pitchFamily="18" charset="0"/>
              </a:rPr>
              <a:t> </a:t>
            </a:r>
            <a:r>
              <a:rPr lang="en-US" sz="3800" b="0" dirty="0" err="1" smtClean="0">
                <a:solidFill>
                  <a:schemeClr val="tx1"/>
                </a:solidFill>
                <a:effectLst/>
                <a:latin typeface="Times New Roman" panose="02020603050405020304" pitchFamily="18" charset="0"/>
                <a:cs typeface="Times New Roman" panose="02020603050405020304" pitchFamily="18" charset="0"/>
              </a:rPr>
              <a:t>hiện</a:t>
            </a:r>
            <a:endParaRPr lang="en-US" sz="3800" b="0" dirty="0">
              <a:solidFill>
                <a:schemeClr val="tx1"/>
              </a:solidFill>
              <a:effectLst/>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xmlns="" id="{0EDF12A7-7E2F-42C7-B3A0-D9E7791A3775}"/>
              </a:ext>
            </a:extLst>
          </p:cNvPr>
          <p:cNvSpPr>
            <a:spLocks noGrp="1"/>
          </p:cNvSpPr>
          <p:nvPr>
            <p:ph type="dt" sz="half" idx="10"/>
          </p:nvPr>
        </p:nvSpPr>
        <p:spPr/>
        <p:txBody>
          <a:bodyPr/>
          <a:lstStyle/>
          <a:p>
            <a:fld id="{0EBCABF5-02E7-4E69-A872-68E79F65E5B0}" type="datetime1">
              <a:rPr lang="en-US" smtClean="0"/>
              <a:pPr/>
              <a:t>10/12/2019</a:t>
            </a:fld>
            <a:endParaRPr lang="en-US" dirty="0"/>
          </a:p>
        </p:txBody>
      </p:sp>
      <p:sp>
        <p:nvSpPr>
          <p:cNvPr id="9" name="Slide Number Placeholder 8">
            <a:extLst>
              <a:ext uri="{FF2B5EF4-FFF2-40B4-BE49-F238E27FC236}">
                <a16:creationId xmlns:a16="http://schemas.microsoft.com/office/drawing/2014/main" xmlns="" id="{BDD094D2-3697-436B-8F24-6A8708B279BB}"/>
              </a:ext>
            </a:extLst>
          </p:cNvPr>
          <p:cNvSpPr>
            <a:spLocks noGrp="1"/>
          </p:cNvSpPr>
          <p:nvPr>
            <p:ph type="sldNum" sz="quarter" idx="12"/>
          </p:nvPr>
        </p:nvSpPr>
        <p:spPr/>
        <p:txBody>
          <a:bodyPr/>
          <a:lstStyle/>
          <a:p>
            <a:fld id="{658791A3-E4ED-4CC2-A48E-2BA5ECF0F317}" type="slidenum">
              <a:rPr lang="en-US" b="1" smtClean="0"/>
              <a:pPr/>
              <a:t>3</a:t>
            </a:fld>
            <a:endParaRPr lang="en-US" b="1"/>
          </a:p>
        </p:txBody>
      </p:sp>
      <p:sp>
        <p:nvSpPr>
          <p:cNvPr id="15"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1254685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900B68B-9BF6-4521-B960-A6F92EBA1691}"/>
              </a:ext>
            </a:extLst>
          </p:cNvPr>
          <p:cNvSpPr>
            <a:spLocks noGrp="1"/>
          </p:cNvSpPr>
          <p:nvPr>
            <p:ph type="dt" sz="half" idx="10"/>
          </p:nvPr>
        </p:nvSpPr>
        <p:spPr/>
        <p:txBody>
          <a:bodyPr/>
          <a:lstStyle/>
          <a:p>
            <a:fld id="{D6F09262-E5C5-48DC-AC42-8E51255C2880}" type="datetime1">
              <a:rPr lang="en-US" smtClean="0"/>
              <a:pPr/>
              <a:t>10/12/2019</a:t>
            </a:fld>
            <a:endParaRPr lang="en-US"/>
          </a:p>
        </p:txBody>
      </p:sp>
      <p:sp>
        <p:nvSpPr>
          <p:cNvPr id="5" name="Slide Number Placeholder 4">
            <a:extLst>
              <a:ext uri="{FF2B5EF4-FFF2-40B4-BE49-F238E27FC236}">
                <a16:creationId xmlns:a16="http://schemas.microsoft.com/office/drawing/2014/main" xmlns="" id="{9BB2F516-E87B-458E-A70D-79A51E5627A2}"/>
              </a:ext>
            </a:extLst>
          </p:cNvPr>
          <p:cNvSpPr>
            <a:spLocks noGrp="1"/>
          </p:cNvSpPr>
          <p:nvPr>
            <p:ph type="sldNum" sz="quarter" idx="12"/>
          </p:nvPr>
        </p:nvSpPr>
        <p:spPr/>
        <p:txBody>
          <a:bodyPr/>
          <a:lstStyle/>
          <a:p>
            <a:fld id="{658791A3-E4ED-4CC2-A48E-2BA5ECF0F317}" type="slidenum">
              <a:rPr lang="en-US" smtClean="0"/>
              <a:pPr/>
              <a:t>4</a:t>
            </a:fld>
            <a:endParaRPr lang="en-US"/>
          </a:p>
        </p:txBody>
      </p:sp>
      <p:sp>
        <p:nvSpPr>
          <p:cNvPr id="7"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1" name="Rectangle 10">
            <a:extLst>
              <a:ext uri="{FF2B5EF4-FFF2-40B4-BE49-F238E27FC236}">
                <a16:creationId xmlns:a16="http://schemas.microsoft.com/office/drawing/2014/main" xmlns="" id="{AABEFA5B-ABB6-4F78-9A76-49256C4FA19C}"/>
              </a:ext>
            </a:extLst>
          </p:cNvPr>
          <p:cNvSpPr/>
          <p:nvPr/>
        </p:nvSpPr>
        <p:spPr>
          <a:xfrm>
            <a:off x="793258" y="1717942"/>
            <a:ext cx="3916457"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I. </a:t>
            </a:r>
            <a:r>
              <a:rPr lang="vi-VN" sz="2800" b="1" dirty="0" smtClean="0">
                <a:latin typeface="Times New Roman" panose="02020603050405020304" pitchFamily="18" charset="0"/>
                <a:cs typeface="Times New Roman" panose="02020603050405020304" pitchFamily="18" charset="0"/>
              </a:rPr>
              <a:t>Giới thiệu, đặt vấn đề.</a:t>
            </a:r>
            <a:endParaRPr lang="en-US" sz="28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27D65B9F-94D9-453F-8D52-A7BBA21FE787}"/>
              </a:ext>
            </a:extLst>
          </p:cNvPr>
          <p:cNvSpPr/>
          <p:nvPr/>
        </p:nvSpPr>
        <p:spPr>
          <a:xfrm>
            <a:off x="1185143" y="4096428"/>
            <a:ext cx="9565587" cy="1384995"/>
          </a:xfrm>
          <a:prstGeom prst="rect">
            <a:avLst/>
          </a:prstGeom>
        </p:spPr>
        <p:txBody>
          <a:bodyPr wrap="square">
            <a:spAutoFit/>
          </a:bodyPr>
          <a:lstStyle/>
          <a:p>
            <a:pPr marL="457200" indent="-457200" algn="just">
              <a:buFontTx/>
              <a:buChar char="-"/>
            </a:pPr>
            <a:r>
              <a:rPr lang="vi-VN" sz="2800" dirty="0" smtClean="0">
                <a:latin typeface="Times New Roman" panose="02020603050405020304" pitchFamily="18" charset="0"/>
                <a:cs typeface="Times New Roman" panose="02020603050405020304" pitchFamily="18" charset="0"/>
              </a:rPr>
              <a:t>Hiện tại tình trạng giao thông ở Việt Nam còn nhiều bất ổn do ý thức người dân chưa chấp hành tốt luật giao thông và một phần công tác quản lý giao thông chưa triệt để</a:t>
            </a:r>
            <a:endParaRPr lang="en-US" sz="2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27D65B9F-94D9-453F-8D52-A7BBA21FE787}"/>
              </a:ext>
            </a:extLst>
          </p:cNvPr>
          <p:cNvSpPr/>
          <p:nvPr/>
        </p:nvSpPr>
        <p:spPr>
          <a:xfrm>
            <a:off x="1193852" y="2354714"/>
            <a:ext cx="9565587" cy="1384995"/>
          </a:xfrm>
          <a:prstGeom prst="rect">
            <a:avLst/>
          </a:prstGeom>
        </p:spPr>
        <p:txBody>
          <a:bodyPr wrap="square">
            <a:spAutoFit/>
          </a:bodyPr>
          <a:lstStyle/>
          <a:p>
            <a:pPr marL="457200" indent="-457200" algn="just">
              <a:buFontTx/>
              <a:buChar char="-"/>
            </a:pPr>
            <a:r>
              <a:rPr lang="vi-VN" sz="2800" dirty="0" smtClean="0">
                <a:latin typeface="Times New Roman" panose="02020603050405020304" pitchFamily="18" charset="0"/>
                <a:cs typeface="Times New Roman" panose="02020603050405020304" pitchFamily="18" charset="0"/>
              </a:rPr>
              <a:t>Hiện nay trên thế giới, các công nghệ nhận dạng hình ảnh đã trở nên vô cùng phát triển, tuy nhiên ở Việt Nam vẫn chưa được áp dụng nhiều, đặc biệt là trong lĩnh vực giao thông.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255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CF0ACFE-1BC4-4382-84B6-F8C6B9AC803F}"/>
              </a:ext>
            </a:extLst>
          </p:cNvPr>
          <p:cNvSpPr>
            <a:spLocks noGrp="1"/>
          </p:cNvSpPr>
          <p:nvPr>
            <p:ph type="dt" sz="half" idx="10"/>
          </p:nvPr>
        </p:nvSpPr>
        <p:spPr/>
        <p:txBody>
          <a:bodyPr/>
          <a:lstStyle/>
          <a:p>
            <a:fld id="{BE410D2F-4ADC-4B96-BA3D-F068917D9876}" type="datetime1">
              <a:rPr lang="en-US" smtClean="0"/>
              <a:pPr/>
              <a:t>10/12/2019</a:t>
            </a:fld>
            <a:endParaRPr lang="en-US" dirty="0"/>
          </a:p>
        </p:txBody>
      </p:sp>
      <p:sp>
        <p:nvSpPr>
          <p:cNvPr id="6" name="Slide Number Placeholder 5">
            <a:extLst>
              <a:ext uri="{FF2B5EF4-FFF2-40B4-BE49-F238E27FC236}">
                <a16:creationId xmlns:a16="http://schemas.microsoft.com/office/drawing/2014/main" xmlns="" id="{190A2292-A55A-4E35-8083-F10D4163D9B0}"/>
              </a:ext>
            </a:extLst>
          </p:cNvPr>
          <p:cNvSpPr>
            <a:spLocks noGrp="1"/>
          </p:cNvSpPr>
          <p:nvPr>
            <p:ph type="sldNum" sz="quarter" idx="12"/>
          </p:nvPr>
        </p:nvSpPr>
        <p:spPr/>
        <p:txBody>
          <a:bodyPr/>
          <a:lstStyle/>
          <a:p>
            <a:fld id="{658791A3-E4ED-4CC2-A48E-2BA5ECF0F317}" type="slidenum">
              <a:rPr lang="en-US" smtClean="0"/>
              <a:pPr/>
              <a:t>5</a:t>
            </a:fld>
            <a:endParaRPr lang="en-US"/>
          </a:p>
        </p:txBody>
      </p:sp>
      <p:sp>
        <p:nvSpPr>
          <p:cNvPr id="14"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pic>
        <p:nvPicPr>
          <p:cNvPr id="17" name="Content Placeholder 16" descr="NNTNGT_2018.png"/>
          <p:cNvPicPr>
            <a:picLocks noGrp="1" noChangeAspect="1"/>
          </p:cNvPicPr>
          <p:nvPr>
            <p:ph sz="half" idx="2"/>
          </p:nvPr>
        </p:nvPicPr>
        <p:blipFill>
          <a:blip r:embed="rId2"/>
          <a:stretch>
            <a:fillRect/>
          </a:stretch>
        </p:blipFill>
        <p:spPr>
          <a:xfrm>
            <a:off x="5969000" y="1920240"/>
            <a:ext cx="5108303" cy="3788228"/>
          </a:xfrm>
        </p:spPr>
      </p:pic>
      <p:sp>
        <p:nvSpPr>
          <p:cNvPr id="16" name="Content Placeholder 15"/>
          <p:cNvSpPr>
            <a:spLocks noGrp="1"/>
          </p:cNvSpPr>
          <p:nvPr>
            <p:ph sz="half" idx="1"/>
          </p:nvPr>
        </p:nvSpPr>
        <p:spPr>
          <a:xfrm>
            <a:off x="731521" y="2312126"/>
            <a:ext cx="5127168" cy="3396343"/>
          </a:xfrm>
        </p:spPr>
        <p:txBody>
          <a:bodyPr>
            <a:normAutofit fontScale="70000" lnSpcReduction="20000"/>
          </a:bodyPr>
          <a:lstStyle/>
          <a:p>
            <a:pPr>
              <a:buNone/>
            </a:pPr>
            <a:r>
              <a:rPr lang="en-US" sz="2800" dirty="0" smtClean="0">
                <a:latin typeface="Times New Roman" panose="02020603050405020304" pitchFamily="18" charset="0"/>
                <a:cs typeface="Times New Roman" panose="02020603050405020304" pitchFamily="18" charset="0"/>
              </a:rPr>
              <a:t>	</a:t>
            </a:r>
            <a:r>
              <a:rPr lang="vi-VN" sz="3100" dirty="0" smtClean="0">
                <a:latin typeface="Times New Roman" panose="02020603050405020304" pitchFamily="18" charset="0"/>
                <a:cs typeface="Times New Roman" panose="02020603050405020304" pitchFamily="18" charset="0"/>
              </a:rPr>
              <a:t>Nguyên nhân hàng đầu chiếm 25,42 % gây ra TNGT là do người điều khiển phương tiện vi phạm làn đường, phần đường. Đứng thứ hai chiếm 10,37 % do chuyển hướng không chú ý. Đứng thứ ba chiếm 7,73 % do vi phạm tốc độ xe chạy. Đứng thứ tư chiếm 7,7 % do vi phạm quy trình thao tác lái xe và nguyên nhân thứ năm chiếm 3,36 % do người lái xe sử dụng rượu bia khi tham gia giao thông.</a:t>
            </a:r>
            <a:endParaRPr lang="en-US" sz="2800" dirty="0" smtClean="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AABEFA5B-ABB6-4F78-9A76-49256C4FA19C}"/>
              </a:ext>
            </a:extLst>
          </p:cNvPr>
          <p:cNvSpPr/>
          <p:nvPr/>
        </p:nvSpPr>
        <p:spPr>
          <a:xfrm>
            <a:off x="793258" y="1717942"/>
            <a:ext cx="3916457"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I. </a:t>
            </a:r>
            <a:r>
              <a:rPr lang="vi-VN" sz="2800" b="1" dirty="0" smtClean="0">
                <a:latin typeface="Times New Roman" panose="02020603050405020304" pitchFamily="18" charset="0"/>
                <a:cs typeface="Times New Roman" panose="02020603050405020304" pitchFamily="18" charset="0"/>
              </a:rPr>
              <a:t>Giới thiệu, đặt vấn đề.</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957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7ED8523-E187-44DA-9667-8B614A9B899E}"/>
              </a:ext>
            </a:extLst>
          </p:cNvPr>
          <p:cNvSpPr>
            <a:spLocks noGrp="1"/>
          </p:cNvSpPr>
          <p:nvPr>
            <p:ph type="dt" sz="half" idx="10"/>
          </p:nvPr>
        </p:nvSpPr>
        <p:spPr/>
        <p:txBody>
          <a:bodyPr/>
          <a:lstStyle/>
          <a:p>
            <a:fld id="{D6F09262-E5C5-48DC-AC42-8E51255C2880}" type="datetime1">
              <a:rPr lang="en-US" smtClean="0"/>
              <a:pPr/>
              <a:t>10/12/2019</a:t>
            </a:fld>
            <a:endParaRPr lang="en-US"/>
          </a:p>
        </p:txBody>
      </p:sp>
      <p:sp>
        <p:nvSpPr>
          <p:cNvPr id="5" name="Slide Number Placeholder 4">
            <a:extLst>
              <a:ext uri="{FF2B5EF4-FFF2-40B4-BE49-F238E27FC236}">
                <a16:creationId xmlns:a16="http://schemas.microsoft.com/office/drawing/2014/main" xmlns="" id="{9C6DA97C-78D6-4423-A5C0-E2325A6D5131}"/>
              </a:ext>
            </a:extLst>
          </p:cNvPr>
          <p:cNvSpPr>
            <a:spLocks noGrp="1"/>
          </p:cNvSpPr>
          <p:nvPr>
            <p:ph type="sldNum" sz="quarter" idx="12"/>
          </p:nvPr>
        </p:nvSpPr>
        <p:spPr/>
        <p:txBody>
          <a:bodyPr/>
          <a:lstStyle/>
          <a:p>
            <a:fld id="{658791A3-E4ED-4CC2-A48E-2BA5ECF0F317}" type="slidenum">
              <a:rPr lang="en-US" smtClean="0"/>
              <a:pPr/>
              <a:t>6</a:t>
            </a:fld>
            <a:endParaRPr lang="en-US"/>
          </a:p>
        </p:txBody>
      </p:sp>
      <p:sp>
        <p:nvSpPr>
          <p:cNvPr id="10" name="Rectangle 9">
            <a:extLst>
              <a:ext uri="{FF2B5EF4-FFF2-40B4-BE49-F238E27FC236}">
                <a16:creationId xmlns:a16="http://schemas.microsoft.com/office/drawing/2014/main" xmlns="" id="{AABEFA5B-ABB6-4F78-9A76-49256C4FA19C}"/>
              </a:ext>
            </a:extLst>
          </p:cNvPr>
          <p:cNvSpPr/>
          <p:nvPr/>
        </p:nvSpPr>
        <p:spPr>
          <a:xfrm>
            <a:off x="793258" y="1717942"/>
            <a:ext cx="2946640"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II. </a:t>
            </a:r>
            <a:r>
              <a:rPr lang="en-US" sz="2800" b="1" dirty="0" err="1" smtClean="0">
                <a:latin typeface="Times New Roman" panose="02020603050405020304" pitchFamily="18" charset="0"/>
                <a:cs typeface="Times New Roman" panose="02020603050405020304" pitchFamily="18" charset="0"/>
              </a:rPr>
              <a:t>Mục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tiêu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đề</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tài</a:t>
            </a:r>
            <a:endParaRPr lang="en-US" sz="2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27D65B9F-94D9-453F-8D52-A7BBA21FE787}"/>
              </a:ext>
            </a:extLst>
          </p:cNvPr>
          <p:cNvSpPr/>
          <p:nvPr/>
        </p:nvSpPr>
        <p:spPr>
          <a:xfrm>
            <a:off x="1119829" y="2476634"/>
            <a:ext cx="9565587" cy="523220"/>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Nâng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thiếu</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tai </a:t>
            </a:r>
            <a:r>
              <a:rPr lang="en-US" sz="2800" dirty="0" err="1" smtClean="0">
                <a:latin typeface="Times New Roman" panose="02020603050405020304" pitchFamily="18" charset="0"/>
                <a:cs typeface="Times New Roman" panose="02020603050405020304" pitchFamily="18" charset="0"/>
              </a:rPr>
              <a:t>nạn</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CDFA34D7-B924-4868-B94B-2FBF75026BBB}"/>
              </a:ext>
            </a:extLst>
          </p:cNvPr>
          <p:cNvSpPr/>
          <p:nvPr/>
        </p:nvSpPr>
        <p:spPr>
          <a:xfrm>
            <a:off x="1119830" y="3256399"/>
            <a:ext cx="9317393" cy="954107"/>
          </a:xfrm>
          <a:prstGeom prst="rect">
            <a:avLst/>
          </a:prstGeom>
        </p:spPr>
        <p:txBody>
          <a:bodyPr wrap="square">
            <a:spAutoFit/>
          </a:bodyPr>
          <a:lstStyle/>
          <a:p>
            <a:pPr marL="457200" indent="-457200" algn="just">
              <a:buFontTx/>
              <a:buChar char="-"/>
            </a:pPr>
            <a:r>
              <a:rPr lang="en-US" sz="2800" dirty="0">
                <a:latin typeface="Times New Roman" panose="02020603050405020304" pitchFamily="18" charset="0"/>
                <a:cs typeface="Times New Roman" panose="02020603050405020304" pitchFamily="18" charset="0"/>
              </a:rPr>
              <a:t>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minh, </a:t>
            </a: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a:t>
            </a:r>
          </a:p>
        </p:txBody>
      </p:sp>
      <p:sp>
        <p:nvSpPr>
          <p:cNvPr id="13" name="Rectangle 12">
            <a:extLst>
              <a:ext uri="{FF2B5EF4-FFF2-40B4-BE49-F238E27FC236}">
                <a16:creationId xmlns:a16="http://schemas.microsoft.com/office/drawing/2014/main" xmlns="" id="{36CCA6C2-0A1B-4D47-8973-518530D7294E}"/>
              </a:ext>
            </a:extLst>
          </p:cNvPr>
          <p:cNvSpPr/>
          <p:nvPr/>
        </p:nvSpPr>
        <p:spPr>
          <a:xfrm>
            <a:off x="1250459" y="4504723"/>
            <a:ext cx="9617838"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a:t>
            </a:r>
          </a:p>
        </p:txBody>
      </p:sp>
      <p:sp>
        <p:nvSpPr>
          <p:cNvPr id="14"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54129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43D22F3-19DF-46BA-9A40-94C89A94C691}"/>
              </a:ext>
            </a:extLst>
          </p:cNvPr>
          <p:cNvSpPr>
            <a:spLocks noGrp="1"/>
          </p:cNvSpPr>
          <p:nvPr>
            <p:ph type="dt" sz="half" idx="10"/>
          </p:nvPr>
        </p:nvSpPr>
        <p:spPr/>
        <p:txBody>
          <a:bodyPr/>
          <a:lstStyle/>
          <a:p>
            <a:fld id="{D6F09262-E5C5-48DC-AC42-8E51255C2880}" type="datetime1">
              <a:rPr lang="en-US" smtClean="0"/>
              <a:pPr/>
              <a:t>10/12/2019</a:t>
            </a:fld>
            <a:endParaRPr lang="en-US"/>
          </a:p>
        </p:txBody>
      </p:sp>
      <p:sp>
        <p:nvSpPr>
          <p:cNvPr id="5" name="Slide Number Placeholder 4">
            <a:extLst>
              <a:ext uri="{FF2B5EF4-FFF2-40B4-BE49-F238E27FC236}">
                <a16:creationId xmlns:a16="http://schemas.microsoft.com/office/drawing/2014/main" xmlns="" id="{5273AFBD-02CA-4269-9A85-CBB3ABFD17A1}"/>
              </a:ext>
            </a:extLst>
          </p:cNvPr>
          <p:cNvSpPr>
            <a:spLocks noGrp="1"/>
          </p:cNvSpPr>
          <p:nvPr>
            <p:ph type="sldNum" sz="quarter" idx="12"/>
          </p:nvPr>
        </p:nvSpPr>
        <p:spPr/>
        <p:txBody>
          <a:bodyPr/>
          <a:lstStyle/>
          <a:p>
            <a:fld id="{658791A3-E4ED-4CC2-A48E-2BA5ECF0F317}" type="slidenum">
              <a:rPr lang="en-US" smtClean="0"/>
              <a:pPr/>
              <a:t>7</a:t>
            </a:fld>
            <a:endParaRPr lang="en-US"/>
          </a:p>
        </p:txBody>
      </p:sp>
      <p:sp>
        <p:nvSpPr>
          <p:cNvPr id="8" name="Rectangle 7">
            <a:extLst>
              <a:ext uri="{FF2B5EF4-FFF2-40B4-BE49-F238E27FC236}">
                <a16:creationId xmlns:a16="http://schemas.microsoft.com/office/drawing/2014/main" xmlns="" id="{C7F4EC9E-9F76-4C0D-A53B-AD9AC8EF87EA}"/>
              </a:ext>
            </a:extLst>
          </p:cNvPr>
          <p:cNvSpPr/>
          <p:nvPr/>
        </p:nvSpPr>
        <p:spPr>
          <a:xfrm>
            <a:off x="1146025" y="2429437"/>
            <a:ext cx="9146425" cy="954107"/>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lĩnh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E3FDE71A-2EE1-4BD2-AE4C-F16AD711F306}"/>
              </a:ext>
            </a:extLst>
          </p:cNvPr>
          <p:cNvSpPr/>
          <p:nvPr/>
        </p:nvSpPr>
        <p:spPr>
          <a:xfrm>
            <a:off x="1119899" y="3691604"/>
            <a:ext cx="9435184" cy="52322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Nam</a:t>
            </a:r>
          </a:p>
        </p:txBody>
      </p:sp>
      <p:sp>
        <p:nvSpPr>
          <p:cNvPr id="10" name="Rectangle 9">
            <a:extLst>
              <a:ext uri="{FF2B5EF4-FFF2-40B4-BE49-F238E27FC236}">
                <a16:creationId xmlns:a16="http://schemas.microsoft.com/office/drawing/2014/main" xmlns="" id="{B682CB93-C7A9-4736-8953-F76E465A1824}"/>
              </a:ext>
            </a:extLst>
          </p:cNvPr>
          <p:cNvSpPr/>
          <p:nvPr/>
        </p:nvSpPr>
        <p:spPr>
          <a:xfrm>
            <a:off x="1106836" y="4583100"/>
            <a:ext cx="9435184" cy="52322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a:t>
            </a:r>
          </a:p>
        </p:txBody>
      </p:sp>
      <p:sp>
        <p:nvSpPr>
          <p:cNvPr id="12"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3" name="Rectangle 12">
            <a:extLst>
              <a:ext uri="{FF2B5EF4-FFF2-40B4-BE49-F238E27FC236}">
                <a16:creationId xmlns:a16="http://schemas.microsoft.com/office/drawing/2014/main" xmlns="" id="{AABEFA5B-ABB6-4F78-9A76-49256C4FA19C}"/>
              </a:ext>
            </a:extLst>
          </p:cNvPr>
          <p:cNvSpPr/>
          <p:nvPr/>
        </p:nvSpPr>
        <p:spPr>
          <a:xfrm>
            <a:off x="793258" y="1717942"/>
            <a:ext cx="4658648"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III.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pháp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cứu</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1481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3D7A6BE-DC3E-470E-9808-5D7A7013FC94}"/>
              </a:ext>
            </a:extLst>
          </p:cNvPr>
          <p:cNvSpPr>
            <a:spLocks noGrp="1"/>
          </p:cNvSpPr>
          <p:nvPr>
            <p:ph type="dt" sz="half" idx="10"/>
          </p:nvPr>
        </p:nvSpPr>
        <p:spPr/>
        <p:txBody>
          <a:bodyPr/>
          <a:lstStyle/>
          <a:p>
            <a:fld id="{D6F09262-E5C5-48DC-AC42-8E51255C2880}" type="datetime1">
              <a:rPr lang="en-US" smtClean="0"/>
              <a:pPr/>
              <a:t>10/12/2019</a:t>
            </a:fld>
            <a:endParaRPr lang="en-US"/>
          </a:p>
        </p:txBody>
      </p:sp>
      <p:sp>
        <p:nvSpPr>
          <p:cNvPr id="5" name="Slide Number Placeholder 4">
            <a:extLst>
              <a:ext uri="{FF2B5EF4-FFF2-40B4-BE49-F238E27FC236}">
                <a16:creationId xmlns:a16="http://schemas.microsoft.com/office/drawing/2014/main" xmlns="" id="{32D8B5A3-43F2-4F18-A40D-A8A87E2AB31C}"/>
              </a:ext>
            </a:extLst>
          </p:cNvPr>
          <p:cNvSpPr>
            <a:spLocks noGrp="1"/>
          </p:cNvSpPr>
          <p:nvPr>
            <p:ph type="sldNum" sz="quarter" idx="12"/>
          </p:nvPr>
        </p:nvSpPr>
        <p:spPr/>
        <p:txBody>
          <a:bodyPr/>
          <a:lstStyle/>
          <a:p>
            <a:fld id="{658791A3-E4ED-4CC2-A48E-2BA5ECF0F317}" type="slidenum">
              <a:rPr lang="en-US" smtClean="0"/>
              <a:pPr/>
              <a:t>8</a:t>
            </a:fld>
            <a:endParaRPr lang="en-US"/>
          </a:p>
        </p:txBody>
      </p:sp>
      <p:sp>
        <p:nvSpPr>
          <p:cNvPr id="9" name="Rectangle 8">
            <a:extLst>
              <a:ext uri="{FF2B5EF4-FFF2-40B4-BE49-F238E27FC236}">
                <a16:creationId xmlns:a16="http://schemas.microsoft.com/office/drawing/2014/main" xmlns="" id="{B38C5F75-711F-4636-B107-9AA7673E6AA8}"/>
              </a:ext>
            </a:extLst>
          </p:cNvPr>
          <p:cNvSpPr/>
          <p:nvPr/>
        </p:nvSpPr>
        <p:spPr>
          <a:xfrm>
            <a:off x="1056880" y="2497138"/>
            <a:ext cx="9563518"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OpenCV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xmlns="" id="{1AF31FAD-F57B-452E-864E-4A3E26DF23EE}"/>
              </a:ext>
            </a:extLst>
          </p:cNvPr>
          <p:cNvSpPr/>
          <p:nvPr/>
        </p:nvSpPr>
        <p:spPr>
          <a:xfrm>
            <a:off x="1030754" y="3508590"/>
            <a:ext cx="9563518"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CNN (</a:t>
            </a:r>
            <a:r>
              <a:rPr lang="en-US" sz="2800" dirty="0" err="1">
                <a:latin typeface="Times New Roman" panose="02020603050405020304" pitchFamily="18" charset="0"/>
                <a:cs typeface="Times New Roman" panose="02020603050405020304" pitchFamily="18" charset="0"/>
              </a:rPr>
              <a:t>Convolutional</a:t>
            </a:r>
            <a:r>
              <a:rPr lang="en-US" sz="2800" dirty="0">
                <a:latin typeface="Times New Roman" panose="02020603050405020304" pitchFamily="18" charset="0"/>
                <a:cs typeface="Times New Roman" panose="02020603050405020304" pitchFamily="18" charset="0"/>
              </a:rPr>
              <a:t> Neural </a:t>
            </a:r>
            <a:r>
              <a:rPr lang="en-US" sz="2800" dirty="0" err="1">
                <a:latin typeface="Times New Roman" panose="02020603050405020304" pitchFamily="18" charset="0"/>
                <a:cs typeface="Times New Roman" panose="02020603050405020304" pitchFamily="18" charset="0"/>
              </a:rPr>
              <a:t>Netwwork</a:t>
            </a:r>
            <a:r>
              <a:rPr lang="en-US" sz="2800" dirty="0">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xmlns="" id="{4C2659F5-409D-48EF-B13A-CAA4A65ACB69}"/>
              </a:ext>
            </a:extLst>
          </p:cNvPr>
          <p:cNvSpPr/>
          <p:nvPr/>
        </p:nvSpPr>
        <p:spPr>
          <a:xfrm>
            <a:off x="1096068" y="4559230"/>
            <a:ext cx="9563518"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YOLO –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CNN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detect object.</a:t>
            </a:r>
          </a:p>
        </p:txBody>
      </p:sp>
      <p:sp>
        <p:nvSpPr>
          <p:cNvPr id="13"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4" name="Rectangle 13">
            <a:extLst>
              <a:ext uri="{FF2B5EF4-FFF2-40B4-BE49-F238E27FC236}">
                <a16:creationId xmlns:a16="http://schemas.microsoft.com/office/drawing/2014/main" xmlns="" id="{AABEFA5B-ABB6-4F78-9A76-49256C4FA19C}"/>
              </a:ext>
            </a:extLst>
          </p:cNvPr>
          <p:cNvSpPr/>
          <p:nvPr/>
        </p:nvSpPr>
        <p:spPr>
          <a:xfrm>
            <a:off x="793258" y="1717942"/>
            <a:ext cx="3918252"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IV. </a:t>
            </a:r>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 </a:t>
            </a:r>
            <a:r>
              <a:rPr lang="en-US" sz="2800" b="1" dirty="0" err="1" smtClean="0">
                <a:latin typeface="Times New Roman" panose="02020603050405020304" pitchFamily="18" charset="0"/>
                <a:cs typeface="Times New Roman" panose="02020603050405020304" pitchFamily="18" charset="0"/>
              </a:rPr>
              <a:t>nghiên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cứu</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52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AD7115F-ADFB-4485-AE0B-550D9D54EECD}"/>
              </a:ext>
            </a:extLst>
          </p:cNvPr>
          <p:cNvSpPr>
            <a:spLocks noGrp="1"/>
          </p:cNvSpPr>
          <p:nvPr>
            <p:ph type="dt" sz="half" idx="10"/>
          </p:nvPr>
        </p:nvSpPr>
        <p:spPr/>
        <p:txBody>
          <a:bodyPr/>
          <a:lstStyle/>
          <a:p>
            <a:fld id="{D6F09262-E5C5-48DC-AC42-8E51255C2880}" type="datetime1">
              <a:rPr lang="en-US" smtClean="0"/>
              <a:pPr/>
              <a:t>10/12/2019</a:t>
            </a:fld>
            <a:endParaRPr lang="en-US"/>
          </a:p>
        </p:txBody>
      </p:sp>
      <p:sp>
        <p:nvSpPr>
          <p:cNvPr id="5" name="Slide Number Placeholder 4">
            <a:extLst>
              <a:ext uri="{FF2B5EF4-FFF2-40B4-BE49-F238E27FC236}">
                <a16:creationId xmlns:a16="http://schemas.microsoft.com/office/drawing/2014/main" xmlns="" id="{9C2B9F4A-2097-46D0-B802-FF3CC74FB425}"/>
              </a:ext>
            </a:extLst>
          </p:cNvPr>
          <p:cNvSpPr>
            <a:spLocks noGrp="1"/>
          </p:cNvSpPr>
          <p:nvPr>
            <p:ph type="sldNum" sz="quarter" idx="12"/>
          </p:nvPr>
        </p:nvSpPr>
        <p:spPr/>
        <p:txBody>
          <a:bodyPr/>
          <a:lstStyle/>
          <a:p>
            <a:fld id="{658791A3-E4ED-4CC2-A48E-2BA5ECF0F317}" type="slidenum">
              <a:rPr lang="en-US" smtClean="0"/>
              <a:pPr/>
              <a:t>9</a:t>
            </a:fld>
            <a:endParaRPr lang="en-US"/>
          </a:p>
        </p:txBody>
      </p:sp>
      <p:sp>
        <p:nvSpPr>
          <p:cNvPr id="8" name="Rectangle 7">
            <a:extLst>
              <a:ext uri="{FF2B5EF4-FFF2-40B4-BE49-F238E27FC236}">
                <a16:creationId xmlns:a16="http://schemas.microsoft.com/office/drawing/2014/main" xmlns="" id="{5F99C945-A738-43C3-A3C7-C5B2BB34C589}"/>
              </a:ext>
            </a:extLst>
          </p:cNvPr>
          <p:cNvSpPr/>
          <p:nvPr/>
        </p:nvSpPr>
        <p:spPr>
          <a:xfrm>
            <a:off x="872165" y="2472309"/>
            <a:ext cx="9643729"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xmlns="" id="{B552C902-F367-4997-84AB-5A6EFAB9A276}"/>
              </a:ext>
            </a:extLst>
          </p:cNvPr>
          <p:cNvSpPr/>
          <p:nvPr/>
        </p:nvSpPr>
        <p:spPr>
          <a:xfrm>
            <a:off x="859102" y="3626873"/>
            <a:ext cx="9643729"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búa</a:t>
            </a:r>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xmlns="" id="{A85810DE-B3DD-43FA-9591-C845DD3373D6}"/>
              </a:ext>
            </a:extLst>
          </p:cNvPr>
          <p:cNvSpPr/>
          <p:nvPr/>
        </p:nvSpPr>
        <p:spPr>
          <a:xfrm>
            <a:off x="859101" y="4716124"/>
            <a:ext cx="9643729" cy="954107"/>
          </a:xfrm>
          <a:prstGeom prst="rect">
            <a:avLst/>
          </a:prstGeom>
        </p:spPr>
        <p:txBody>
          <a:bodyPr wrap="square">
            <a:spAutoFit/>
          </a:bodyPr>
          <a:lstStyle/>
          <a:p>
            <a:pPr marL="457200" indent="-457200" algn="just">
              <a:buFontTx/>
              <a:buChar char="-"/>
            </a:pP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soát</a:t>
            </a:r>
            <a:r>
              <a:rPr lang="en-US" sz="2800" dirty="0">
                <a:latin typeface="Times New Roman" panose="02020603050405020304" pitchFamily="18" charset="0"/>
                <a:cs typeface="Times New Roman" panose="02020603050405020304" pitchFamily="18" charset="0"/>
              </a:rPr>
              <a:t> ph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chiều</a:t>
            </a:r>
            <a:r>
              <a:rPr lang="en-US" sz="2800" dirty="0">
                <a:latin typeface="Times New Roman" panose="02020603050405020304" pitchFamily="18" charset="0"/>
                <a:cs typeface="Times New Roman" panose="02020603050405020304" pitchFamily="18" charset="0"/>
              </a:rPr>
              <a:t>.</a:t>
            </a:r>
          </a:p>
        </p:txBody>
      </p:sp>
      <p:sp>
        <p:nvSpPr>
          <p:cNvPr id="12" name="Title 1">
            <a:extLst>
              <a:ext uri="{FF2B5EF4-FFF2-40B4-BE49-F238E27FC236}">
                <a16:creationId xmlns:a16="http://schemas.microsoft.com/office/drawing/2014/main" xmlns="" id="{BEBC0200-FDCD-4445-969C-B06582428B52}"/>
              </a:ext>
            </a:extLst>
          </p:cNvPr>
          <p:cNvSpPr txBox="1">
            <a:spLocks/>
          </p:cNvSpPr>
          <p:nvPr/>
        </p:nvSpPr>
        <p:spPr>
          <a:xfrm>
            <a:off x="600891" y="535576"/>
            <a:ext cx="10998925" cy="809897"/>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ĐỀ C</a:t>
            </a:r>
            <a:r>
              <a:rPr kumimoji="0" lang="vi-VN"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Ư</a:t>
            </a:r>
            <a:r>
              <a:rPr kumimoji="0" lang="en-US" sz="3800" b="1" i="0" u="none" strike="noStrike" kern="1200" cap="none" spc="0" normalizeH="0" baseline="0" noProof="0" dirty="0" smtClean="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rPr>
              <a:t>ƠNG ĐỒ ÁN TỐT NGHIỆP</a:t>
            </a:r>
            <a:endParaRPr kumimoji="0" lang="en-US" sz="3800" b="1" i="0" u="none" strike="noStrike" kern="1200" cap="none" spc="0" normalizeH="0" baseline="0" noProof="0" dirty="0">
              <a:ln>
                <a:noFill/>
              </a:ln>
              <a:solidFill>
                <a:schemeClr val="accent1">
                  <a:lumMod val="60000"/>
                  <a:lumOff val="40000"/>
                </a:schemeClr>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
        <p:nvSpPr>
          <p:cNvPr id="13" name="Rectangle 12">
            <a:extLst>
              <a:ext uri="{FF2B5EF4-FFF2-40B4-BE49-F238E27FC236}">
                <a16:creationId xmlns:a16="http://schemas.microsoft.com/office/drawing/2014/main" xmlns="" id="{AABEFA5B-ABB6-4F78-9A76-49256C4FA19C}"/>
              </a:ext>
            </a:extLst>
          </p:cNvPr>
          <p:cNvSpPr/>
          <p:nvPr/>
        </p:nvSpPr>
        <p:spPr>
          <a:xfrm>
            <a:off x="793258" y="1717942"/>
            <a:ext cx="4695709"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V. </a:t>
            </a:r>
            <a:r>
              <a:rPr lang="en-US" sz="2800" b="1" dirty="0" err="1" smtClean="0">
                <a:latin typeface="Times New Roman" panose="02020603050405020304" pitchFamily="18" charset="0"/>
                <a:cs typeface="Times New Roman" panose="02020603050405020304" pitchFamily="18" charset="0"/>
              </a:rPr>
              <a:t>Kết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luận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hướng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phát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triển</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424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610</TotalTime>
  <Words>657</Words>
  <Application>Microsoft Office PowerPoint</Application>
  <PresentationFormat>Custom</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Học Viện Kỹ Thuật Quân Sự  Khoa công nghệ thông tin</vt:lpstr>
      <vt:lpstr>Đề tài:  Nhận Diện Các Phương Tiện Giao Thông Đi Ngược Chiều Qua Camera Lắp Đặt Cố Định Tại Một Tuyến Đường</vt:lpstr>
      <vt:lpstr>I.    Giới thiệu, đặt vấn đề. II.   Mục tiêu đề tài III. Phương pháp nghiên cứu IV.  Nội dung nghiên cứu V.   Kết luận và hướng phát triển VI. Dự kiến kế hoạch thực hiện</vt:lpstr>
      <vt:lpstr>Slide 4</vt:lpstr>
      <vt:lpstr>Slide 5</vt:lpstr>
      <vt:lpstr>Slide 6</vt:lpstr>
      <vt:lpstr>Slide 7</vt:lpstr>
      <vt:lpstr>Slide 8</vt:lpstr>
      <vt:lpstr>Slide 9</vt:lpstr>
      <vt:lpstr>Slide 10</vt:lpstr>
      <vt:lpstr>Slide 11</vt:lpstr>
      <vt:lpstr>THANKS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ĐẠI HỌC</dc:title>
  <dc:creator>Thuy Bui</dc:creator>
  <cp:lastModifiedBy>Mountain Chan</cp:lastModifiedBy>
  <cp:revision>44</cp:revision>
  <dcterms:created xsi:type="dcterms:W3CDTF">2019-10-09T06:10:11Z</dcterms:created>
  <dcterms:modified xsi:type="dcterms:W3CDTF">2019-10-12T05:50:39Z</dcterms:modified>
</cp:coreProperties>
</file>