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4" r:id="rId6"/>
    <p:sldId id="265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</a:t>
            </a:r>
            <a:r>
              <a:rPr lang="en-GB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Amazon Sales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GB"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Technologies: Business Intelligence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Domain: E-commerce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GB"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GB"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: </a:t>
            </a:r>
            <a:r>
              <a:rPr lang="en-GB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Chananbasav</a:t>
            </a:r>
            <a:r>
              <a:rPr lang="en-GB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Angadi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management has gained importance to meet increasing competition and the need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improved methods of distribution to reduce cost and to increase profits. Sales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today is the most important function in a commercial and business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enterprise..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703937" y="91275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Transformation :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Top rated Product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Least rated product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Top sales by year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Top sales by region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Search by region and year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Top 2 product by Region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Extraction from  Excel: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Extracted Data From </a:t>
            </a:r>
            <a:r>
              <a:rPr lang="en-GB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</a:t>
            </a: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Amazon Sales data Excel Data set 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Loaded into Power BI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Perform ETL operations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Plotted different types of charts(Bar </a:t>
            </a:r>
            <a:r>
              <a:rPr lang="en-GB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Chart,pie</a:t>
            </a:r>
            <a:r>
              <a:rPr lang="en-GB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charts)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63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Prediction: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predict where to concentrate more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On which product you have to concentrate more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On which Region you have to concentrate more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 Data Set From </a:t>
            </a:r>
            <a:r>
              <a:rPr lang="en-GB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</a:t>
            </a: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Amazon Sales data </a:t>
            </a:r>
            <a:endParaRPr lang="en-GB"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Excel.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5</a:t>
            </a:r>
            <a:r>
              <a:rPr lang="en-US" baseline="30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better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</a:t>
            </a: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4) How training was done or what models were used?</a:t>
            </a:r>
            <a:endParaRPr lang="en-GB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GB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Used Power BI tool for Visualization</a:t>
            </a: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GB" dirty="0"/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226</Words>
  <Application>Microsoft Office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Times New Roman</vt:lpstr>
      <vt:lpstr>Century Gothic</vt:lpstr>
      <vt:lpstr>Noto Sans Symbols</vt:lpstr>
      <vt:lpstr>Arial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Channu Angadi</cp:lastModifiedBy>
  <cp:revision>3</cp:revision>
  <dcterms:created xsi:type="dcterms:W3CDTF">2021-06-19T13:01:53Z</dcterms:created>
  <dcterms:modified xsi:type="dcterms:W3CDTF">2022-03-13T08:28:05Z</dcterms:modified>
</cp:coreProperties>
</file>