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4" r:id="rId6"/>
    <p:sldId id="265" r:id="rId7"/>
  </p:sldIdLst>
  <p:sldSz cx="12192000" cy="6858000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6400800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GB"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</a:t>
            </a:r>
            <a:r>
              <a:rPr lang="en-GB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Swiggy</a:t>
            </a:r>
            <a:r>
              <a:rPr lang="en-GB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Bangalore delivery outlet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GB"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GB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: </a:t>
            </a:r>
            <a:r>
              <a:rPr lang="en-GB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Chananbasav</a:t>
            </a:r>
            <a:r>
              <a:rPr lang="en-GB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Angadi</a:t>
            </a:r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online food ordering market includes foods prepared by restaurants, prepared by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 people, and groceries being ordered online and then picked up or delivered.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online food ordering service, World Wide Waiter (now known as Waiter.com),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founded in 1995. Online food ordering is the process of ordering food from a website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other application. The product can be either ready-to-eat food or food that has not been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specially prepared for direct consumption.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703937" y="912750"/>
            <a:ext cx="8534400" cy="6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 and Data Transformation :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US" sz="2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You Can Search With different hotel and see their pricing 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US" sz="2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Address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US" sz="2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Rating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US" sz="2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You can also See Top Rated Hotels 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US" sz="2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Top Location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US" sz="2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Low Rated Hotels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Extraction from  Excel: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Extracted Data From </a:t>
            </a:r>
            <a:r>
              <a:rPr lang="en-GB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Swiggy</a:t>
            </a: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Excel Data set 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Loaded into Power BI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Perform ETL operations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Plotted different types of charts(Bar Chart)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63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Prediction: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predict where to concentrate more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Predict  where we can open our next Shop by top-rated Location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See the Rating of the Hotel In Bangalore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 Data Set From </a:t>
            </a:r>
            <a:r>
              <a:rPr lang="en-GB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Swiggy</a:t>
            </a: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Excel.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5</a:t>
            </a:r>
            <a:r>
              <a:rPr lang="en-US" baseline="30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better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</a:t>
            </a: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4) How training was done or what models were used?</a:t>
            </a:r>
            <a:endParaRPr lang="en-GB"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GB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Power BI tool for Visualization</a:t>
            </a: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GB" dirty="0"/>
          </a:p>
          <a:p>
            <a:pPr marL="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Widescreen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Century Gothic</vt:lpstr>
      <vt:lpstr>Noto Sans Symbols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Channu Angadi</cp:lastModifiedBy>
  <cp:revision>1</cp:revision>
  <dcterms:created xsi:type="dcterms:W3CDTF">2021-06-19T13:01:53Z</dcterms:created>
  <dcterms:modified xsi:type="dcterms:W3CDTF">2022-03-07T10:08:16Z</dcterms:modified>
</cp:coreProperties>
</file>