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handoutMasterIdLst>
    <p:handoutMasterId r:id="rId14"/>
  </p:handoutMasterIdLst>
  <p:sldIdLst>
    <p:sldId id="256" r:id="rId3"/>
    <p:sldId id="257" r:id="rId4"/>
    <p:sldId id="258" r:id="rId5"/>
    <p:sldId id="259" r:id="rId6"/>
    <p:sldId id="260" r:id="rId7"/>
    <p:sldId id="261" r:id="rId8"/>
    <p:sldId id="262" r:id="rId9"/>
    <p:sldId id="263" r:id="rId10"/>
    <p:sldId id="264" r:id="rId11"/>
    <p:sldId id="265" r:id="rId12"/>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noAutofit/>
          </a:bodyPr>
          <a:lstStyle/>
          <a:p>
            <a:pPr marL="0" marR="0" lvl="0" indent="0"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Segoe UI" pitchFamily="2"/>
              <a:cs typeface="Tahoma"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noAutofit/>
          </a:bodyPr>
          <a:lstStyle/>
          <a:p>
            <a:pPr marL="0" marR="0" lvl="0" indent="0" algn="r"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Segoe UI" pitchFamily="2"/>
              <a:cs typeface="Tahoma"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noAutofit/>
          </a:bodyPr>
          <a:lstStyle/>
          <a:p>
            <a:pPr marL="0" marR="0" lvl="0" indent="0" rtl="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Segoe UI" pitchFamily="2"/>
              <a:cs typeface="Tahoma"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noAutofit/>
          </a:bodyPr>
          <a:lstStyle/>
          <a:p>
            <a:pPr marL="0" marR="0" lvl="0" indent="0" algn="r" rtl="0" hangingPunct="0">
              <a:lnSpc>
                <a:spcPct val="100000"/>
              </a:lnSpc>
              <a:spcBef>
                <a:spcPts val="0"/>
              </a:spcBef>
              <a:spcAft>
                <a:spcPts val="0"/>
              </a:spcAft>
              <a:buNone/>
              <a:tabLst/>
              <a:defRPr sz="1400"/>
            </a:pPr>
            <a:fld id="{F873CED4-F6B6-40DB-820C-9BD63B318A23}" type="slidenum">
              <a:t>‹#›</a:t>
            </a:fld>
            <a:endParaRPr lang="en-IN" sz="1400" b="0" i="0" u="none" strike="noStrike" kern="1200" cap="none">
              <a:ln>
                <a:noFill/>
              </a:ln>
              <a:latin typeface="Liberation Sans" pitchFamily="18"/>
              <a:ea typeface="Segoe UI" pitchFamily="2"/>
              <a:cs typeface="Tahoma" pitchFamily="2"/>
            </a:endParaRPr>
          </a:p>
        </p:txBody>
      </p:sp>
    </p:spTree>
    <p:extLst>
      <p:ext uri="{BB962C8B-B14F-4D97-AF65-F5344CB8AC3E}">
        <p14:creationId xmlns:p14="http://schemas.microsoft.com/office/powerpoint/2010/main" val="1777623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vert="horz" lIns="0" tIns="0" rIns="0" bIns="0" anchorCtr="0">
            <a:noAutofit/>
          </a:bodyPr>
          <a:lstStyle>
            <a:lvl1pPr lvl="0" rtl="0" hangingPunct="0">
              <a:buNone/>
              <a:tabLst/>
              <a:defRPr lang="en-IN" sz="1400" kern="1200">
                <a:latin typeface="Liberation Sans" pitchFamily="18"/>
                <a:ea typeface="Segoe UI"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vert="horz" lIns="0" tIns="0" rIns="0" bIns="0" anchorCtr="0">
            <a:noAutofit/>
          </a:bodyPr>
          <a:lstStyle>
            <a:lvl1pPr lvl="0" algn="r" rtl="0" hangingPunct="0">
              <a:buNone/>
              <a:tabLst/>
              <a:defRPr lang="en-IN" sz="1400" kern="1200">
                <a:latin typeface="Liberation Sans" pitchFamily="18"/>
                <a:ea typeface="Segoe UI"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vert="horz" lIns="0" tIns="0" rIns="0" bIns="0" anchor="b" anchorCtr="0">
            <a:noAutofit/>
          </a:bodyPr>
          <a:lstStyle>
            <a:lvl1pPr lvl="0" rtl="0" hangingPunct="0">
              <a:buNone/>
              <a:tabLst/>
              <a:defRPr lang="en-IN" sz="1400" kern="1200">
                <a:latin typeface="Liberation Sans" pitchFamily="18"/>
                <a:ea typeface="Segoe UI"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vert="horz" lIns="0" tIns="0" rIns="0" bIns="0" anchor="b" anchorCtr="0">
            <a:noAutofit/>
          </a:bodyPr>
          <a:lstStyle>
            <a:lvl1pPr lvl="0" algn="r" rtl="0" hangingPunct="0">
              <a:buNone/>
              <a:tabLst/>
              <a:defRPr lang="en-IN" sz="1400" kern="1200">
                <a:latin typeface="Liberation Sans" pitchFamily="18"/>
                <a:ea typeface="Segoe UI" pitchFamily="2"/>
                <a:cs typeface="Tahoma" pitchFamily="2"/>
              </a:defRPr>
            </a:lvl1pPr>
          </a:lstStyle>
          <a:p>
            <a:pPr lvl="0"/>
            <a:fld id="{BB5563C5-FB4E-4C08-80FC-14420A706522}" type="slidenum">
              <a:t>‹#›</a:t>
            </a:fld>
            <a:endParaRPr lang="en-IN"/>
          </a:p>
        </p:txBody>
      </p:sp>
    </p:spTree>
    <p:extLst>
      <p:ext uri="{BB962C8B-B14F-4D97-AF65-F5344CB8AC3E}">
        <p14:creationId xmlns:p14="http://schemas.microsoft.com/office/powerpoint/2010/main" val="38957502"/>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cap="none">
        <a:ln>
          <a:noFill/>
        </a:ln>
        <a:highlight>
          <a:srgbClr val="FFFFFF"/>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85643223-989D-455D-954D-D293F779AA44}" type="slidenum">
              <a:t>1</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sp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827ADCC3-9E2D-43E3-BB88-8595B2B6A7C7}" type="slidenum">
              <a:t>10</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8DBE3173-844A-4E7D-BDC7-DA3984AA3CFE}" type="slidenum">
              <a:t>2</a:t>
            </a:fld>
            <a:endParaRPr lang="en-IN"/>
          </a:p>
        </p:txBody>
      </p:sp>
      <p:sp>
        <p:nvSpPr>
          <p:cNvPr id="2" name="Slide Image Placeholder 1"/>
          <p:cNvSpPr>
            <a:spLocks noGrp="1" noRot="1" noChangeAspect="1" noResize="1"/>
          </p:cNvSpPr>
          <p:nvPr>
            <p:ph type="sldImg"/>
          </p:nvPr>
        </p:nvSpPr>
        <p:spPr>
          <a:xfrm>
            <a:off x="1108075" y="814388"/>
            <a:ext cx="5346700" cy="4010025"/>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spAutoFit/>
          </a:bodyPr>
          <a:lstStyle/>
          <a:p>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FA6420E0-9D1C-47F2-AA71-46CE690C1400}" type="slidenum">
              <a:t>3</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6F6040A9-9AD1-48AC-BF6D-8732C5016277}" type="slidenum">
              <a:t>4</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AB289958-34CF-439C-842B-1987174D6F7A}" type="slidenum">
              <a:t>5</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BD796935-C857-417C-8881-62010B163214}" type="slidenum">
              <a:t>6</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6B5338FB-BDB9-45D4-B606-F7ACD110239A}" type="slidenum">
              <a:t>7</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FDCC4E04-9BD0-4F02-B5A4-2C1D4EC23C3F}" type="slidenum">
              <a:t>8</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txBox="1">
            <a:spLocks noGrp="1"/>
          </p:cNvSpPr>
          <p:nvPr>
            <p:ph type="sldNum" sz="quarter" idx="5"/>
          </p:nvPr>
        </p:nvSpPr>
        <p:spPr>
          <a:ln/>
        </p:spPr>
        <p:txBody>
          <a:bodyPr vert="horz" lIns="0" tIns="0" rIns="0" bIns="0" anchor="b" anchorCtr="0">
            <a:noAutofit/>
          </a:bodyPr>
          <a:lstStyle/>
          <a:p>
            <a:pPr lvl="0"/>
            <a:fld id="{2520F56A-C3A5-4651-875D-844930E62C79}" type="slidenum">
              <a:t>9</a:t>
            </a:fld>
            <a:endParaRPr lang="en-IN"/>
          </a:p>
        </p:txBody>
      </p:sp>
      <p:sp>
        <p:nvSpPr>
          <p:cNvPr id="2" name="Slide Image Placeholder 1"/>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vert="horz"/>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0753C47B-409E-4C7B-A9FF-A8C6402B63A1}" type="slidenum">
              <a:t>‹#›</a:t>
            </a:fld>
            <a:endParaRPr lang="en-IN"/>
          </a:p>
        </p:txBody>
      </p:sp>
    </p:spTree>
    <p:extLst>
      <p:ext uri="{BB962C8B-B14F-4D97-AF65-F5344CB8AC3E}">
        <p14:creationId xmlns:p14="http://schemas.microsoft.com/office/powerpoint/2010/main" val="11903203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8C16BC4D-9820-4544-9378-666B865BA189}" type="slidenum">
              <a:t>‹#›</a:t>
            </a:fld>
            <a:endParaRPr lang="en-IN"/>
          </a:p>
        </p:txBody>
      </p:sp>
    </p:spTree>
    <p:extLst>
      <p:ext uri="{BB962C8B-B14F-4D97-AF65-F5344CB8AC3E}">
        <p14:creationId xmlns:p14="http://schemas.microsoft.com/office/powerpoint/2010/main" val="13518399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341563"/>
            <a:ext cx="2393950" cy="38115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341563"/>
            <a:ext cx="7029450" cy="381158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72A7C4AD-604D-4507-9E86-BD19F70545AB}" type="slidenum">
              <a:t>‹#›</a:t>
            </a:fld>
            <a:endParaRPr lang="en-IN"/>
          </a:p>
        </p:txBody>
      </p:sp>
    </p:spTree>
    <p:extLst>
      <p:ext uri="{BB962C8B-B14F-4D97-AF65-F5344CB8AC3E}">
        <p14:creationId xmlns:p14="http://schemas.microsoft.com/office/powerpoint/2010/main" val="22003917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68D9F88C-E667-47F4-9A80-E38E8E07524D}" type="slidenum">
              <a:t>‹#›</a:t>
            </a:fld>
            <a:endParaRPr lang="en-IN"/>
          </a:p>
        </p:txBody>
      </p:sp>
    </p:spTree>
    <p:extLst>
      <p:ext uri="{BB962C8B-B14F-4D97-AF65-F5344CB8AC3E}">
        <p14:creationId xmlns:p14="http://schemas.microsoft.com/office/powerpoint/2010/main" val="2648862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18A994D7-E1E6-4B9B-B241-0BBA300FDCDD}" type="slidenum">
              <a:t>‹#›</a:t>
            </a:fld>
            <a:endParaRPr lang="en-IN"/>
          </a:p>
        </p:txBody>
      </p:sp>
    </p:spTree>
    <p:extLst>
      <p:ext uri="{BB962C8B-B14F-4D97-AF65-F5344CB8AC3E}">
        <p14:creationId xmlns:p14="http://schemas.microsoft.com/office/powerpoint/2010/main" val="10279909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8B2BF395-D1E8-4E58-9ECD-CFBC8B932C52}" type="slidenum">
              <a:t>‹#›</a:t>
            </a:fld>
            <a:endParaRPr lang="en-IN"/>
          </a:p>
        </p:txBody>
      </p:sp>
    </p:spTree>
    <p:extLst>
      <p:ext uri="{BB962C8B-B14F-4D97-AF65-F5344CB8AC3E}">
        <p14:creationId xmlns:p14="http://schemas.microsoft.com/office/powerpoint/2010/main" val="16430692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3846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60875" cy="43846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88F84443-FE5C-43E7-9AA8-315CC71F38D5}" type="slidenum">
              <a:t>‹#›</a:t>
            </a:fld>
            <a:endParaRPr lang="en-IN"/>
          </a:p>
        </p:txBody>
      </p:sp>
    </p:spTree>
    <p:extLst>
      <p:ext uri="{BB962C8B-B14F-4D97-AF65-F5344CB8AC3E}">
        <p14:creationId xmlns:p14="http://schemas.microsoft.com/office/powerpoint/2010/main" val="23395362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94157386-0596-4292-943C-B9B95A26167A}" type="slidenum">
              <a:t>‹#›</a:t>
            </a:fld>
            <a:endParaRPr lang="en-IN"/>
          </a:p>
        </p:txBody>
      </p:sp>
    </p:spTree>
    <p:extLst>
      <p:ext uri="{BB962C8B-B14F-4D97-AF65-F5344CB8AC3E}">
        <p14:creationId xmlns:p14="http://schemas.microsoft.com/office/powerpoint/2010/main" val="42277640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A428534A-A5EF-4F5D-8947-16E707D0E228}" type="slidenum">
              <a:t>‹#›</a:t>
            </a:fld>
            <a:endParaRPr lang="en-IN"/>
          </a:p>
        </p:txBody>
      </p:sp>
    </p:spTree>
    <p:extLst>
      <p:ext uri="{BB962C8B-B14F-4D97-AF65-F5344CB8AC3E}">
        <p14:creationId xmlns:p14="http://schemas.microsoft.com/office/powerpoint/2010/main" val="28900564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IN"/>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18172BCB-85B0-45D7-B14A-3A43F0445BD9}" type="slidenum">
              <a:t>‹#›</a:t>
            </a:fld>
            <a:endParaRPr lang="en-IN"/>
          </a:p>
        </p:txBody>
      </p:sp>
    </p:spTree>
    <p:extLst>
      <p:ext uri="{BB962C8B-B14F-4D97-AF65-F5344CB8AC3E}">
        <p14:creationId xmlns:p14="http://schemas.microsoft.com/office/powerpoint/2010/main" val="9859565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1369961A-4FAC-41D6-A678-7CA011118E21}" type="slidenum">
              <a:t>‹#›</a:t>
            </a:fld>
            <a:endParaRPr lang="en-IN"/>
          </a:p>
        </p:txBody>
      </p:sp>
    </p:spTree>
    <p:extLst>
      <p:ext uri="{BB962C8B-B14F-4D97-AF65-F5344CB8AC3E}">
        <p14:creationId xmlns:p14="http://schemas.microsoft.com/office/powerpoint/2010/main" val="16740706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5FD72F97-C50E-47C3-A20D-6490AB009609}" type="slidenum">
              <a:t>‹#›</a:t>
            </a:fld>
            <a:endParaRPr lang="en-IN"/>
          </a:p>
        </p:txBody>
      </p:sp>
    </p:spTree>
    <p:extLst>
      <p:ext uri="{BB962C8B-B14F-4D97-AF65-F5344CB8AC3E}">
        <p14:creationId xmlns:p14="http://schemas.microsoft.com/office/powerpoint/2010/main" val="39249734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034BEF79-76D1-4691-AD0A-0781498DC1A3}" type="slidenum">
              <a:t>‹#›</a:t>
            </a:fld>
            <a:endParaRPr lang="en-IN"/>
          </a:p>
        </p:txBody>
      </p:sp>
    </p:spTree>
    <p:extLst>
      <p:ext uri="{BB962C8B-B14F-4D97-AF65-F5344CB8AC3E}">
        <p14:creationId xmlns:p14="http://schemas.microsoft.com/office/powerpoint/2010/main" val="23011400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272E4D0C-220E-431E-9035-697D9012273E}" type="slidenum">
              <a:t>‹#›</a:t>
            </a:fld>
            <a:endParaRPr lang="en-IN"/>
          </a:p>
        </p:txBody>
      </p:sp>
    </p:spTree>
    <p:extLst>
      <p:ext uri="{BB962C8B-B14F-4D97-AF65-F5344CB8AC3E}">
        <p14:creationId xmlns:p14="http://schemas.microsoft.com/office/powerpoint/2010/main" val="19169095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301625"/>
            <a:ext cx="22669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3212"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9DD17561-26B0-44C6-A752-696D8D1EB56F}" type="slidenum">
              <a:t>‹#›</a:t>
            </a:fld>
            <a:endParaRPr lang="en-IN"/>
          </a:p>
        </p:txBody>
      </p:sp>
    </p:spTree>
    <p:extLst>
      <p:ext uri="{BB962C8B-B14F-4D97-AF65-F5344CB8AC3E}">
        <p14:creationId xmlns:p14="http://schemas.microsoft.com/office/powerpoint/2010/main" val="1624498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lvl="0"/>
            <a:endParaRPr lang="en-IN"/>
          </a:p>
        </p:txBody>
      </p:sp>
      <p:sp>
        <p:nvSpPr>
          <p:cNvPr id="5" name="Footer Placeholder 4"/>
          <p:cNvSpPr>
            <a:spLocks noGrp="1"/>
          </p:cNvSpPr>
          <p:nvPr>
            <p:ph type="ftr" sz="quarter" idx="11"/>
          </p:nvPr>
        </p:nvSpPr>
        <p:spPr/>
        <p:txBody>
          <a:bodyPr/>
          <a:lstStyle/>
          <a:p>
            <a:pPr lvl="0"/>
            <a:endParaRPr lang="en-IN"/>
          </a:p>
        </p:txBody>
      </p:sp>
      <p:sp>
        <p:nvSpPr>
          <p:cNvPr id="6" name="Slide Number Placeholder 5"/>
          <p:cNvSpPr>
            <a:spLocks noGrp="1"/>
          </p:cNvSpPr>
          <p:nvPr>
            <p:ph type="sldNum" sz="quarter" idx="12"/>
          </p:nvPr>
        </p:nvSpPr>
        <p:spPr/>
        <p:txBody>
          <a:bodyPr/>
          <a:lstStyle/>
          <a:p>
            <a:pPr lvl="0"/>
            <a:fld id="{26EED450-43A3-44C6-AFB9-75325FB8BAC1}" type="slidenum">
              <a:t>‹#›</a:t>
            </a:fld>
            <a:endParaRPr lang="en-IN"/>
          </a:p>
        </p:txBody>
      </p:sp>
    </p:spTree>
    <p:extLst>
      <p:ext uri="{BB962C8B-B14F-4D97-AF65-F5344CB8AC3E}">
        <p14:creationId xmlns:p14="http://schemas.microsoft.com/office/powerpoint/2010/main" val="20465307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4056063"/>
            <a:ext cx="4459287" cy="20970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4056063"/>
            <a:ext cx="4460875" cy="20970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8F18F04A-500C-446A-9EDF-77D42B111910}" type="slidenum">
              <a:t>‹#›</a:t>
            </a:fld>
            <a:endParaRPr lang="en-IN"/>
          </a:p>
        </p:txBody>
      </p:sp>
    </p:spTree>
    <p:extLst>
      <p:ext uri="{BB962C8B-B14F-4D97-AF65-F5344CB8AC3E}">
        <p14:creationId xmlns:p14="http://schemas.microsoft.com/office/powerpoint/2010/main" val="6477807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IN"/>
          </a:p>
        </p:txBody>
      </p:sp>
      <p:sp>
        <p:nvSpPr>
          <p:cNvPr id="8" name="Footer Placeholder 7"/>
          <p:cNvSpPr>
            <a:spLocks noGrp="1"/>
          </p:cNvSpPr>
          <p:nvPr>
            <p:ph type="ftr" sz="quarter" idx="11"/>
          </p:nvPr>
        </p:nvSpPr>
        <p:spPr/>
        <p:txBody>
          <a:bodyPr/>
          <a:lstStyle/>
          <a:p>
            <a:pPr lvl="0"/>
            <a:endParaRPr lang="en-IN"/>
          </a:p>
        </p:txBody>
      </p:sp>
      <p:sp>
        <p:nvSpPr>
          <p:cNvPr id="9" name="Slide Number Placeholder 8"/>
          <p:cNvSpPr>
            <a:spLocks noGrp="1"/>
          </p:cNvSpPr>
          <p:nvPr>
            <p:ph type="sldNum" sz="quarter" idx="12"/>
          </p:nvPr>
        </p:nvSpPr>
        <p:spPr/>
        <p:txBody>
          <a:bodyPr/>
          <a:lstStyle/>
          <a:p>
            <a:pPr lvl="0"/>
            <a:fld id="{846E59C4-BE2A-4D33-98D7-E8845EA65F97}" type="slidenum">
              <a:t>‹#›</a:t>
            </a:fld>
            <a:endParaRPr lang="en-IN"/>
          </a:p>
        </p:txBody>
      </p:sp>
    </p:spTree>
    <p:extLst>
      <p:ext uri="{BB962C8B-B14F-4D97-AF65-F5344CB8AC3E}">
        <p14:creationId xmlns:p14="http://schemas.microsoft.com/office/powerpoint/2010/main" val="19154522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IN"/>
          </a:p>
        </p:txBody>
      </p:sp>
      <p:sp>
        <p:nvSpPr>
          <p:cNvPr id="4" name="Footer Placeholder 3"/>
          <p:cNvSpPr>
            <a:spLocks noGrp="1"/>
          </p:cNvSpPr>
          <p:nvPr>
            <p:ph type="ftr" sz="quarter" idx="11"/>
          </p:nvPr>
        </p:nvSpPr>
        <p:spPr/>
        <p:txBody>
          <a:bodyPr/>
          <a:lstStyle/>
          <a:p>
            <a:pPr lvl="0"/>
            <a:endParaRPr lang="en-IN"/>
          </a:p>
        </p:txBody>
      </p:sp>
      <p:sp>
        <p:nvSpPr>
          <p:cNvPr id="5" name="Slide Number Placeholder 4"/>
          <p:cNvSpPr>
            <a:spLocks noGrp="1"/>
          </p:cNvSpPr>
          <p:nvPr>
            <p:ph type="sldNum" sz="quarter" idx="12"/>
          </p:nvPr>
        </p:nvSpPr>
        <p:spPr/>
        <p:txBody>
          <a:bodyPr/>
          <a:lstStyle/>
          <a:p>
            <a:pPr lvl="0"/>
            <a:fld id="{94E78470-99AF-4990-B221-2871DF483AEC}" type="slidenum">
              <a:t>‹#›</a:t>
            </a:fld>
            <a:endParaRPr lang="en-IN"/>
          </a:p>
        </p:txBody>
      </p:sp>
    </p:spTree>
    <p:extLst>
      <p:ext uri="{BB962C8B-B14F-4D97-AF65-F5344CB8AC3E}">
        <p14:creationId xmlns:p14="http://schemas.microsoft.com/office/powerpoint/2010/main" val="37516362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IN"/>
          </a:p>
        </p:txBody>
      </p:sp>
      <p:sp>
        <p:nvSpPr>
          <p:cNvPr id="3" name="Footer Placeholder 2"/>
          <p:cNvSpPr>
            <a:spLocks noGrp="1"/>
          </p:cNvSpPr>
          <p:nvPr>
            <p:ph type="ftr" sz="quarter" idx="11"/>
          </p:nvPr>
        </p:nvSpPr>
        <p:spPr/>
        <p:txBody>
          <a:bodyPr/>
          <a:lstStyle/>
          <a:p>
            <a:pPr lvl="0"/>
            <a:endParaRPr lang="en-IN"/>
          </a:p>
        </p:txBody>
      </p:sp>
      <p:sp>
        <p:nvSpPr>
          <p:cNvPr id="4" name="Slide Number Placeholder 3"/>
          <p:cNvSpPr>
            <a:spLocks noGrp="1"/>
          </p:cNvSpPr>
          <p:nvPr>
            <p:ph type="sldNum" sz="quarter" idx="12"/>
          </p:nvPr>
        </p:nvSpPr>
        <p:spPr/>
        <p:txBody>
          <a:bodyPr/>
          <a:lstStyle/>
          <a:p>
            <a:pPr lvl="0"/>
            <a:fld id="{3D9EBB6A-CAE2-48EF-951E-C5F7BA66B31E}" type="slidenum">
              <a:t>‹#›</a:t>
            </a:fld>
            <a:endParaRPr lang="en-IN"/>
          </a:p>
        </p:txBody>
      </p:sp>
    </p:spTree>
    <p:extLst>
      <p:ext uri="{BB962C8B-B14F-4D97-AF65-F5344CB8AC3E}">
        <p14:creationId xmlns:p14="http://schemas.microsoft.com/office/powerpoint/2010/main" val="15653058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56AF366C-C1FA-435A-AA43-546598923794}" type="slidenum">
              <a:t>‹#›</a:t>
            </a:fld>
            <a:endParaRPr lang="en-IN"/>
          </a:p>
        </p:txBody>
      </p:sp>
    </p:spTree>
    <p:extLst>
      <p:ext uri="{BB962C8B-B14F-4D97-AF65-F5344CB8AC3E}">
        <p14:creationId xmlns:p14="http://schemas.microsoft.com/office/powerpoint/2010/main" val="10771494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pPr lvl="0"/>
            <a:endParaRPr lang="en-IN"/>
          </a:p>
        </p:txBody>
      </p:sp>
      <p:sp>
        <p:nvSpPr>
          <p:cNvPr id="6" name="Footer Placeholder 5"/>
          <p:cNvSpPr>
            <a:spLocks noGrp="1"/>
          </p:cNvSpPr>
          <p:nvPr>
            <p:ph type="ftr" sz="quarter" idx="11"/>
          </p:nvPr>
        </p:nvSpPr>
        <p:spPr/>
        <p:txBody>
          <a:bodyPr/>
          <a:lstStyle/>
          <a:p>
            <a:pPr lvl="0"/>
            <a:endParaRPr lang="en-IN"/>
          </a:p>
        </p:txBody>
      </p:sp>
      <p:sp>
        <p:nvSpPr>
          <p:cNvPr id="7" name="Slide Number Placeholder 6"/>
          <p:cNvSpPr>
            <a:spLocks noGrp="1"/>
          </p:cNvSpPr>
          <p:nvPr>
            <p:ph type="sldNum" sz="quarter" idx="12"/>
          </p:nvPr>
        </p:nvSpPr>
        <p:spPr/>
        <p:txBody>
          <a:bodyPr/>
          <a:lstStyle/>
          <a:p>
            <a:pPr lvl="0"/>
            <a:fld id="{0EBF9402-7BE0-4FC6-A0D5-39362E398B37}" type="slidenum">
              <a:t>‹#›</a:t>
            </a:fld>
            <a:endParaRPr lang="en-IN"/>
          </a:p>
        </p:txBody>
      </p:sp>
    </p:spTree>
    <p:extLst>
      <p:ext uri="{BB962C8B-B14F-4D97-AF65-F5344CB8AC3E}">
        <p14:creationId xmlns:p14="http://schemas.microsoft.com/office/powerpoint/2010/main" val="29507671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
            <a:extLst>
              <a:ext uri="{FF2B5EF4-FFF2-40B4-BE49-F238E27FC236}">
                <a16:creationId xmlns:a16="http://schemas.microsoft.com/office/drawing/2014/main" id="{00000000-0000-0000-0000-000000000000}"/>
              </a:ext>
            </a:extLst>
          </p:cNvPr>
          <p:cNvPicPr>
            <a:picLocks noChangeAspect="1"/>
          </p:cNvPicPr>
          <p:nvPr/>
        </p:nvPicPr>
        <p:blipFill>
          <a:blip r:embed="rId13">
            <a:lum/>
            <a:alphaModFix/>
          </a:blip>
          <a:srcRect/>
          <a:stretch>
            <a:fillRect/>
          </a:stretch>
        </p:blipFill>
        <p:spPr>
          <a:xfrm>
            <a:off x="0" y="5806440"/>
            <a:ext cx="10079640" cy="1754280"/>
          </a:xfrm>
          <a:prstGeom prst="rect">
            <a:avLst/>
          </a:prstGeom>
          <a:noFill/>
          <a:ln>
            <a:noFill/>
          </a:ln>
        </p:spPr>
      </p:pic>
      <p:sp>
        <p:nvSpPr>
          <p:cNvPr id="3" name="Title Placeholder 2"/>
          <p:cNvSpPr txBox="1">
            <a:spLocks noGrp="1"/>
          </p:cNvSpPr>
          <p:nvPr>
            <p:ph type="title"/>
          </p:nvPr>
        </p:nvSpPr>
        <p:spPr>
          <a:xfrm>
            <a:off x="0" y="2341080"/>
            <a:ext cx="9071640" cy="1262160"/>
          </a:xfrm>
          <a:prstGeom prst="rect">
            <a:avLst/>
          </a:prstGeom>
          <a:noFill/>
          <a:ln>
            <a:noFill/>
          </a:ln>
        </p:spPr>
        <p:txBody>
          <a:bodyPr lIns="0" tIns="0" rIns="0" bIns="0" anchor="ctr"/>
          <a:lstStyle/>
          <a:p>
            <a:endParaRPr lang="en-IN"/>
          </a:p>
        </p:txBody>
      </p:sp>
      <p:sp>
        <p:nvSpPr>
          <p:cNvPr id="4" name="Text Placeholder 3"/>
          <p:cNvSpPr txBox="1">
            <a:spLocks noGrp="1"/>
          </p:cNvSpPr>
          <p:nvPr>
            <p:ph type="body" idx="1"/>
          </p:nvPr>
        </p:nvSpPr>
        <p:spPr>
          <a:xfrm>
            <a:off x="503999" y="4056120"/>
            <a:ext cx="9071640" cy="2097360"/>
          </a:xfrm>
          <a:prstGeom prst="rect">
            <a:avLst/>
          </a:prstGeom>
          <a:noFill/>
          <a:ln>
            <a:noFill/>
          </a:ln>
        </p:spPr>
        <p:txBody>
          <a:bodyPr lIns="0" tIns="0" rIns="0" bIns="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txBox="1">
            <a:spLocks noGrp="1"/>
          </p:cNvSpPr>
          <p:nvPr>
            <p:ph type="dt" sz="half" idx="2"/>
          </p:nvPr>
        </p:nvSpPr>
        <p:spPr>
          <a:xfrm>
            <a:off x="503999" y="6887160"/>
            <a:ext cx="2348280" cy="521280"/>
          </a:xfrm>
          <a:prstGeom prst="rect">
            <a:avLst/>
          </a:prstGeom>
          <a:noFill/>
          <a:ln>
            <a:noFill/>
          </a:ln>
        </p:spPr>
        <p:txBody>
          <a:bodyPr vert="horz" lIns="0" tIns="0" rIns="0" bIns="0" anchorCtr="0">
            <a:noAutofit/>
          </a:bodyPr>
          <a:lstStyle>
            <a:lvl1pPr lvl="0" rtl="0" hangingPunct="0">
              <a:buNone/>
              <a:tabLst/>
              <a:defRPr lang="en-IN" sz="1400" kern="1200">
                <a:latin typeface="Liberation Sans" pitchFamily="18"/>
                <a:ea typeface="Segoe UI" pitchFamily="2"/>
                <a:cs typeface="Tahoma" pitchFamily="2"/>
              </a:defRPr>
            </a:lvl1pPr>
          </a:lstStyle>
          <a:p>
            <a:pPr lvl="0"/>
            <a:endParaRPr lang="en-IN"/>
          </a:p>
        </p:txBody>
      </p:sp>
      <p:sp>
        <p:nvSpPr>
          <p:cNvPr id="6" name="Footer Placeholder 5"/>
          <p:cNvSpPr txBox="1">
            <a:spLocks noGrp="1"/>
          </p:cNvSpPr>
          <p:nvPr>
            <p:ph type="ftr" sz="quarter" idx="3"/>
          </p:nvPr>
        </p:nvSpPr>
        <p:spPr>
          <a:xfrm>
            <a:off x="3447360" y="6887160"/>
            <a:ext cx="3195000" cy="521280"/>
          </a:xfrm>
          <a:prstGeom prst="rect">
            <a:avLst/>
          </a:prstGeom>
          <a:noFill/>
          <a:ln>
            <a:noFill/>
          </a:ln>
        </p:spPr>
        <p:txBody>
          <a:bodyPr vert="horz" lIns="0" tIns="0" rIns="0" bIns="0" anchorCtr="0">
            <a:noAutofit/>
          </a:bodyPr>
          <a:lstStyle>
            <a:lvl1pPr lvl="0" algn="ctr" rtl="0" hangingPunct="0">
              <a:buNone/>
              <a:tabLst/>
              <a:defRPr lang="en-IN" sz="1400" kern="1200">
                <a:latin typeface="Liberation Sans" pitchFamily="18"/>
                <a:ea typeface="Segoe UI" pitchFamily="2"/>
                <a:cs typeface="Tahoma" pitchFamily="2"/>
              </a:defRPr>
            </a:lvl1pPr>
          </a:lstStyle>
          <a:p>
            <a:pPr lvl="0"/>
            <a:endParaRPr lang="en-IN"/>
          </a:p>
        </p:txBody>
      </p:sp>
      <p:sp>
        <p:nvSpPr>
          <p:cNvPr id="7" name="Slide Number Placeholder 6"/>
          <p:cNvSpPr txBox="1">
            <a:spLocks noGrp="1"/>
          </p:cNvSpPr>
          <p:nvPr>
            <p:ph type="sldNum" sz="quarter" idx="4"/>
          </p:nvPr>
        </p:nvSpPr>
        <p:spPr>
          <a:xfrm>
            <a:off x="7227360" y="6887160"/>
            <a:ext cx="2348280" cy="521280"/>
          </a:xfrm>
          <a:prstGeom prst="rect">
            <a:avLst/>
          </a:prstGeom>
          <a:noFill/>
          <a:ln>
            <a:noFill/>
          </a:ln>
        </p:spPr>
        <p:txBody>
          <a:bodyPr vert="horz" lIns="0" tIns="0" rIns="0" bIns="0" anchorCtr="0">
            <a:noAutofit/>
          </a:bodyPr>
          <a:lstStyle>
            <a:lvl1pPr lvl="0" algn="r" rtl="0" hangingPunct="0">
              <a:buNone/>
              <a:tabLst/>
              <a:defRPr lang="en-IN" sz="1400" kern="1200">
                <a:latin typeface="Liberation Sans" pitchFamily="18"/>
                <a:ea typeface="Segoe UI" pitchFamily="2"/>
                <a:cs typeface="Tahoma" pitchFamily="2"/>
              </a:defRPr>
            </a:lvl1pPr>
          </a:lstStyle>
          <a:p>
            <a:pPr lvl="0"/>
            <a:fld id="{7D56B505-B5F7-466F-B19D-C6843347F07C}" type="slidenum">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rtl="0" hangingPunct="0">
        <a:tabLst/>
        <a:defRPr lang="en-IN" sz="4400" b="0" i="0" u="none" strike="noStrike" kern="1200" cap="none">
          <a:ln>
            <a:noFill/>
          </a:ln>
          <a:solidFill>
            <a:srgbClr val="006699"/>
          </a:solidFill>
          <a:highlight>
            <a:scrgbClr r="0" g="0" b="0">
              <a:alpha val="0"/>
            </a:scrgbClr>
          </a:highlight>
          <a:latin typeface="Liberation Sans" pitchFamily="18"/>
        </a:defRPr>
      </a:lvl1pPr>
    </p:titleStyle>
    <p:bodyStyle>
      <a:lvl1pPr rtl="0" hangingPunct="0">
        <a:spcBef>
          <a:spcPts val="1417"/>
        </a:spcBef>
        <a:spcAft>
          <a:spcPts val="0"/>
        </a:spcAft>
        <a:tabLst/>
        <a:defRPr lang="en-IN" sz="3200" b="0" i="0" u="none" strike="noStrike" kern="1200" cap="none">
          <a:ln>
            <a:noFill/>
          </a:ln>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Freeform 1"/>
          <p:cNvSpPr/>
          <p:nvPr/>
        </p:nvSpPr>
        <p:spPr>
          <a:xfrm>
            <a:off x="0" y="0"/>
            <a:ext cx="10076760" cy="9417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DFF2FC"/>
              </a:gs>
              <a:gs pos="100000">
                <a:srgbClr val="009BDD"/>
              </a:gs>
            </a:gsLst>
            <a:lin ang="10800000"/>
          </a:gradFill>
          <a:ln>
            <a:noFill/>
            <a:prstDash val="solid"/>
          </a:ln>
        </p:spPr>
        <p:txBody>
          <a:bodyPr lIns="0" tIns="0" rIns="0" bIns="0" anchor="ctr" anchorCtr="0">
            <a:noAutofit/>
          </a:bodyPr>
          <a:lstStyle/>
          <a:p>
            <a:pPr lvl="0" rtl="0" hangingPunct="0">
              <a:buNone/>
              <a:tabLst/>
            </a:pPr>
            <a:endParaRPr lang="en-IN" sz="2400" kern="1200">
              <a:latin typeface="Liberation Sans" pitchFamily="18"/>
              <a:ea typeface="Segoe UI" pitchFamily="2"/>
              <a:cs typeface="Tahoma" pitchFamily="2"/>
            </a:endParaRPr>
          </a:p>
        </p:txBody>
      </p:sp>
      <p:sp>
        <p:nvSpPr>
          <p:cNvPr id="3" name="Freeform 2"/>
          <p:cNvSpPr/>
          <p:nvPr/>
        </p:nvSpPr>
        <p:spPr>
          <a:xfrm>
            <a:off x="0" y="6620400"/>
            <a:ext cx="10076760" cy="94175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DFF2FC"/>
              </a:gs>
              <a:gs pos="100000">
                <a:srgbClr val="009BDD"/>
              </a:gs>
            </a:gsLst>
            <a:lin ang="10800000"/>
          </a:gradFill>
          <a:ln>
            <a:noFill/>
            <a:prstDash val="solid"/>
          </a:ln>
        </p:spPr>
        <p:txBody>
          <a:bodyPr lIns="0" tIns="0" rIns="0" bIns="0" anchor="ctr" anchorCtr="0">
            <a:noAutofit/>
          </a:bodyPr>
          <a:lstStyle/>
          <a:p>
            <a:pPr lvl="0" rtl="0" hangingPunct="0">
              <a:buNone/>
              <a:tabLst/>
            </a:pPr>
            <a:endParaRPr lang="en-IN" sz="2400" kern="1200">
              <a:latin typeface="Liberation Sans" pitchFamily="18"/>
              <a:ea typeface="Segoe UI" pitchFamily="2"/>
              <a:cs typeface="Tahoma" pitchFamily="2"/>
            </a:endParaRPr>
          </a:p>
        </p:txBody>
      </p:sp>
      <p:sp>
        <p:nvSpPr>
          <p:cNvPr id="4" name="Title Placeholder 3"/>
          <p:cNvSpPr txBox="1">
            <a:spLocks noGrp="1"/>
          </p:cNvSpPr>
          <p:nvPr>
            <p:ph type="title"/>
          </p:nvPr>
        </p:nvSpPr>
        <p:spPr>
          <a:xfrm>
            <a:off x="503999" y="301320"/>
            <a:ext cx="9071640" cy="637560"/>
          </a:xfrm>
          <a:prstGeom prst="rect">
            <a:avLst/>
          </a:prstGeom>
          <a:noFill/>
          <a:ln>
            <a:noFill/>
          </a:ln>
        </p:spPr>
        <p:txBody>
          <a:bodyPr lIns="0" tIns="0" rIns="0" bIns="0" anchor="ctr"/>
          <a:lstStyle/>
          <a:p>
            <a:endParaRPr lang="en-IN"/>
          </a:p>
        </p:txBody>
      </p:sp>
      <p:sp>
        <p:nvSpPr>
          <p:cNvPr id="5" name="Text Placeholder 4"/>
          <p:cNvSpPr txBox="1">
            <a:spLocks noGrp="1"/>
          </p:cNvSpPr>
          <p:nvPr>
            <p:ph type="body" idx="1"/>
          </p:nvPr>
        </p:nvSpPr>
        <p:spPr>
          <a:xfrm>
            <a:off x="503999" y="1769040"/>
            <a:ext cx="9071640" cy="4384440"/>
          </a:xfrm>
          <a:prstGeom prst="rect">
            <a:avLst/>
          </a:prstGeom>
          <a:noFill/>
          <a:ln>
            <a:noFill/>
          </a:ln>
        </p:spPr>
        <p:txBody>
          <a:bodyPr lIns="0" tIns="0" rIns="0" bIns="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Date Placeholder 5"/>
          <p:cNvSpPr txBox="1">
            <a:spLocks noGrp="1"/>
          </p:cNvSpPr>
          <p:nvPr>
            <p:ph type="dt" sz="half" idx="2"/>
          </p:nvPr>
        </p:nvSpPr>
        <p:spPr>
          <a:xfrm>
            <a:off x="503999" y="6887160"/>
            <a:ext cx="2348280" cy="521280"/>
          </a:xfrm>
          <a:prstGeom prst="rect">
            <a:avLst/>
          </a:prstGeom>
          <a:noFill/>
          <a:ln>
            <a:noFill/>
          </a:ln>
        </p:spPr>
        <p:txBody>
          <a:bodyPr vert="horz" lIns="0" tIns="0" rIns="0" bIns="0" anchorCtr="0">
            <a:noAutofit/>
          </a:bodyPr>
          <a:lstStyle>
            <a:lvl1pPr lvl="0" rtl="0" hangingPunct="0">
              <a:buNone/>
              <a:tabLst/>
              <a:defRPr lang="en-IN" sz="1400" kern="1200">
                <a:latin typeface="Liberation Sans" pitchFamily="18"/>
                <a:ea typeface="Segoe UI" pitchFamily="2"/>
                <a:cs typeface="Tahoma" pitchFamily="2"/>
              </a:defRPr>
            </a:lvl1pPr>
          </a:lstStyle>
          <a:p>
            <a:pPr lvl="0"/>
            <a:endParaRPr lang="en-IN"/>
          </a:p>
        </p:txBody>
      </p:sp>
      <p:sp>
        <p:nvSpPr>
          <p:cNvPr id="7" name="Footer Placeholder 6"/>
          <p:cNvSpPr txBox="1">
            <a:spLocks noGrp="1"/>
          </p:cNvSpPr>
          <p:nvPr>
            <p:ph type="ftr" sz="quarter" idx="3"/>
          </p:nvPr>
        </p:nvSpPr>
        <p:spPr>
          <a:xfrm>
            <a:off x="3447360" y="6887160"/>
            <a:ext cx="3195000" cy="521280"/>
          </a:xfrm>
          <a:prstGeom prst="rect">
            <a:avLst/>
          </a:prstGeom>
          <a:noFill/>
          <a:ln>
            <a:noFill/>
          </a:ln>
        </p:spPr>
        <p:txBody>
          <a:bodyPr vert="horz" lIns="0" tIns="0" rIns="0" bIns="0" anchorCtr="0">
            <a:noAutofit/>
          </a:bodyPr>
          <a:lstStyle>
            <a:lvl1pPr lvl="0" algn="ctr" rtl="0" hangingPunct="0">
              <a:buNone/>
              <a:tabLst/>
              <a:defRPr lang="en-IN" sz="1400" kern="1200">
                <a:latin typeface="Liberation Sans" pitchFamily="18"/>
                <a:ea typeface="Segoe UI" pitchFamily="2"/>
                <a:cs typeface="Tahoma" pitchFamily="2"/>
              </a:defRPr>
            </a:lvl1pPr>
          </a:lstStyle>
          <a:p>
            <a:pPr lvl="0"/>
            <a:endParaRPr lang="en-IN"/>
          </a:p>
        </p:txBody>
      </p:sp>
      <p:sp>
        <p:nvSpPr>
          <p:cNvPr id="8" name="Slide Number Placeholder 7"/>
          <p:cNvSpPr txBox="1">
            <a:spLocks noGrp="1"/>
          </p:cNvSpPr>
          <p:nvPr>
            <p:ph type="sldNum" sz="quarter" idx="4"/>
          </p:nvPr>
        </p:nvSpPr>
        <p:spPr>
          <a:xfrm>
            <a:off x="7227360" y="6887160"/>
            <a:ext cx="2348280" cy="521280"/>
          </a:xfrm>
          <a:prstGeom prst="rect">
            <a:avLst/>
          </a:prstGeom>
          <a:noFill/>
          <a:ln>
            <a:noFill/>
          </a:ln>
        </p:spPr>
        <p:txBody>
          <a:bodyPr vert="horz" lIns="0" tIns="0" rIns="0" bIns="0" anchorCtr="0">
            <a:noAutofit/>
          </a:bodyPr>
          <a:lstStyle>
            <a:lvl1pPr lvl="0" algn="r" rtl="0" hangingPunct="0">
              <a:buNone/>
              <a:tabLst/>
              <a:defRPr lang="en-IN" sz="1400" kern="1200">
                <a:latin typeface="Liberation Sans" pitchFamily="18"/>
                <a:ea typeface="Segoe UI" pitchFamily="2"/>
                <a:cs typeface="Tahoma" pitchFamily="2"/>
              </a:defRPr>
            </a:lvl1pPr>
          </a:lstStyle>
          <a:p>
            <a:pPr lvl="0"/>
            <a:fld id="{E582A93D-48B6-4096-8C61-39DB7F978A69}" type="slidenum">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rtl="0" hangingPunct="0">
        <a:tabLst/>
        <a:defRPr lang="en-IN" sz="4400" b="0" i="0" u="none" strike="noStrike" kern="1200" cap="none">
          <a:ln>
            <a:noFill/>
          </a:ln>
          <a:solidFill>
            <a:srgbClr val="FFFFFF"/>
          </a:solidFill>
          <a:highlight>
            <a:scrgbClr r="0" g="0" b="0">
              <a:alpha val="0"/>
            </a:scrgbClr>
          </a:highlight>
          <a:latin typeface="Liberation Sans" pitchFamily="18"/>
        </a:defRPr>
      </a:lvl1pPr>
    </p:titleStyle>
    <p:bodyStyle>
      <a:lvl1pPr rtl="0" hangingPunct="0">
        <a:spcBef>
          <a:spcPts val="1417"/>
        </a:spcBef>
        <a:spcAft>
          <a:spcPts val="0"/>
        </a:spcAft>
        <a:tabLst/>
        <a:defRPr lang="en-IN" sz="3200" b="0" i="0" u="none" strike="noStrike" kern="1200" cap="none">
          <a:ln>
            <a:noFill/>
          </a:ln>
          <a:solidFill>
            <a:srgbClr val="0066CC"/>
          </a:solidFill>
          <a:highlight>
            <a:scrgbClr r="0" g="0" b="0">
              <a:alpha val="0"/>
            </a:scrgbClr>
          </a:highlight>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369800" y="432000"/>
            <a:ext cx="8422200" cy="1262160"/>
          </a:xfrm>
        </p:spPr>
        <p:txBody>
          <a:bodyPr vert="horz">
            <a:spAutoFit/>
          </a:bodyPr>
          <a:lstStyle/>
          <a:p>
            <a:pPr lvl="0" hangingPunct="1">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3200" b="1">
                <a:solidFill>
                  <a:srgbClr val="7030A0"/>
                </a:solidFill>
                <a:latin typeface="Franklin Gothic Book" pitchFamily="34"/>
                <a:cs typeface="Times New Roman" pitchFamily="18"/>
              </a:rPr>
              <a:t>PES Institute of Technology and Management</a:t>
            </a:r>
            <a:br>
              <a:rPr lang="en-US" sz="3200" b="1">
                <a:solidFill>
                  <a:srgbClr val="7030A0"/>
                </a:solidFill>
                <a:latin typeface="Franklin Gothic Book" pitchFamily="34"/>
                <a:cs typeface="Times New Roman" pitchFamily="18"/>
              </a:rPr>
            </a:br>
            <a:endParaRPr lang="en-US" sz="3200" b="1">
              <a:solidFill>
                <a:srgbClr val="7030A0"/>
              </a:solidFill>
              <a:latin typeface="Franklin Gothic Book" pitchFamily="34"/>
              <a:cs typeface="Times New Roman" pitchFamily="18"/>
            </a:endParaRPr>
          </a:p>
        </p:txBody>
      </p:sp>
      <p:pic>
        <p:nvPicPr>
          <p:cNvPr id="3" name="Picture 1" descr="pesit-logo">
            <a:extLst>
              <a:ext uri="{FF2B5EF4-FFF2-40B4-BE49-F238E27FC236}">
                <a16:creationId xmlns:a16="http://schemas.microsoft.com/office/drawing/2014/main" id="{00000000-0000-0000-0000-000000000000}"/>
              </a:ext>
            </a:extLst>
          </p:cNvPr>
          <p:cNvPicPr>
            <a:picLocks noGrp="1" noChangeAspect="1"/>
          </p:cNvPicPr>
          <p:nvPr>
            <p:ph type="pic" idx="4294967295"/>
          </p:nvPr>
        </p:nvPicPr>
        <p:blipFill>
          <a:blip r:embed="rId3">
            <a:lum/>
            <a:alphaModFix/>
          </a:blip>
          <a:srcRect/>
          <a:stretch>
            <a:fillRect/>
          </a:stretch>
        </p:blipFill>
        <p:spPr>
          <a:xfrm>
            <a:off x="360000" y="432000"/>
            <a:ext cx="1009799" cy="1000080"/>
          </a:xfrm>
        </p:spPr>
      </p:pic>
      <p:sp>
        <p:nvSpPr>
          <p:cNvPr id="4" name="Text Placeholder 3"/>
          <p:cNvSpPr txBox="1">
            <a:spLocks noGrp="1"/>
          </p:cNvSpPr>
          <p:nvPr>
            <p:ph type="body" idx="4294967295"/>
          </p:nvPr>
        </p:nvSpPr>
        <p:spPr>
          <a:xfrm>
            <a:off x="288000" y="2808000"/>
            <a:ext cx="8856000" cy="1000080"/>
          </a:xfrm>
        </p:spPr>
        <p:txBody>
          <a:bodyPr vert="horz"/>
          <a:lstStyle/>
          <a:p>
            <a:pPr lvl="0" algn="ctr"/>
            <a:r>
              <a:rPr lang="en-US" sz="2800" b="1" kern="0">
                <a:solidFill>
                  <a:srgbClr val="FF0000"/>
                </a:solidFill>
                <a:latin typeface="Times New Roman" pitchFamily="18"/>
                <a:cs typeface="Times New Roman" pitchFamily="18"/>
              </a:rPr>
              <a:t>Classification of melanoma from Dermoscopic data using</a:t>
            </a:r>
          </a:p>
          <a:p>
            <a:pPr lvl="0" algn="ctr"/>
            <a:r>
              <a:rPr lang="en-US" sz="2800" b="1" kern="0">
                <a:solidFill>
                  <a:srgbClr val="FF0000"/>
                </a:solidFill>
                <a:latin typeface="Times New Roman" pitchFamily="18"/>
                <a:cs typeface="Times New Roman" pitchFamily="18"/>
              </a:rPr>
              <a:t>machine learning techniques</a:t>
            </a:r>
          </a:p>
        </p:txBody>
      </p:sp>
      <p:sp>
        <p:nvSpPr>
          <p:cNvPr id="5" name="Text Placeholder 4"/>
          <p:cNvSpPr txBox="1">
            <a:spLocks noGrp="1"/>
          </p:cNvSpPr>
          <p:nvPr>
            <p:ph type="body" idx="4294967295"/>
          </p:nvPr>
        </p:nvSpPr>
        <p:spPr>
          <a:xfrm>
            <a:off x="1728000" y="1591920"/>
            <a:ext cx="6623999" cy="1000080"/>
          </a:xfrm>
        </p:spPr>
        <p:txBody>
          <a:bodyPr vert="horz"/>
          <a:lstStyle/>
          <a:p>
            <a:pPr lvl="0" algn="l">
              <a:spcBef>
                <a:spcPts val="0"/>
              </a:spcBef>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2400" b="1">
                <a:solidFill>
                  <a:srgbClr val="000000"/>
                </a:solidFill>
                <a:latin typeface="Franklin Gothic Book" pitchFamily="34"/>
                <a:cs typeface="Times New Roman" pitchFamily="18"/>
              </a:rPr>
              <a:t>Department of Information Science &amp; Engineering</a:t>
            </a:r>
          </a:p>
          <a:p>
            <a:pPr marL="0" lvl="5" indent="0" hangingPunct="0">
              <a:lnSpc>
                <a:spcPct val="100000"/>
              </a:lnSpc>
              <a:spcBef>
                <a:spcPts val="1417"/>
              </a:spcBef>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US" sz="2400" b="1">
              <a:solidFill>
                <a:srgbClr val="000000"/>
              </a:solidFill>
              <a:highlight>
                <a:scrgbClr r="0" g="0" b="0">
                  <a:alpha val="0"/>
                </a:scrgbClr>
              </a:highlight>
              <a:latin typeface="Franklin Gothic Book" pitchFamily="34"/>
              <a:cs typeface="Times New Roman" pitchFamily="18"/>
            </a:endParaRPr>
          </a:p>
          <a:p>
            <a:pPr marL="0" lvl="5" indent="0" hangingPunct="0">
              <a:lnSpc>
                <a:spcPct val="100000"/>
              </a:lnSpc>
              <a:spcBef>
                <a:spcPts val="1417"/>
              </a:spcBef>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300" b="1">
                <a:solidFill>
                  <a:srgbClr val="800080"/>
                </a:solidFill>
                <a:highlight>
                  <a:scrgbClr r="0" g="0" b="0">
                    <a:alpha val="0"/>
                  </a:scrgbClr>
                </a:highlight>
                <a:latin typeface="Times New Roman" pitchFamily="18"/>
                <a:cs typeface="Times New Roman" pitchFamily="18"/>
              </a:rPr>
              <a:t>PRESENTATION ON</a:t>
            </a:r>
          </a:p>
        </p:txBody>
      </p:sp>
      <p:sp>
        <p:nvSpPr>
          <p:cNvPr id="6" name="Text Placeholder 5"/>
          <p:cNvSpPr txBox="1">
            <a:spLocks noGrp="1"/>
          </p:cNvSpPr>
          <p:nvPr>
            <p:ph type="body" idx="4294967295"/>
          </p:nvPr>
        </p:nvSpPr>
        <p:spPr>
          <a:xfrm>
            <a:off x="503999" y="3823920"/>
            <a:ext cx="2920680" cy="1000080"/>
          </a:xfrm>
        </p:spPr>
        <p:txBody>
          <a:bodyPr vert="horz"/>
          <a:lstStyle/>
          <a:p>
            <a:pPr lvl="0" algn="l">
              <a:spcBef>
                <a:spcPts val="283"/>
              </a:spcBef>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IN">
              <a:cs typeface="Tahoma" pitchFamily="2"/>
            </a:endParaRPr>
          </a:p>
          <a:p>
            <a:pPr lvl="0" algn="l">
              <a:spcBef>
                <a:spcPts val="283"/>
              </a:spcBef>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r>
              <a:rPr lang="en-US" sz="1300" b="1">
                <a:solidFill>
                  <a:srgbClr val="800080"/>
                </a:solidFill>
                <a:latin typeface="Times New Roman" pitchFamily="18"/>
                <a:cs typeface="Times New Roman" pitchFamily="18"/>
              </a:rPr>
              <a:t> </a:t>
            </a:r>
            <a:r>
              <a:rPr lang="en-US" sz="1800" b="1">
                <a:solidFill>
                  <a:srgbClr val="800080"/>
                </a:solidFill>
                <a:latin typeface="Times New Roman" pitchFamily="18"/>
                <a:cs typeface="Times New Roman" pitchFamily="18"/>
              </a:rPr>
              <a:t>  PRESENTED BY:</a:t>
            </a:r>
          </a:p>
          <a:p>
            <a:pPr marL="0" lvl="5" indent="0" hangingPunct="0">
              <a:lnSpc>
                <a:spcPct val="100000"/>
              </a:lnSpc>
              <a:spcBef>
                <a:spcPts val="283"/>
              </a:spcBef>
              <a:buNone/>
              <a:tabLst>
                <a:tab pos="0" algn="l"/>
                <a:tab pos="457200" algn="l"/>
                <a:tab pos="914400" algn="l"/>
                <a:tab pos="1371599" algn="l"/>
                <a:tab pos="1828800" algn="l"/>
                <a:tab pos="2286000" algn="l"/>
                <a:tab pos="2743199" algn="l"/>
                <a:tab pos="3200400" algn="l"/>
                <a:tab pos="3657600" algn="l"/>
                <a:tab pos="4114800" algn="l"/>
                <a:tab pos="4572000" algn="l"/>
                <a:tab pos="5029200" algn="l"/>
                <a:tab pos="5486399" algn="l"/>
                <a:tab pos="5943600" algn="l"/>
                <a:tab pos="6400799" algn="l"/>
                <a:tab pos="6858000" algn="l"/>
                <a:tab pos="7315200" algn="l"/>
                <a:tab pos="7772400" algn="l"/>
                <a:tab pos="8229600" algn="l"/>
                <a:tab pos="8686800" algn="l"/>
                <a:tab pos="9144000" algn="l"/>
              </a:tabLst>
            </a:pPr>
            <a:endParaRPr lang="en-IN" sz="3200">
              <a:highlight>
                <a:scrgbClr r="0" g="0" b="0">
                  <a:alpha val="0"/>
                </a:scrgbClr>
              </a:highlight>
              <a:latin typeface="Liberation Sans" pitchFamily="18"/>
              <a:cs typeface="Tahoma" pitchFamily="2"/>
            </a:endParaRPr>
          </a:p>
          <a:p>
            <a:pPr lvl="0"/>
            <a:endParaRPr lang="en-IN">
              <a:cs typeface="Tahoma" pitchFamily="2"/>
            </a:endParaRPr>
          </a:p>
          <a:p>
            <a:pPr lvl="0"/>
            <a:endParaRPr lang="en-IN">
              <a:cs typeface="Tahoma" pitchFamily="2"/>
            </a:endParaRPr>
          </a:p>
        </p:txBody>
      </p:sp>
      <p:sp>
        <p:nvSpPr>
          <p:cNvPr id="7" name="Text Placeholder 6"/>
          <p:cNvSpPr txBox="1">
            <a:spLocks noGrp="1"/>
          </p:cNvSpPr>
          <p:nvPr>
            <p:ph type="body" idx="4294967295"/>
          </p:nvPr>
        </p:nvSpPr>
        <p:spPr>
          <a:xfrm>
            <a:off x="432000" y="4896000"/>
            <a:ext cx="3816000" cy="1000080"/>
          </a:xfrm>
        </p:spPr>
        <p:txBody>
          <a:bodyPr vert="horz"/>
          <a:lstStyle/>
          <a:p>
            <a:pPr lvl="0"/>
            <a:r>
              <a:rPr lang="en-IN" sz="2600" b="1">
                <a:cs typeface="Tahoma" pitchFamily="2"/>
              </a:rPr>
              <a:t>CHANNABASAVA  4PM17IS011</a:t>
            </a:r>
          </a:p>
          <a:p>
            <a:pPr lvl="0"/>
            <a:r>
              <a:rPr lang="en-IN" sz="2600" b="1">
                <a:cs typeface="Tahoma" pitchFamily="2"/>
              </a:rPr>
              <a:t>NIHAL MR 4PM17IS031</a:t>
            </a:r>
          </a:p>
          <a:p>
            <a:pPr lvl="0"/>
            <a:r>
              <a:rPr lang="en-IN" sz="2600" b="1">
                <a:cs typeface="Tahoma" pitchFamily="2"/>
              </a:rPr>
              <a:t>SANDHYA S HEGDE 4PM17IS038   and</a:t>
            </a:r>
          </a:p>
          <a:p>
            <a:pPr lvl="0"/>
            <a:r>
              <a:rPr lang="en-IN" sz="2600" b="1">
                <a:cs typeface="Tahoma" pitchFamily="2"/>
              </a:rPr>
              <a:t>SHAMANTH DINESH THELKAR 4PM17IS041</a:t>
            </a:r>
          </a:p>
        </p:txBody>
      </p:sp>
      <p:sp>
        <p:nvSpPr>
          <p:cNvPr id="8" name="Text Placeholder 7"/>
          <p:cNvSpPr txBox="1">
            <a:spLocks noGrp="1"/>
          </p:cNvSpPr>
          <p:nvPr>
            <p:ph type="body" idx="4294967295"/>
          </p:nvPr>
        </p:nvSpPr>
        <p:spPr>
          <a:xfrm>
            <a:off x="6511320" y="4176000"/>
            <a:ext cx="3352680" cy="1728000"/>
          </a:xfrm>
        </p:spPr>
        <p:txBody>
          <a:bodyPr vert="horz"/>
          <a:lstStyle/>
          <a:p>
            <a:pPr lvl="0"/>
            <a:r>
              <a:rPr lang="en-IN" sz="8800" b="1">
                <a:solidFill>
                  <a:srgbClr val="800080"/>
                </a:solidFill>
                <a:latin typeface="Times New Roman" pitchFamily="18"/>
                <a:cs typeface="Tahoma" pitchFamily="2"/>
              </a:rPr>
              <a:t>GUIDE</a:t>
            </a:r>
          </a:p>
          <a:p>
            <a:pPr lvl="0"/>
            <a:endParaRPr lang="en-IN" sz="8800" b="1">
              <a:solidFill>
                <a:srgbClr val="000000"/>
              </a:solidFill>
              <a:latin typeface="Times New Roman" pitchFamily="18"/>
              <a:cs typeface="Tahoma" pitchFamily="2"/>
            </a:endParaRPr>
          </a:p>
          <a:p>
            <a:pPr lvl="0"/>
            <a:r>
              <a:rPr lang="en-IN" sz="8800" b="1">
                <a:solidFill>
                  <a:srgbClr val="000000"/>
                </a:solidFill>
                <a:latin typeface="Times New Roman" pitchFamily="18"/>
                <a:cs typeface="Tahoma" pitchFamily="2"/>
              </a:rPr>
              <a:t>Mr. AMIT KUMAR K</a:t>
            </a:r>
          </a:p>
          <a:p>
            <a:pPr lvl="0"/>
            <a:r>
              <a:rPr lang="en-IN" sz="8800" b="1">
                <a:solidFill>
                  <a:srgbClr val="000000"/>
                </a:solidFill>
                <a:latin typeface="Times New Roman" pitchFamily="18"/>
                <a:cs typeface="Tahoma" pitchFamily="2"/>
              </a:rPr>
              <a:t>Assistant professor, department</a:t>
            </a:r>
          </a:p>
          <a:p>
            <a:pPr lvl="0"/>
            <a:r>
              <a:rPr lang="en-IN" sz="8800" b="1">
                <a:solidFill>
                  <a:srgbClr val="000000"/>
                </a:solidFill>
                <a:latin typeface="Times New Roman" pitchFamily="18"/>
                <a:cs typeface="Tahoma" pitchFamily="2"/>
              </a:rPr>
              <a:t>of  Information Science and engineering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vert="horz"/>
          <a:lstStyle/>
          <a:p>
            <a:endParaRPr lang="en-IN"/>
          </a:p>
        </p:txBody>
      </p:sp>
      <p:pic>
        <p:nvPicPr>
          <p:cNvPr id="3" name="">
            <a:extLst>
              <a:ext uri="{FF2B5EF4-FFF2-40B4-BE49-F238E27FC236}">
                <a16:creationId xmlns:a16="http://schemas.microsoft.com/office/drawing/2014/main" id="{00000000-0000-0000-0000-000000000000}"/>
              </a:ext>
            </a:extLst>
          </p:cNvPr>
          <p:cNvPicPr>
            <a:picLocks noGrp="1" noChangeAspect="1"/>
          </p:cNvPicPr>
          <p:nvPr>
            <p:ph type="pic" idx="4294967295"/>
          </p:nvPr>
        </p:nvPicPr>
        <p:blipFill>
          <a:blip r:embed="rId3">
            <a:lum/>
            <a:alphaModFix/>
          </a:blip>
          <a:srcRect/>
          <a:stretch>
            <a:fillRect/>
          </a:stretch>
        </p:blipFill>
        <p:spPr>
          <a:xfrm>
            <a:off x="1768320" y="1118880"/>
            <a:ext cx="6799679" cy="5433120"/>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92000" y="288000"/>
            <a:ext cx="9071640" cy="637560"/>
          </a:xfrm>
        </p:spPr>
        <p:txBody>
          <a:bodyPr vert="horz">
            <a:spAutoFit/>
          </a:bodyPr>
          <a:lstStyle/>
          <a:p>
            <a:pPr lvl="0"/>
            <a:r>
              <a:rPr lang="en-IN">
                <a:cs typeface="Tahoma" pitchFamily="2"/>
              </a:rPr>
              <a:t>ABSTRACT</a:t>
            </a:r>
          </a:p>
        </p:txBody>
      </p:sp>
      <p:sp>
        <p:nvSpPr>
          <p:cNvPr id="3" name="Text Placeholder 2"/>
          <p:cNvSpPr txBox="1">
            <a:spLocks noGrp="1"/>
          </p:cNvSpPr>
          <p:nvPr>
            <p:ph type="body" idx="4294967295"/>
          </p:nvPr>
        </p:nvSpPr>
        <p:spPr>
          <a:xfrm>
            <a:off x="792000" y="1800000"/>
            <a:ext cx="8496000" cy="4384440"/>
          </a:xfrm>
        </p:spPr>
        <p:txBody>
          <a:bodyPr vert="horz"/>
          <a:lstStyle/>
          <a:p>
            <a:pPr lvl="0" algn="just">
              <a:spcAft>
                <a:spcPts val="1417"/>
              </a:spcAft>
            </a:pPr>
            <a:endParaRPr lang="en-IN" sz="2800">
              <a:cs typeface="Tahoma" pitchFamily="2"/>
            </a:endParaRPr>
          </a:p>
          <a:p>
            <a:pPr lvl="0" algn="just">
              <a:lnSpc>
                <a:spcPct val="150000"/>
              </a:lnSpc>
              <a:spcAft>
                <a:spcPts val="1417"/>
              </a:spcAft>
            </a:pPr>
            <a:r>
              <a:rPr lang="en-IN" sz="2000" b="1">
                <a:solidFill>
                  <a:srgbClr val="000000"/>
                </a:solidFill>
                <a:latin typeface="Times New Roman" pitchFamily="18"/>
                <a:cs typeface="Tahoma" pitchFamily="2"/>
              </a:rPr>
              <a:t>Melanoma remains the most harmful form of skin cancer. </a:t>
            </a:r>
            <a:r>
              <a:rPr lang="en-US" sz="2000" b="1">
                <a:solidFill>
                  <a:srgbClr val="000000"/>
                </a:solidFill>
                <a:latin typeface="Times New Roman" pitchFamily="18"/>
                <a:cs typeface="Times New Roman" pitchFamily="18"/>
              </a:rPr>
              <a:t>The cure of melanoma is effective, if it can be recognized early. A comparative study for classifying the group of melanoma using the supervised machine learning algorithms is discussed in this proposed work. Classification of melanoma from dermoscopic data is proposed to help the clinical utilization of dermatoscopy imaging methods for skin sores classification. The images were enhanced using anisotropic diffusion filter and unsharp masking.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88000" y="288000"/>
            <a:ext cx="9071640" cy="637560"/>
          </a:xfrm>
        </p:spPr>
        <p:txBody>
          <a:bodyPr vert="horz"/>
          <a:lstStyle/>
          <a:p>
            <a:pPr lvl="0"/>
            <a:r>
              <a:rPr lang="en-IN">
                <a:cs typeface="Tahoma" pitchFamily="2"/>
              </a:rPr>
              <a:t>CONTENTS</a:t>
            </a:r>
          </a:p>
        </p:txBody>
      </p:sp>
      <p:sp>
        <p:nvSpPr>
          <p:cNvPr id="3" name="Text Placeholder 2"/>
          <p:cNvSpPr txBox="1">
            <a:spLocks noGrp="1"/>
          </p:cNvSpPr>
          <p:nvPr>
            <p:ph type="body" idx="4294967295"/>
          </p:nvPr>
        </p:nvSpPr>
        <p:spPr/>
        <p:txBody>
          <a:bodyPr vert="horz"/>
          <a:lstStyle/>
          <a:p>
            <a:pPr lvl="0"/>
            <a:endParaRPr lang="en-IN" sz="2600">
              <a:solidFill>
                <a:srgbClr val="000000"/>
              </a:solidFill>
              <a:cs typeface="Tahoma" pitchFamily="2"/>
            </a:endParaRPr>
          </a:p>
          <a:p>
            <a:pPr lvl="0">
              <a:buSzPct val="45000"/>
              <a:buFont typeface="StarSymbol"/>
              <a:buChar char="●"/>
            </a:pPr>
            <a:r>
              <a:rPr lang="en-IN" sz="2600" b="1">
                <a:solidFill>
                  <a:srgbClr val="000000"/>
                </a:solidFill>
                <a:latin typeface="Times New Roman" pitchFamily="18"/>
                <a:cs typeface="Tahoma" pitchFamily="2"/>
              </a:rPr>
              <a:t>INTRODUCTION</a:t>
            </a:r>
          </a:p>
          <a:p>
            <a:pPr lvl="0">
              <a:buSzPct val="45000"/>
              <a:buFont typeface="StarSymbol"/>
              <a:buChar char="●"/>
            </a:pPr>
            <a:r>
              <a:rPr lang="en-IN" sz="2600" b="1">
                <a:solidFill>
                  <a:srgbClr val="000000"/>
                </a:solidFill>
                <a:latin typeface="Times New Roman" pitchFamily="18"/>
                <a:cs typeface="Tahoma" pitchFamily="2"/>
              </a:rPr>
              <a:t>PROBLEM STATEMNT</a:t>
            </a:r>
          </a:p>
          <a:p>
            <a:pPr lvl="0">
              <a:buSzPct val="45000"/>
              <a:buFont typeface="StarSymbol"/>
              <a:buChar char="●"/>
            </a:pPr>
            <a:r>
              <a:rPr lang="en-IN" sz="2600" b="1">
                <a:solidFill>
                  <a:srgbClr val="000000"/>
                </a:solidFill>
                <a:latin typeface="Times New Roman" pitchFamily="18"/>
                <a:cs typeface="Tahoma" pitchFamily="2"/>
              </a:rPr>
              <a:t>OBJECTIVE OF THE PROJECT</a:t>
            </a:r>
          </a:p>
          <a:p>
            <a:pPr lvl="0">
              <a:buSzPct val="45000"/>
              <a:buFont typeface="StarSymbol"/>
              <a:buChar char="●"/>
            </a:pPr>
            <a:r>
              <a:rPr lang="en-IN" sz="2600" b="1">
                <a:solidFill>
                  <a:srgbClr val="000000"/>
                </a:solidFill>
                <a:latin typeface="Times New Roman" pitchFamily="18"/>
                <a:cs typeface="Tahoma" pitchFamily="2"/>
              </a:rPr>
              <a:t>METHEDOLOGY</a:t>
            </a:r>
          </a:p>
          <a:p>
            <a:pPr lvl="0">
              <a:buSzPct val="45000"/>
              <a:buFont typeface="StarSymbol"/>
              <a:buChar char="●"/>
            </a:pPr>
            <a:r>
              <a:rPr lang="en-IN" sz="2600" b="1">
                <a:solidFill>
                  <a:srgbClr val="000000"/>
                </a:solidFill>
                <a:latin typeface="Times New Roman" pitchFamily="18"/>
                <a:cs typeface="Tahoma" pitchFamily="2"/>
              </a:rPr>
              <a:t>CONCLUSION</a:t>
            </a:r>
          </a:p>
          <a:p>
            <a:pPr lvl="0">
              <a:buSzPct val="45000"/>
              <a:buFont typeface="StarSymbol"/>
              <a:buChar char="●"/>
            </a:pPr>
            <a:r>
              <a:rPr lang="en-IN" sz="2600" b="1">
                <a:solidFill>
                  <a:srgbClr val="000000"/>
                </a:solidFill>
                <a:latin typeface="Times New Roman" pitchFamily="18"/>
                <a:cs typeface="Tahoma" pitchFamily="2"/>
              </a:rPr>
              <a:t>REFERENCES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vert="horz"/>
          <a:lstStyle/>
          <a:p>
            <a:pPr lvl="0"/>
            <a:r>
              <a:rPr lang="en-IN">
                <a:cs typeface="Tahoma" pitchFamily="2"/>
              </a:rPr>
              <a:t>INTRODUCTION</a:t>
            </a:r>
          </a:p>
        </p:txBody>
      </p:sp>
      <p:sp>
        <p:nvSpPr>
          <p:cNvPr id="3" name="Text Placeholder 2"/>
          <p:cNvSpPr txBox="1">
            <a:spLocks noGrp="1"/>
          </p:cNvSpPr>
          <p:nvPr>
            <p:ph type="body" idx="4294967295"/>
          </p:nvPr>
        </p:nvSpPr>
        <p:spPr>
          <a:xfrm>
            <a:off x="648360" y="1655999"/>
            <a:ext cx="9071640" cy="4384440"/>
          </a:xfrm>
        </p:spPr>
        <p:txBody>
          <a:bodyPr vert="horz"/>
          <a:lstStyle/>
          <a:p>
            <a:pPr lvl="0">
              <a:buSzPct val="45000"/>
              <a:buFont typeface="StarSymbol"/>
              <a:buChar char="●"/>
            </a:pPr>
            <a:r>
              <a:rPr lang="en-IN" sz="2200" b="1">
                <a:solidFill>
                  <a:srgbClr val="000000"/>
                </a:solidFill>
                <a:latin typeface="Times New Roman" pitchFamily="18"/>
                <a:cs typeface="Tahoma" pitchFamily="2"/>
              </a:rPr>
              <a:t>One of the most predominant type of cancer is melonama which doubles every 20 years is a deadly disease.</a:t>
            </a:r>
          </a:p>
          <a:p>
            <a:pPr lvl="0">
              <a:buSzPct val="45000"/>
              <a:buFont typeface="StarSymbol"/>
              <a:buChar char="●"/>
            </a:pPr>
            <a:r>
              <a:rPr lang="en-IN" sz="2200" b="1">
                <a:solidFill>
                  <a:srgbClr val="000000"/>
                </a:solidFill>
                <a:latin typeface="Times New Roman" pitchFamily="18"/>
                <a:cs typeface="Tahoma" pitchFamily="2"/>
              </a:rPr>
              <a:t>Melonama is form of skin cancer but survival rates are high if detected and diagnosed early.</a:t>
            </a:r>
          </a:p>
          <a:p>
            <a:pPr lvl="0">
              <a:buSzPct val="45000"/>
              <a:buFont typeface="StarSymbol"/>
              <a:buChar char="●"/>
            </a:pPr>
            <a:endParaRPr lang="en-IN" sz="2200" b="1">
              <a:solidFill>
                <a:srgbClr val="000000"/>
              </a:solidFill>
              <a:latin typeface="Times New Roman" pitchFamily="18"/>
              <a:cs typeface="Tahoma" pitchFamily="2"/>
            </a:endParaRPr>
          </a:p>
          <a:p>
            <a:pPr lvl="0">
              <a:buSzPct val="45000"/>
              <a:buFont typeface="StarSymbol"/>
              <a:buChar char="●"/>
            </a:pPr>
            <a:r>
              <a:rPr lang="en-IN" sz="2200" b="1">
                <a:solidFill>
                  <a:srgbClr val="000000"/>
                </a:solidFill>
                <a:latin typeface="Times New Roman" pitchFamily="18"/>
                <a:cs typeface="Tahoma" pitchFamily="2"/>
              </a:rPr>
              <a:t>The recent emergence of machine learning and deep learning methods for medical image analysis has enabled the development of intelligent medical imaging-based diagnosis systems that can assist physicians in making better decisions about a patient’s health.</a:t>
            </a:r>
          </a:p>
          <a:p>
            <a:pPr lvl="0">
              <a:buSzPct val="45000"/>
              <a:buFont typeface="StarSymbol"/>
              <a:buChar char="●"/>
            </a:pPr>
            <a:endParaRPr lang="en-IN" sz="2200" b="1">
              <a:solidFill>
                <a:srgbClr val="000000"/>
              </a:solidFill>
              <a:latin typeface="Times New Roman" pitchFamily="18"/>
              <a:cs typeface="Tahoma" pitchFamily="2"/>
            </a:endParaRPr>
          </a:p>
          <a:p>
            <a:pPr lvl="0">
              <a:buSzPct val="45000"/>
              <a:buFont typeface="StarSymbol"/>
              <a:buChar char="●"/>
            </a:pPr>
            <a:r>
              <a:rPr lang="en-IN" sz="2200" b="1">
                <a:solidFill>
                  <a:srgbClr val="000000"/>
                </a:solidFill>
                <a:latin typeface="Times New Roman" pitchFamily="18"/>
                <a:cs typeface="Tahoma" pitchFamily="2"/>
              </a:rPr>
              <a:t> In particular, skin imaging is a ﬁeld where these new methods can be applied with a high rate of success.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vert="horz"/>
          <a:lstStyle/>
          <a:p>
            <a:pPr lvl="0"/>
            <a:r>
              <a:rPr lang="en-IN">
                <a:cs typeface="Tahoma" pitchFamily="2"/>
              </a:rPr>
              <a:t>PROBLEM STATEMENT</a:t>
            </a:r>
          </a:p>
        </p:txBody>
      </p:sp>
      <p:sp>
        <p:nvSpPr>
          <p:cNvPr id="3" name="Text Placeholder 2"/>
          <p:cNvSpPr txBox="1">
            <a:spLocks noGrp="1"/>
          </p:cNvSpPr>
          <p:nvPr>
            <p:ph type="body" idx="4294967295"/>
          </p:nvPr>
        </p:nvSpPr>
        <p:spPr>
          <a:xfrm>
            <a:off x="1152000" y="1769040"/>
            <a:ext cx="8423640" cy="4384440"/>
          </a:xfrm>
        </p:spPr>
        <p:txBody>
          <a:bodyPr vert="horz"/>
          <a:lstStyle/>
          <a:p>
            <a:pPr lvl="0" algn="just">
              <a:lnSpc>
                <a:spcPct val="150000"/>
              </a:lnSpc>
            </a:pPr>
            <a:endParaRPr lang="en-US" sz="2400" kern="0">
              <a:solidFill>
                <a:srgbClr val="131413"/>
              </a:solidFill>
              <a:latin typeface="Times New Roman" pitchFamily="18"/>
              <a:cs typeface="Times New Roman" pitchFamily="18"/>
            </a:endParaRPr>
          </a:p>
          <a:p>
            <a:pPr lvl="0" algn="just">
              <a:lnSpc>
                <a:spcPct val="150000"/>
              </a:lnSpc>
            </a:pPr>
            <a:r>
              <a:rPr lang="en-US" sz="2400" b="1" kern="0">
                <a:solidFill>
                  <a:srgbClr val="131413"/>
                </a:solidFill>
                <a:latin typeface="Times New Roman" pitchFamily="18"/>
                <a:cs typeface="Times New Roman" pitchFamily="18"/>
              </a:rPr>
              <a:t>To developed an efficient image classification system of melanoma which classifies the skin lesions into benign and malignant. The input image is pre-processed by anisotropic diffusion filter and unsharp masking and to apply different types of segmentation algorithm.</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vert="horz"/>
          <a:lstStyle/>
          <a:p>
            <a:pPr lvl="0"/>
            <a:r>
              <a:rPr lang="en-IN">
                <a:cs typeface="Tahoma" pitchFamily="2"/>
              </a:rPr>
              <a:t>OBJECTIVE OF THE PROJECT</a:t>
            </a:r>
          </a:p>
        </p:txBody>
      </p:sp>
      <p:sp>
        <p:nvSpPr>
          <p:cNvPr id="3" name="Text Placeholder 2"/>
          <p:cNvSpPr txBox="1">
            <a:spLocks noGrp="1"/>
          </p:cNvSpPr>
          <p:nvPr>
            <p:ph type="body" idx="4294967295"/>
          </p:nvPr>
        </p:nvSpPr>
        <p:spPr>
          <a:xfrm>
            <a:off x="1224000" y="1879560"/>
            <a:ext cx="7632000" cy="4384440"/>
          </a:xfrm>
        </p:spPr>
        <p:txBody>
          <a:bodyPr vert="horz"/>
          <a:lstStyle/>
          <a:p>
            <a:pPr marL="144000" lvl="0" algn="just">
              <a:lnSpc>
                <a:spcPct val="150000"/>
              </a:lnSpc>
            </a:pPr>
            <a:r>
              <a:rPr lang="en-US" sz="2400" b="1" kern="0">
                <a:solidFill>
                  <a:srgbClr val="131413"/>
                </a:solidFill>
                <a:latin typeface="Times New Roman" pitchFamily="18"/>
                <a:cs typeface="Times New Roman" pitchFamily="18"/>
              </a:rPr>
              <a:t>The overall system demonstrates an automated diagnosis procedure for precise and steady determination of skin malignancy with a incredible capability for non invasively image supported treatment strategies.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vert="horz"/>
          <a:lstStyle/>
          <a:p>
            <a:pPr lvl="0"/>
            <a:r>
              <a:rPr lang="en-IN">
                <a:cs typeface="Tahoma" pitchFamily="2"/>
              </a:rPr>
              <a:t>CONCLUSION</a:t>
            </a:r>
          </a:p>
        </p:txBody>
      </p:sp>
      <p:sp>
        <p:nvSpPr>
          <p:cNvPr id="3" name="Text Placeholder 2"/>
          <p:cNvSpPr txBox="1">
            <a:spLocks noGrp="1"/>
          </p:cNvSpPr>
          <p:nvPr>
            <p:ph type="body" idx="4294967295"/>
          </p:nvPr>
        </p:nvSpPr>
        <p:spPr>
          <a:xfrm>
            <a:off x="792000" y="1769040"/>
            <a:ext cx="8424000" cy="4384440"/>
          </a:xfrm>
        </p:spPr>
        <p:txBody>
          <a:bodyPr vert="horz"/>
          <a:lstStyle/>
          <a:p>
            <a:pPr lvl="0" algn="just">
              <a:lnSpc>
                <a:spcPct val="150000"/>
              </a:lnSpc>
            </a:pPr>
            <a:r>
              <a:rPr lang="en-US" sz="2400" b="1" kern="0">
                <a:solidFill>
                  <a:srgbClr val="000000"/>
                </a:solidFill>
                <a:latin typeface="Times New Roman" pitchFamily="18"/>
                <a:cs typeface="Times New Roman" pitchFamily="18"/>
              </a:rPr>
              <a:t>The overall system demonstrates an automated diagnosis procedure for precise and steady determination of skin malignancy with a incredible capability for noninvasively image supported treatment strategies.</a:t>
            </a:r>
          </a:p>
          <a:p>
            <a:pPr lvl="0" algn="just">
              <a:lnSpc>
                <a:spcPct val="150000"/>
              </a:lnSpc>
            </a:pPr>
            <a:r>
              <a:rPr lang="en-US" sz="2400" b="1" kern="0">
                <a:solidFill>
                  <a:srgbClr val="000000"/>
                </a:solidFill>
                <a:latin typeface="Times New Roman" pitchFamily="18"/>
                <a:cs typeface="Times New Roman" pitchFamily="18"/>
              </a:rPr>
              <a:t>Hence </a:t>
            </a:r>
            <a:r>
              <a:rPr lang="en-IN" sz="2400" b="1">
                <a:solidFill>
                  <a:srgbClr val="000000"/>
                </a:solidFill>
                <a:latin typeface="Times New Roman" pitchFamily="18"/>
                <a:ea typeface="SimSun"/>
                <a:cs typeface="Times New Roman" pitchFamily="18"/>
              </a:rPr>
              <a:t>using </a:t>
            </a:r>
            <a:r>
              <a:rPr lang="en-US" sz="2400" b="1">
                <a:solidFill>
                  <a:srgbClr val="000000"/>
                </a:solidFill>
                <a:latin typeface="Times New Roman" pitchFamily="18"/>
                <a:ea typeface="SimSun"/>
                <a:cs typeface="Times New Roman" pitchFamily="18"/>
              </a:rPr>
              <a:t>this </a:t>
            </a:r>
            <a:r>
              <a:rPr lang="en-IN" sz="2400" b="1">
                <a:solidFill>
                  <a:srgbClr val="000000"/>
                </a:solidFill>
                <a:latin typeface="Times New Roman" pitchFamily="18"/>
                <a:ea typeface="SimSun"/>
                <a:cs typeface="Times New Roman" pitchFamily="18"/>
              </a:rPr>
              <a:t>techniques, there has no dire need for complex and composite pre-processing techniques such as image resize, crop and pixel value normalization.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vert="horz"/>
          <a:lstStyle/>
          <a:p>
            <a:pPr lvl="0"/>
            <a:r>
              <a:rPr lang="en-IN">
                <a:cs typeface="Tahoma" pitchFamily="2"/>
              </a:rPr>
              <a:t>REFERENCES</a:t>
            </a:r>
          </a:p>
        </p:txBody>
      </p:sp>
      <p:sp>
        <p:nvSpPr>
          <p:cNvPr id="3" name="Text Placeholder 2"/>
          <p:cNvSpPr txBox="1">
            <a:spLocks noGrp="1"/>
          </p:cNvSpPr>
          <p:nvPr>
            <p:ph type="body" idx="4294967295"/>
          </p:nvPr>
        </p:nvSpPr>
        <p:spPr>
          <a:xfrm>
            <a:off x="1224000" y="1807560"/>
            <a:ext cx="7992000" cy="4384440"/>
          </a:xfrm>
        </p:spPr>
        <p:txBody>
          <a:bodyPr vert="horz"/>
          <a:lstStyle/>
          <a:p>
            <a:pPr marL="270000" lvl="0" indent="-270000" algn="just">
              <a:lnSpc>
                <a:spcPct val="150000"/>
              </a:lnSpc>
              <a:buSzPct val="45000"/>
              <a:buFont typeface="StarSymbol"/>
              <a:buChar char="●"/>
              <a:tabLst>
                <a:tab pos="540000" algn="l"/>
              </a:tabLst>
            </a:pPr>
            <a:r>
              <a:rPr lang="en-US" sz="1500">
                <a:solidFill>
                  <a:srgbClr val="000000"/>
                </a:solidFill>
                <a:latin typeface="Times New Roman" pitchFamily="18"/>
                <a:ea typeface="SimSun"/>
                <a:cs typeface="Times New Roman" pitchFamily="18"/>
              </a:rPr>
              <a:t>    </a:t>
            </a:r>
            <a:r>
              <a:rPr lang="en-US" sz="1500" b="1">
                <a:solidFill>
                  <a:srgbClr val="000000"/>
                </a:solidFill>
                <a:latin typeface="Times New Roman" pitchFamily="18"/>
                <a:ea typeface="SimSun"/>
                <a:cs typeface="Times New Roman" pitchFamily="18"/>
              </a:rPr>
              <a:t>Received May 23, 2020, accepted  June 7, 2020, date of publication June 10, 2020, date of current version June 25, 2020. Digital Object Identifier 10.1109/ACCESS.2020.3001507 Malignant Melanoma Classification Using Deep Learning: Datasets, Performance Measurements, Challenges and Opportunities AHMAD NAEEM 1 , MUHAMMAD SHOAIB FAROOQ 1 , (Member, IEEE),</a:t>
            </a:r>
          </a:p>
          <a:p>
            <a:pPr marL="270000" lvl="0" indent="-270000" algn="just">
              <a:lnSpc>
                <a:spcPct val="150000"/>
              </a:lnSpc>
              <a:buSzPct val="45000"/>
              <a:buFont typeface="StarSymbol"/>
              <a:buChar char="●"/>
              <a:tabLst>
                <a:tab pos="540000" algn="l"/>
              </a:tabLst>
            </a:pPr>
            <a:endParaRPr lang="en-US" sz="1500" b="1">
              <a:solidFill>
                <a:srgbClr val="000000"/>
              </a:solidFill>
              <a:latin typeface="Times New Roman" pitchFamily="18"/>
              <a:ea typeface="SimSun"/>
              <a:cs typeface="Times New Roman" pitchFamily="18"/>
            </a:endParaRPr>
          </a:p>
          <a:p>
            <a:pPr marL="270000" lvl="0" indent="-270000" algn="just">
              <a:lnSpc>
                <a:spcPct val="150000"/>
              </a:lnSpc>
              <a:buSzPct val="45000"/>
              <a:buFont typeface="StarSymbol"/>
              <a:buChar char="●"/>
              <a:tabLst>
                <a:tab pos="540000" algn="l"/>
              </a:tabLst>
            </a:pPr>
            <a:r>
              <a:rPr lang="en-US" sz="1500" b="1">
                <a:solidFill>
                  <a:srgbClr val="000000"/>
                </a:solidFill>
                <a:latin typeface="Times New Roman" pitchFamily="18"/>
                <a:ea typeface="SimSun"/>
                <a:cs typeface="Times New Roman" pitchFamily="18"/>
              </a:rPr>
              <a:t>      Cancer in Australia 2017, Austral. Inst. Health Welfare, Canberra, ACT, Australia, 2017.</a:t>
            </a:r>
          </a:p>
          <a:p>
            <a:pPr marL="270000" lvl="0" indent="-270000" algn="just">
              <a:lnSpc>
                <a:spcPct val="150000"/>
              </a:lnSpc>
              <a:buSzPct val="45000"/>
              <a:buFont typeface="StarSymbol"/>
              <a:buChar char="●"/>
              <a:tabLst>
                <a:tab pos="540000" algn="l"/>
              </a:tabLst>
            </a:pPr>
            <a:r>
              <a:rPr lang="en-US" sz="1500" b="1">
                <a:solidFill>
                  <a:srgbClr val="000000"/>
                </a:solidFill>
                <a:latin typeface="Times New Roman" pitchFamily="18"/>
                <a:ea typeface="SimSun"/>
                <a:cs typeface="Times New Roman" pitchFamily="18"/>
              </a:rPr>
              <a:t>     R. L. Siegel, K. D. Miller, and A. Jemal, ‘‘Cancer statistics, 2018,’’ CA Cancer J. Clinicians, vol. 68, no. 1, pp. 7–30, Jan. 2018. [9] Z. Hu, J. Tang, Z. Wang, K. Zhang, L. Zhang, and Q. Sun, ‘‘Deep learning for image-based cancer detection and diagnosis—A survey,’’ Pattern Recognit., vol. 83, pp. 134–149, Nov. 2018.</a:t>
            </a:r>
          </a:p>
          <a:p>
            <a:pPr lvl="0" algn="just">
              <a:lnSpc>
                <a:spcPct val="150000"/>
              </a:lnSpc>
            </a:pPr>
            <a:endParaRPr lang="en-US" sz="1200">
              <a:latin typeface="Times New Roman" pitchFamily="18"/>
              <a:ea typeface="SimSun"/>
              <a:cs typeface="Times New Roman" pitchFamily="18"/>
            </a:endParaRPr>
          </a:p>
          <a:p>
            <a:pPr marL="270000" lvl="0" indent="-270000" algn="just">
              <a:lnSpc>
                <a:spcPct val="150000"/>
              </a:lnSpc>
              <a:tabLst>
                <a:tab pos="540000" algn="l"/>
              </a:tabLst>
            </a:pPr>
            <a:endParaRPr lang="en-US" sz="1200">
              <a:solidFill>
                <a:srgbClr val="131413"/>
              </a:solidFill>
              <a:latin typeface="Times New Roman" pitchFamily="18"/>
              <a:cs typeface="Times New Roman" pitchFamily="18"/>
            </a:endParaRPr>
          </a:p>
          <a:p>
            <a:pPr lvl="0" algn="just"/>
            <a:endParaRPr lang="en-US" sz="1200">
              <a:latin typeface="Times New Roman" pitchFamily="18"/>
              <a:ea typeface="SimSun"/>
              <a:cs typeface="Times New Roman" pitchFamily="1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vert="horz"/>
          <a:lstStyle/>
          <a:p>
            <a:endParaRPr lang="en-IN"/>
          </a:p>
        </p:txBody>
      </p:sp>
      <p:sp>
        <p:nvSpPr>
          <p:cNvPr id="3" name="Text Placeholder 2"/>
          <p:cNvSpPr txBox="1">
            <a:spLocks noGrp="1"/>
          </p:cNvSpPr>
          <p:nvPr>
            <p:ph type="body" idx="4294967295"/>
          </p:nvPr>
        </p:nvSpPr>
        <p:spPr>
          <a:xfrm>
            <a:off x="864000" y="1944000"/>
            <a:ext cx="8280000" cy="4384440"/>
          </a:xfrm>
        </p:spPr>
        <p:txBody>
          <a:bodyPr vert="horz"/>
          <a:lstStyle/>
          <a:p>
            <a:pPr marL="270000" lvl="0" indent="-270000" algn="just">
              <a:lnSpc>
                <a:spcPct val="150000"/>
              </a:lnSpc>
              <a:buSzPct val="45000"/>
              <a:buFont typeface="StarSymbol"/>
              <a:buChar char="●"/>
              <a:tabLst>
                <a:tab pos="540000" algn="l"/>
              </a:tabLst>
            </a:pPr>
            <a:r>
              <a:rPr lang="en-US" sz="1800" b="1">
                <a:solidFill>
                  <a:srgbClr val="131413"/>
                </a:solidFill>
                <a:latin typeface="Times New Roman" pitchFamily="18"/>
                <a:cs typeface="Times New Roman" pitchFamily="18"/>
              </a:rPr>
              <a:t>    Al-azawi RJ, Abdulhameed AA, Ahmed HM (2017) A robustness segmentation approach for skin Cancer</a:t>
            </a:r>
          </a:p>
          <a:p>
            <a:pPr marL="270000" lvl="0" indent="-270000" algn="just">
              <a:lnSpc>
                <a:spcPct val="150000"/>
              </a:lnSpc>
              <a:buSzPct val="45000"/>
              <a:buFont typeface="StarSymbol"/>
              <a:buChar char="●"/>
              <a:tabLst>
                <a:tab pos="540000" algn="l"/>
              </a:tabLst>
            </a:pPr>
            <a:r>
              <a:rPr lang="en-US" sz="1800" b="1">
                <a:solidFill>
                  <a:srgbClr val="131413"/>
                </a:solidFill>
                <a:latin typeface="Times New Roman" pitchFamily="18"/>
                <a:cs typeface="Times New Roman" pitchFamily="18"/>
              </a:rPr>
              <a:t>   image detection based on an adaptive automatic thresholding technique. Am J Intell Syst 7:107–112</a:t>
            </a:r>
          </a:p>
          <a:p>
            <a:pPr lvl="0" algn="just">
              <a:lnSpc>
                <a:spcPct val="150000"/>
              </a:lnSpc>
              <a:buSzPct val="45000"/>
              <a:buFont typeface="StarSymbol"/>
              <a:buChar char="●"/>
            </a:pPr>
            <a:endParaRPr lang="en-US" sz="1800" b="1">
              <a:solidFill>
                <a:srgbClr val="131413"/>
              </a:solidFill>
              <a:latin typeface="Times New Roman" pitchFamily="18"/>
              <a:cs typeface="Times New Roman" pitchFamily="18"/>
            </a:endParaRPr>
          </a:p>
          <a:p>
            <a:pPr marL="270000" lvl="0" indent="-270000" algn="just">
              <a:lnSpc>
                <a:spcPct val="150000"/>
              </a:lnSpc>
              <a:buSzPct val="45000"/>
              <a:buFont typeface="StarSymbol"/>
              <a:buChar char="●"/>
              <a:tabLst>
                <a:tab pos="540000" algn="l"/>
              </a:tabLst>
            </a:pPr>
            <a:r>
              <a:rPr lang="en-US" sz="1800" b="1">
                <a:solidFill>
                  <a:srgbClr val="131413"/>
                </a:solidFill>
                <a:latin typeface="Times New Roman" pitchFamily="18"/>
                <a:cs typeface="Times New Roman" pitchFamily="18"/>
              </a:rPr>
              <a:t>Andre E, Brett K, Novoa Roberto A, Justin K, Swetter Susan M, Blau Helen M, Sebastian T (2017)</a:t>
            </a:r>
          </a:p>
          <a:p>
            <a:pPr marL="270000" lvl="0" indent="-270000" algn="just">
              <a:lnSpc>
                <a:spcPct val="150000"/>
              </a:lnSpc>
              <a:buSzPct val="45000"/>
              <a:buFont typeface="StarSymbol"/>
              <a:buChar char="●"/>
              <a:tabLst>
                <a:tab pos="540000" algn="l"/>
              </a:tabLst>
            </a:pPr>
            <a:r>
              <a:rPr lang="en-US" sz="1800" b="1">
                <a:solidFill>
                  <a:srgbClr val="131413"/>
                </a:solidFill>
                <a:latin typeface="Times New Roman" pitchFamily="18"/>
                <a:cs typeface="Times New Roman" pitchFamily="18"/>
              </a:rPr>
              <a:t>Dermatologist-level classification of skin cancer with deep neural networks. Nature 542:115–118</a:t>
            </a:r>
          </a:p>
          <a:p>
            <a:pPr lvl="0" algn="just">
              <a:lnSpc>
                <a:spcPct val="150000"/>
              </a:lnSpc>
              <a:buSzPct val="45000"/>
              <a:buFont typeface="StarSymbol"/>
              <a:buChar char="●"/>
            </a:pPr>
            <a:endParaRPr lang="en-US" sz="1200">
              <a:solidFill>
                <a:srgbClr val="131413"/>
              </a:solidFill>
              <a:latin typeface="Times New Roman" pitchFamily="18"/>
              <a:cs typeface="Times New Roman" pitchFamily="18"/>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Blue_Curv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_Curv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645</Words>
  <Application>Microsoft Office PowerPoint</Application>
  <PresentationFormat>Widescreen</PresentationFormat>
  <Paragraphs>65</Paragraphs>
  <Slides>10</Slides>
  <Notes>10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SimSun</vt:lpstr>
      <vt:lpstr>Arial</vt:lpstr>
      <vt:lpstr>Calibri</vt:lpstr>
      <vt:lpstr>Franklin Gothic Book</vt:lpstr>
      <vt:lpstr>Liberation Sans</vt:lpstr>
      <vt:lpstr>Segoe UI</vt:lpstr>
      <vt:lpstr>StarSymbol</vt:lpstr>
      <vt:lpstr>Tahoma</vt:lpstr>
      <vt:lpstr>Times New Roman</vt:lpstr>
      <vt:lpstr>Blue_Curve</vt:lpstr>
      <vt:lpstr>Blue_Curve1</vt:lpstr>
      <vt:lpstr>PES Institute of Technology and Management </vt:lpstr>
      <vt:lpstr>ABSTRACT</vt:lpstr>
      <vt:lpstr>CONTENTS</vt:lpstr>
      <vt:lpstr>INTRODUCTION</vt:lpstr>
      <vt:lpstr>PROBLEM STATEMENT</vt:lpstr>
      <vt:lpstr>OBJECTIVE OF THE PROJECT</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Curve</dc:title>
  <cp:lastModifiedBy>word2</cp:lastModifiedBy>
  <cp:revision>3</cp:revision>
  <dcterms:created xsi:type="dcterms:W3CDTF">2020-12-13T10:38:59Z</dcterms:created>
  <dcterms:modified xsi:type="dcterms:W3CDTF">2020-12-16T07:07:26Z</dcterms:modified>
</cp:coreProperties>
</file>