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5" r:id="rId5"/>
    <p:sldId id="277" r:id="rId6"/>
    <p:sldId id="261" r:id="rId7"/>
    <p:sldId id="262" r:id="rId8"/>
    <p:sldId id="287" r:id="rId9"/>
    <p:sldId id="288" r:id="rId10"/>
    <p:sldId id="263" r:id="rId11"/>
    <p:sldId id="289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ACC36-10C9-4EA9-8F2E-FF4E82506243}" v="3" dt="2021-08-31T21:12:20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7E1B8-528F-4D87-8EBD-B843BAE2C861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576D-777F-42E1-9739-7FD89F404092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1A11-BB96-443E-B274-982C61AA7E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anchor="ctr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3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1" y="2413000"/>
            <a:ext cx="4114795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239003" y="2413000"/>
            <a:ext cx="4114797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142" y="2046288"/>
            <a:ext cx="554445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4142" y="3162300"/>
            <a:ext cx="5544458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0588" y="2046288"/>
            <a:ext cx="4114800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40588" y="3162300"/>
            <a:ext cx="4114800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2" y="1850572"/>
            <a:ext cx="10134601" cy="4093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1" name="Text Placeholder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2" name="Text Placeholder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3" name="Text Placeholder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5" name="Text Placeholder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0" name="Text Placeholder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771" y="4136571"/>
            <a:ext cx="3907972" cy="1883230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7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 userDrawn="1"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r">
              <a:buNone/>
              <a:defRPr/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419184"/>
            <a:ext cx="2362200" cy="1110286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28"/>
            <a:ext cx="4501910" cy="732282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9" y="2318657"/>
            <a:ext cx="4203247" cy="1440996"/>
          </a:xfrm>
        </p:spPr>
        <p:txBody>
          <a:bodyPr lIns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9" y="4147457"/>
            <a:ext cx="4203247" cy="153216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43" y="5201920"/>
            <a:ext cx="5747657" cy="992505"/>
          </a:xfrm>
        </p:spPr>
        <p:txBody>
          <a:bodyPr anchor="ctr">
            <a:normAutofit/>
          </a:bodyPr>
          <a:lstStyle>
            <a:lvl1pPr>
              <a:defRPr sz="4800" cap="all" baseline="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Title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2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3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71" r:id="rId9"/>
    <p:sldLayoutId id="2147483679" r:id="rId10"/>
    <p:sldLayoutId id="2147483677" r:id="rId11"/>
    <p:sldLayoutId id="2147483672" r:id="rId12"/>
    <p:sldLayoutId id="2147483652" r:id="rId13"/>
    <p:sldLayoutId id="2147483653" r:id="rId14"/>
    <p:sldLayoutId id="2147483650" r:id="rId15"/>
    <p:sldLayoutId id="2147483654" r:id="rId16"/>
    <p:sldLayoutId id="2147483674" r:id="rId17"/>
    <p:sldLayoutId id="2147483676" r:id="rId18"/>
    <p:sldLayoutId id="2147483673" r:id="rId19"/>
    <p:sldLayoutId id="2147483675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lose up of girl writing&#10;">
            <a:extLst>
              <a:ext uri="{FF2B5EF4-FFF2-40B4-BE49-F238E27FC236}">
                <a16:creationId xmlns:a16="http://schemas.microsoft.com/office/drawing/2014/main" id="{54164480-ECF3-4F09-B48E-13A40EAE5A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96" y="0"/>
            <a:ext cx="12192000" cy="6858000"/>
          </a:xfrm>
        </p:spPr>
      </p:pic>
      <p:sp>
        <p:nvSpPr>
          <p:cNvPr id="32" name="Subtitle 31">
            <a:extLst>
              <a:ext uri="{FF2B5EF4-FFF2-40B4-BE49-F238E27FC236}">
                <a16:creationId xmlns:a16="http://schemas.microsoft.com/office/drawing/2014/main" id="{F69B5076-6A18-4AD8-A2C2-DB967CF6E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18" y="5325276"/>
            <a:ext cx="3677297" cy="682094"/>
          </a:xfrm>
        </p:spPr>
        <p:txBody>
          <a:bodyPr/>
          <a:lstStyle/>
          <a:p>
            <a:r>
              <a:rPr lang="en-US" dirty="0"/>
              <a:t>By team-LEPTONS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F05770-DDB0-EA0B-3D28-754EA0151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19" y="1248696"/>
            <a:ext cx="11225979" cy="3785419"/>
          </a:xfrm>
        </p:spPr>
        <p:txBody>
          <a:bodyPr/>
          <a:lstStyle/>
          <a:p>
            <a:r>
              <a:rPr lang="en-IN" dirty="0"/>
              <a:t>                  </a:t>
            </a:r>
            <a:r>
              <a:rPr lang="en-IN" sz="8800" dirty="0">
                <a:latin typeface="Algerian" panose="04020705040A02060702" pitchFamily="82" charset="0"/>
              </a:rPr>
              <a:t>JOB PORTAL</a:t>
            </a:r>
          </a:p>
        </p:txBody>
      </p:sp>
    </p:spTree>
    <p:extLst>
      <p:ext uri="{BB962C8B-B14F-4D97-AF65-F5344CB8AC3E}">
        <p14:creationId xmlns:p14="http://schemas.microsoft.com/office/powerpoint/2010/main" val="5063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107" y="2028518"/>
            <a:ext cx="4203247" cy="743744"/>
          </a:xfrm>
        </p:spPr>
        <p:txBody>
          <a:bodyPr/>
          <a:lstStyle/>
          <a:p>
            <a:r>
              <a:rPr lang="en-ZA" dirty="0"/>
              <a:t>About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288" y="3264311"/>
            <a:ext cx="8565654" cy="2784372"/>
          </a:xfrm>
        </p:spPr>
        <p:txBody>
          <a:bodyPr vert="horz" lIns="0" tIns="45720" rIns="91440" bIns="45720" rtlCol="0" anchor="t">
            <a:normAutofit fontScale="70000" lnSpcReduction="20000"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Team members:</a:t>
            </a:r>
          </a:p>
          <a:p>
            <a:r>
              <a:rPr lang="en-US" sz="2800" dirty="0" err="1">
                <a:latin typeface="Arial Black" panose="020B0A04020102020204" pitchFamily="34" charset="0"/>
              </a:rPr>
              <a:t>Channaveerayya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Ashwini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Deepika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Pooja</a:t>
            </a:r>
          </a:p>
          <a:p>
            <a:endParaRPr lang="en-US" sz="2800" dirty="0">
              <a:latin typeface="Arial Black" panose="020B0A04020102020204" pitchFamily="34" charset="0"/>
            </a:endParaRPr>
          </a:p>
          <a:p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>
            <a:normAutofit/>
          </a:bodyPr>
          <a:lstStyle/>
          <a:p>
            <a:r>
              <a:rPr lang="en-US" dirty="0"/>
              <a:t>Problem statement:</a:t>
            </a:r>
            <a:br>
              <a:rPr lang="en-US" dirty="0"/>
            </a:b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9C42777-54AD-453F-B4EF-F59AF9213DD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5DB049-1A50-43CE-907A-2AA792D6F9F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D0501D-1DE4-57FA-F2C2-9EF93F2D8412}"/>
              </a:ext>
            </a:extLst>
          </p:cNvPr>
          <p:cNvSpPr txBox="1"/>
          <p:nvPr/>
        </p:nvSpPr>
        <p:spPr>
          <a:xfrm>
            <a:off x="491613" y="2974258"/>
            <a:ext cx="60615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Revolutionise campus recruitment automate engineering college placement process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90560" y="2012558"/>
            <a:ext cx="6000769" cy="803818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6ACBB45-6616-4FE9-B211-BDCA0491CD1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EB4FD15-5553-45C2-B403-92726A0897A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9E19BC-12C6-4F34-8ADE-99486BCBB8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50922" y="5647910"/>
            <a:ext cx="5041422" cy="54010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602965-C05F-EEFC-B533-5F6EBFA3C9AE}"/>
              </a:ext>
            </a:extLst>
          </p:cNvPr>
          <p:cNvSpPr txBox="1"/>
          <p:nvPr/>
        </p:nvSpPr>
        <p:spPr>
          <a:xfrm>
            <a:off x="4190560" y="2576053"/>
            <a:ext cx="69525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:REPLACING TRADITIONAL METHOD</a:t>
            </a:r>
          </a:p>
          <a:p>
            <a:r>
              <a:rPr lang="en-IN" sz="4000" dirty="0"/>
              <a:t>:SEVERAL PROBLEMS FACED BY STUDENTS</a:t>
            </a:r>
          </a:p>
          <a:p>
            <a:r>
              <a:rPr lang="en-IN" sz="4000" dirty="0"/>
              <a:t>:NO CONCURRENCY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AE146D-05B0-43E9-1A3F-B0ED829D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Problem solving approach</a:t>
            </a:r>
          </a:p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EB4FA-9403-0F4C-9E6B-145045B2A1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38600" y="2621843"/>
            <a:ext cx="6315890" cy="3489651"/>
          </a:xfrm>
        </p:spPr>
        <p:txBody>
          <a:bodyPr>
            <a:normAutofit fontScale="85000" lnSpcReduction="10000"/>
          </a:bodyPr>
          <a:lstStyle/>
          <a:p>
            <a:endParaRPr lang="en-IN" sz="1200" dirty="0"/>
          </a:p>
          <a:p>
            <a:r>
              <a:rPr lang="en-IN" sz="4000" dirty="0"/>
              <a:t>DEVELOPING ONLINE PLATFORM</a:t>
            </a:r>
          </a:p>
          <a:p>
            <a:r>
              <a:rPr lang="en-IN" sz="4000" dirty="0"/>
              <a:t>CONTROLLING ERRORS BY MANUAL METHODS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CB260A-5E90-9B09-34A2-951EE561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B6711-E21F-773E-AE5F-531B98F2D67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0466C-6F2B-B303-1656-381BF0BF0CB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2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30AEB2-B651-22FC-439E-811A995342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3600" dirty="0"/>
              <a:t>INNOVATION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490BE-7EF4-D556-11C7-5F239A62FD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FEEDBACK BY STUDENTS AND COMPAINES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ABD4B-1D82-BFDD-A683-F6599E53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04F8B-3CAC-6F28-0EC5-DCF0B970E55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DB92D-2754-0693-86F7-D34F14AC912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3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young person wearing safety goggles">
            <a:extLst>
              <a:ext uri="{FF2B5EF4-FFF2-40B4-BE49-F238E27FC236}">
                <a16:creationId xmlns:a16="http://schemas.microsoft.com/office/drawing/2014/main" id="{8C15BCA1-F2FE-4E47-B6D5-3BCFF65BFBF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6694955" cy="6858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4768" y="2069658"/>
            <a:ext cx="5042568" cy="345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dirty="0"/>
              <a:t>LOCAL SERVER: XAMPP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28"/>
            <a:ext cx="4501910" cy="732282"/>
          </a:xfrm>
        </p:spPr>
        <p:txBody>
          <a:bodyPr/>
          <a:lstStyle/>
          <a:p>
            <a:r>
              <a:rPr lang="en-US" dirty="0"/>
              <a:t>TOOLS USED: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319D9A-3123-4A8C-80E8-FEA22A44443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8E5D0F5-4C11-47EE-BA9F-DEF2F44DD3D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D86DE-B923-4D58-B00B-1914FA90BB7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0006" y="3587638"/>
            <a:ext cx="5042568" cy="320381"/>
          </a:xfrm>
        </p:spPr>
        <p:txBody>
          <a:bodyPr/>
          <a:lstStyle/>
          <a:p>
            <a:r>
              <a:rPr lang="en-US" dirty="0"/>
              <a:t>PHP,  CSS ,JAVASCRIPT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60FE46-C4A2-49EB-9D1E-FEFE2C69E10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98264" y="5105618"/>
            <a:ext cx="5042568" cy="320381"/>
          </a:xfrm>
        </p:spPr>
        <p:txBody>
          <a:bodyPr/>
          <a:lstStyle/>
          <a:p>
            <a:r>
              <a:rPr lang="en-ZA" dirty="0"/>
              <a:t>VSCODE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E1E94B-524D-0732-3C0A-718840834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599767"/>
            <a:ext cx="10667999" cy="554539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User experience:</a:t>
            </a:r>
          </a:p>
          <a:p>
            <a:pPr marL="0" indent="0">
              <a:buNone/>
            </a:pPr>
            <a:r>
              <a:rPr lang="en-IN" b="1" dirty="0"/>
              <a:t>1.User-Friendly Interface</a:t>
            </a:r>
          </a:p>
          <a:p>
            <a:pPr marL="0" indent="0">
              <a:buNone/>
            </a:pPr>
            <a:r>
              <a:rPr lang="en-IN" b="1" dirty="0"/>
              <a:t>2.</a:t>
            </a:r>
            <a:r>
              <a:rPr lang="en-IN" dirty="0"/>
              <a:t> </a:t>
            </a:r>
            <a:r>
              <a:rPr lang="en-IN" b="1" dirty="0"/>
              <a:t>Personalized Experience</a:t>
            </a:r>
          </a:p>
          <a:p>
            <a:pPr marL="0" indent="0">
              <a:buNone/>
            </a:pPr>
            <a:r>
              <a:rPr lang="en-US" b="1" dirty="0"/>
              <a:t>3. Efficient Job Search and Application Process</a:t>
            </a:r>
          </a:p>
          <a:p>
            <a:pPr marL="0" indent="0">
              <a:buNone/>
            </a:pPr>
            <a:r>
              <a:rPr lang="en-IN" b="1" dirty="0"/>
              <a:t>4. Communication and Updates</a:t>
            </a:r>
          </a:p>
          <a:p>
            <a:pPr marL="0" indent="0">
              <a:buNone/>
            </a:pPr>
            <a:r>
              <a:rPr lang="en-IN" dirty="0"/>
              <a:t>5. </a:t>
            </a:r>
            <a:r>
              <a:rPr lang="en-IN" b="1" dirty="0"/>
              <a:t>Security and Privacy</a:t>
            </a:r>
          </a:p>
          <a:p>
            <a:pPr marL="0" indent="0">
              <a:buNone/>
            </a:pPr>
            <a:r>
              <a:rPr lang="en-IN" b="1" dirty="0"/>
              <a:t>6.</a:t>
            </a:r>
            <a:r>
              <a:rPr lang="en-IN" dirty="0"/>
              <a:t> </a:t>
            </a:r>
            <a:r>
              <a:rPr lang="en-IN" b="1" dirty="0"/>
              <a:t>Support and Assistance</a:t>
            </a:r>
          </a:p>
          <a:p>
            <a:pPr marL="0" indent="0">
              <a:buNone/>
            </a:pPr>
            <a:r>
              <a:rPr lang="en-IN" b="1" dirty="0"/>
              <a:t>7.Feedback Mechanism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514350" indent="-514350">
              <a:buAutoNum type="arabicPeriod"/>
            </a:pPr>
            <a:endParaRPr lang="en-IN" b="1" dirty="0"/>
          </a:p>
          <a:p>
            <a:pPr marL="514350" indent="-514350">
              <a:buAutoNum type="arabicPeriod"/>
            </a:pP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F84B1-B01B-FDCE-A621-9BA7B4D8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2A456-ABA5-96A1-A8BC-58C5770F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4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1AD42B3-7E5B-7DD2-71D9-36447AAAAAB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0310F-C55C-B8D3-7751-7F4143682A4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02369" y="-152824"/>
            <a:ext cx="5555640" cy="6874299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8DCE1-7856-004C-BB6E-943D59B3B0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3EB2F-DAC3-7F51-065B-69141EC59B7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2F7FD-16A0-C4A5-7950-09C97282CF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EA775C-FC60-3169-64B2-C89D109E94C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5C9DE5-BF4D-3184-A327-4956F2CDEB2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856548-6F41-63F1-881A-7635461F7BF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5B9038E-B631-14AF-1851-17A3A883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0" y="1288026"/>
            <a:ext cx="8475406" cy="2630831"/>
          </a:xfrm>
        </p:spPr>
        <p:txBody>
          <a:bodyPr>
            <a:noAutofit/>
          </a:bodyPr>
          <a:lstStyle/>
          <a:p>
            <a:r>
              <a:rPr lang="en-IN" sz="5400" dirty="0"/>
              <a:t>                </a:t>
            </a:r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2552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EM Deck_tm12041065_Win32_LW_v2" id="{4F206296-6CCA-437B-ABEB-95E882651B70}" vid="{35168526-4CBB-4325-9C81-5B5C83385F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126E60-8824-40C8-9624-5890E719C52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817B950-985C-4D79-B0A3-FA5D2FD780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B6A28-7094-4F7C-9CE6-FEFFCFA7E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Arial Black</vt:lpstr>
      <vt:lpstr>Calibri</vt:lpstr>
      <vt:lpstr>Source Sans Pro</vt:lpstr>
      <vt:lpstr>Office Theme</vt:lpstr>
      <vt:lpstr>                  JOB PORTAL</vt:lpstr>
      <vt:lpstr>About us</vt:lpstr>
      <vt:lpstr>Problem statement: </vt:lpstr>
      <vt:lpstr>PowerPoint Presentation</vt:lpstr>
      <vt:lpstr>PowerPoint Presentation</vt:lpstr>
      <vt:lpstr>PowerPoint Presentation</vt:lpstr>
      <vt:lpstr>TOOLS USED:</vt:lpstr>
      <vt:lpstr>PowerPoint Presentation</vt:lpstr>
      <vt:lpstr>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2021-07-29T04:12:45Z</dcterms:created>
  <dcterms:modified xsi:type="dcterms:W3CDTF">2024-07-02T05:48:58Z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