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58" r:id="rId4"/>
    <p:sldId id="263" r:id="rId5"/>
    <p:sldId id="264" r:id="rId6"/>
    <p:sldId id="259" r:id="rId7"/>
    <p:sldId id="265" r:id="rId8"/>
    <p:sldId id="262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63" y="375"/>
      </p:cViewPr>
      <p:guideLst>
        <p:guide orient="horz" pos="16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C4289-C2B2-4800-AD7D-6E09ACE516AF}" type="doc">
      <dgm:prSet loTypeId="urn:microsoft.com/office/officeart/2005/8/layout/bProcess3#1" loCatId="process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zh-CN" altLang="en-US"/>
        </a:p>
      </dgm:t>
    </dgm:pt>
    <dgm:pt modelId="{AC04F3E4-A2B0-40DC-9FC4-9A80C18763A4}">
      <dgm:prSet phldrT="[文本]"/>
      <dgm:spPr/>
      <dgm:t>
        <a:bodyPr/>
        <a:lstStyle/>
        <a:p>
          <a:r>
            <a:rPr lang="zh-CN" altLang="en-US" dirty="0"/>
            <a:t>安装</a:t>
          </a:r>
        </a:p>
      </dgm:t>
    </dgm:pt>
    <dgm:pt modelId="{8F6D9915-FDBA-4CAA-B756-FAFF9AA07FC7}" type="parTrans" cxnId="{701A95ED-F97E-42DF-864C-436D597FFBF5}">
      <dgm:prSet/>
      <dgm:spPr/>
      <dgm:t>
        <a:bodyPr/>
        <a:lstStyle/>
        <a:p>
          <a:endParaRPr lang="zh-CN" altLang="en-US"/>
        </a:p>
      </dgm:t>
    </dgm:pt>
    <dgm:pt modelId="{EDFF8884-4D10-44BB-928B-0429B0FA76AF}" type="sibTrans" cxnId="{701A95ED-F97E-42DF-864C-436D597FFBF5}">
      <dgm:prSet/>
      <dgm:spPr/>
      <dgm:t>
        <a:bodyPr/>
        <a:lstStyle/>
        <a:p>
          <a:endParaRPr lang="zh-CN" altLang="en-US"/>
        </a:p>
      </dgm:t>
    </dgm:pt>
    <dgm:pt modelId="{AF02F900-1A7D-4D4D-8C55-E1A364BC048B}">
      <dgm:prSet phldrT="[文本]"/>
      <dgm:spPr/>
      <dgm:t>
        <a:bodyPr/>
        <a:lstStyle/>
        <a:p>
          <a:r>
            <a:rPr lang="zh-CN" altLang="en-US" dirty="0"/>
            <a:t>创建</a:t>
          </a:r>
        </a:p>
      </dgm:t>
    </dgm:pt>
    <dgm:pt modelId="{22EC0828-043F-4184-8253-945562D3B202}" type="parTrans" cxnId="{1BC01093-BB9C-4F03-BD3C-ABC3CC51B1ED}">
      <dgm:prSet/>
      <dgm:spPr/>
      <dgm:t>
        <a:bodyPr/>
        <a:lstStyle/>
        <a:p>
          <a:endParaRPr lang="zh-CN" altLang="en-US"/>
        </a:p>
      </dgm:t>
    </dgm:pt>
    <dgm:pt modelId="{F8156666-A4C7-4170-8B17-334E3CD83459}" type="sibTrans" cxnId="{1BC01093-BB9C-4F03-BD3C-ABC3CC51B1ED}">
      <dgm:prSet/>
      <dgm:spPr/>
      <dgm:t>
        <a:bodyPr/>
        <a:lstStyle/>
        <a:p>
          <a:endParaRPr lang="zh-CN" altLang="en-US"/>
        </a:p>
      </dgm:t>
    </dgm:pt>
    <dgm:pt modelId="{D0F97C80-3F3A-4B9F-9438-C94ED61AF9CA}">
      <dgm:prSet phldrT="[文本]"/>
      <dgm:spPr/>
      <dgm:t>
        <a:bodyPr/>
        <a:lstStyle/>
        <a:p>
          <a:r>
            <a:rPr lang="zh-CN" altLang="en-US" dirty="0"/>
            <a:t>审查提交</a:t>
          </a:r>
        </a:p>
      </dgm:t>
    </dgm:pt>
    <dgm:pt modelId="{9381D22C-4BF0-48FE-8AA4-761B4D062A3E}" type="parTrans" cxnId="{89A4D41C-8399-4AAE-A253-CB97170AA152}">
      <dgm:prSet/>
      <dgm:spPr/>
      <dgm:t>
        <a:bodyPr/>
        <a:lstStyle/>
        <a:p>
          <a:endParaRPr lang="zh-CN" altLang="en-US"/>
        </a:p>
      </dgm:t>
    </dgm:pt>
    <dgm:pt modelId="{B47D4004-8296-4776-879D-26A6FE78D71B}" type="sibTrans" cxnId="{89A4D41C-8399-4AAE-A253-CB97170AA152}">
      <dgm:prSet/>
      <dgm:spPr/>
      <dgm:t>
        <a:bodyPr/>
        <a:lstStyle/>
        <a:p>
          <a:endParaRPr lang="zh-CN" altLang="en-US"/>
        </a:p>
      </dgm:t>
    </dgm:pt>
    <dgm:pt modelId="{7E8FE3D9-771E-4814-9FBF-E9E308671191}">
      <dgm:prSet phldrT="[文本]"/>
      <dgm:spPr/>
      <dgm:t>
        <a:bodyPr/>
        <a:lstStyle/>
        <a:p>
          <a:r>
            <a:rPr lang="zh-CN" altLang="en-US" dirty="0"/>
            <a:t>工作流</a:t>
          </a:r>
        </a:p>
      </dgm:t>
    </dgm:pt>
    <dgm:pt modelId="{609B9C4A-C6BD-4E8A-81F5-23A69DB5E9E7}" type="parTrans" cxnId="{181613B2-79CD-4672-83E2-8C4D72EE64CD}">
      <dgm:prSet/>
      <dgm:spPr/>
      <dgm:t>
        <a:bodyPr/>
        <a:lstStyle/>
        <a:p>
          <a:endParaRPr lang="zh-CN" altLang="en-US"/>
        </a:p>
      </dgm:t>
    </dgm:pt>
    <dgm:pt modelId="{42F1A1E0-1B03-418C-BFA4-66285A7BF3DF}" type="sibTrans" cxnId="{181613B2-79CD-4672-83E2-8C4D72EE64CD}">
      <dgm:prSet/>
      <dgm:spPr/>
      <dgm:t>
        <a:bodyPr/>
        <a:lstStyle/>
        <a:p>
          <a:endParaRPr lang="zh-CN" altLang="en-US"/>
        </a:p>
      </dgm:t>
    </dgm:pt>
    <dgm:pt modelId="{91CE8302-BF06-492E-AC60-A24293018672}">
      <dgm:prSet/>
      <dgm:spPr/>
      <dgm:t>
        <a:bodyPr/>
        <a:lstStyle/>
        <a:p>
          <a:r>
            <a:rPr lang="zh-CN" altLang="en-US" dirty="0"/>
            <a:t>回顾历史</a:t>
          </a:r>
        </a:p>
      </dgm:t>
    </dgm:pt>
    <dgm:pt modelId="{3A4CA2E3-39BA-43A5-851C-2F4F472B8537}" type="parTrans" cxnId="{CC35BC52-AC4E-4013-8DA8-825298428088}">
      <dgm:prSet/>
      <dgm:spPr/>
      <dgm:t>
        <a:bodyPr/>
        <a:lstStyle/>
        <a:p>
          <a:endParaRPr lang="zh-CN" altLang="en-US"/>
        </a:p>
      </dgm:t>
    </dgm:pt>
    <dgm:pt modelId="{E86FC6FF-D786-4EFB-AA58-191894D5A89E}" type="sibTrans" cxnId="{CC35BC52-AC4E-4013-8DA8-825298428088}">
      <dgm:prSet/>
      <dgm:spPr/>
      <dgm:t>
        <a:bodyPr/>
        <a:lstStyle/>
        <a:p>
          <a:endParaRPr lang="zh-CN" altLang="en-US"/>
        </a:p>
      </dgm:t>
    </dgm:pt>
    <dgm:pt modelId="{776C7CB2-2233-451E-A197-34199B8FE00C}">
      <dgm:prSet/>
      <dgm:spPr/>
      <dgm:t>
        <a:bodyPr/>
        <a:lstStyle/>
        <a:p>
          <a:r>
            <a:rPr lang="zh-CN" altLang="en-US" dirty="0"/>
            <a:t>删除撤销</a:t>
          </a:r>
        </a:p>
      </dgm:t>
    </dgm:pt>
    <dgm:pt modelId="{CBE017C8-DE47-4C13-BFC6-0F0464E02029}" type="parTrans" cxnId="{4DA06AD6-3DEC-4F6C-91D4-FB595624C8C7}">
      <dgm:prSet/>
      <dgm:spPr/>
      <dgm:t>
        <a:bodyPr/>
        <a:lstStyle/>
        <a:p>
          <a:endParaRPr lang="zh-CN" altLang="en-US"/>
        </a:p>
      </dgm:t>
    </dgm:pt>
    <dgm:pt modelId="{B1D5DC19-2F15-4103-8CBC-3CE6C9204416}" type="sibTrans" cxnId="{4DA06AD6-3DEC-4F6C-91D4-FB595624C8C7}">
      <dgm:prSet/>
      <dgm:spPr/>
      <dgm:t>
        <a:bodyPr/>
        <a:lstStyle/>
        <a:p>
          <a:endParaRPr lang="zh-CN" altLang="en-US"/>
        </a:p>
      </dgm:t>
    </dgm:pt>
    <dgm:pt modelId="{DE3069CA-AB47-44EB-BF3D-1B2FD6E5D05C}">
      <dgm:prSet/>
      <dgm:spPr/>
      <dgm:t>
        <a:bodyPr/>
        <a:lstStyle/>
        <a:p>
          <a:r>
            <a:rPr lang="zh-CN" altLang="en-US" dirty="0"/>
            <a:t>关联远程</a:t>
          </a:r>
        </a:p>
      </dgm:t>
    </dgm:pt>
    <dgm:pt modelId="{1AE8B1B1-A77E-4BB0-83E1-7E8C46EDC002}" type="parTrans" cxnId="{F1838188-2EA4-4E07-BF14-0F2DE6D8049D}">
      <dgm:prSet/>
      <dgm:spPr/>
      <dgm:t>
        <a:bodyPr/>
        <a:lstStyle/>
        <a:p>
          <a:endParaRPr lang="zh-CN" altLang="en-US"/>
        </a:p>
      </dgm:t>
    </dgm:pt>
    <dgm:pt modelId="{971B1415-84E2-422E-8A9D-C89B61BE211A}" type="sibTrans" cxnId="{F1838188-2EA4-4E07-BF14-0F2DE6D8049D}">
      <dgm:prSet/>
      <dgm:spPr/>
      <dgm:t>
        <a:bodyPr/>
        <a:lstStyle/>
        <a:p>
          <a:endParaRPr lang="zh-CN" altLang="en-US"/>
        </a:p>
      </dgm:t>
    </dgm:pt>
    <dgm:pt modelId="{ABE4E6AA-FD77-4AE7-91A1-3C64F2F58883}" type="pres">
      <dgm:prSet presAssocID="{192C4289-C2B2-4800-AD7D-6E09ACE516AF}" presName="Name0" presStyleCnt="0">
        <dgm:presLayoutVars>
          <dgm:dir/>
          <dgm:resizeHandles val="exact"/>
        </dgm:presLayoutVars>
      </dgm:prSet>
      <dgm:spPr/>
    </dgm:pt>
    <dgm:pt modelId="{8FC12ABA-3390-4CC7-8FF9-6302BD1FD457}" type="pres">
      <dgm:prSet presAssocID="{AC04F3E4-A2B0-40DC-9FC4-9A80C18763A4}" presName="node" presStyleLbl="node1" presStyleIdx="0" presStyleCnt="7">
        <dgm:presLayoutVars>
          <dgm:bulletEnabled val="1"/>
        </dgm:presLayoutVars>
      </dgm:prSet>
      <dgm:spPr/>
    </dgm:pt>
    <dgm:pt modelId="{C0F41F6F-7B4C-4F23-8DB1-39F8788B1BDC}" type="pres">
      <dgm:prSet presAssocID="{EDFF8884-4D10-44BB-928B-0429B0FA76AF}" presName="sibTrans" presStyleLbl="sibTrans1D1" presStyleIdx="0" presStyleCnt="6"/>
      <dgm:spPr/>
    </dgm:pt>
    <dgm:pt modelId="{FE5C8F34-7C27-49C3-942A-030CF0CDD8A5}" type="pres">
      <dgm:prSet presAssocID="{EDFF8884-4D10-44BB-928B-0429B0FA76AF}" presName="connectorText" presStyleLbl="sibTrans1D1" presStyleIdx="0" presStyleCnt="6"/>
      <dgm:spPr/>
    </dgm:pt>
    <dgm:pt modelId="{2DBD9AF0-09B6-4638-BD09-814375F9DCEB}" type="pres">
      <dgm:prSet presAssocID="{AF02F900-1A7D-4D4D-8C55-E1A364BC048B}" presName="node" presStyleLbl="node1" presStyleIdx="1" presStyleCnt="7">
        <dgm:presLayoutVars>
          <dgm:bulletEnabled val="1"/>
        </dgm:presLayoutVars>
      </dgm:prSet>
      <dgm:spPr/>
    </dgm:pt>
    <dgm:pt modelId="{EB8C1954-3140-4CCE-AB17-D57EB8A29FBB}" type="pres">
      <dgm:prSet presAssocID="{F8156666-A4C7-4170-8B17-334E3CD83459}" presName="sibTrans" presStyleLbl="sibTrans1D1" presStyleIdx="1" presStyleCnt="6"/>
      <dgm:spPr/>
    </dgm:pt>
    <dgm:pt modelId="{376DE4CF-0CCD-46BC-8286-159BA2B88ED9}" type="pres">
      <dgm:prSet presAssocID="{F8156666-A4C7-4170-8B17-334E3CD83459}" presName="connectorText" presStyleLbl="sibTrans1D1" presStyleIdx="1" presStyleCnt="6"/>
      <dgm:spPr/>
    </dgm:pt>
    <dgm:pt modelId="{7D3E0098-2A8A-40FF-95F3-BFF40D2A664C}" type="pres">
      <dgm:prSet presAssocID="{D0F97C80-3F3A-4B9F-9438-C94ED61AF9CA}" presName="node" presStyleLbl="node1" presStyleIdx="2" presStyleCnt="7">
        <dgm:presLayoutVars>
          <dgm:bulletEnabled val="1"/>
        </dgm:presLayoutVars>
      </dgm:prSet>
      <dgm:spPr/>
    </dgm:pt>
    <dgm:pt modelId="{9428BDA5-C5FE-40C6-8B4D-BFDDC95BD6FE}" type="pres">
      <dgm:prSet presAssocID="{B47D4004-8296-4776-879D-26A6FE78D71B}" presName="sibTrans" presStyleLbl="sibTrans1D1" presStyleIdx="2" presStyleCnt="6"/>
      <dgm:spPr/>
    </dgm:pt>
    <dgm:pt modelId="{4DD20CFB-2292-4A19-987E-3D19999D8F83}" type="pres">
      <dgm:prSet presAssocID="{B47D4004-8296-4776-879D-26A6FE78D71B}" presName="connectorText" presStyleLbl="sibTrans1D1" presStyleIdx="2" presStyleCnt="6"/>
      <dgm:spPr/>
    </dgm:pt>
    <dgm:pt modelId="{0F9F6ACF-0559-4BA9-9AF8-BEEDB3B9BC2C}" type="pres">
      <dgm:prSet presAssocID="{7E8FE3D9-771E-4814-9FBF-E9E308671191}" presName="node" presStyleLbl="node1" presStyleIdx="3" presStyleCnt="7">
        <dgm:presLayoutVars>
          <dgm:bulletEnabled val="1"/>
        </dgm:presLayoutVars>
      </dgm:prSet>
      <dgm:spPr/>
    </dgm:pt>
    <dgm:pt modelId="{6A81C09B-6A1B-4129-A664-A0D110396537}" type="pres">
      <dgm:prSet presAssocID="{42F1A1E0-1B03-418C-BFA4-66285A7BF3DF}" presName="sibTrans" presStyleLbl="sibTrans1D1" presStyleIdx="3" presStyleCnt="6"/>
      <dgm:spPr/>
    </dgm:pt>
    <dgm:pt modelId="{AD4E8EB0-96EF-4067-9D62-DF047EF3CC7B}" type="pres">
      <dgm:prSet presAssocID="{42F1A1E0-1B03-418C-BFA4-66285A7BF3DF}" presName="connectorText" presStyleLbl="sibTrans1D1" presStyleIdx="3" presStyleCnt="6"/>
      <dgm:spPr/>
    </dgm:pt>
    <dgm:pt modelId="{73EAD6E9-2428-4819-BCE7-A9E485FEE473}" type="pres">
      <dgm:prSet presAssocID="{776C7CB2-2233-451E-A197-34199B8FE00C}" presName="node" presStyleLbl="node1" presStyleIdx="4" presStyleCnt="7">
        <dgm:presLayoutVars>
          <dgm:bulletEnabled val="1"/>
        </dgm:presLayoutVars>
      </dgm:prSet>
      <dgm:spPr/>
    </dgm:pt>
    <dgm:pt modelId="{6073139E-B348-44F8-8FDD-B7223AC9BC21}" type="pres">
      <dgm:prSet presAssocID="{B1D5DC19-2F15-4103-8CBC-3CE6C9204416}" presName="sibTrans" presStyleLbl="sibTrans1D1" presStyleIdx="4" presStyleCnt="6"/>
      <dgm:spPr/>
    </dgm:pt>
    <dgm:pt modelId="{DDBF4324-44B4-4856-9B5F-54E0017CF1A5}" type="pres">
      <dgm:prSet presAssocID="{B1D5DC19-2F15-4103-8CBC-3CE6C9204416}" presName="connectorText" presStyleLbl="sibTrans1D1" presStyleIdx="4" presStyleCnt="6"/>
      <dgm:spPr/>
    </dgm:pt>
    <dgm:pt modelId="{404AC826-2100-4424-B64E-18497994FDAC}" type="pres">
      <dgm:prSet presAssocID="{91CE8302-BF06-492E-AC60-A24293018672}" presName="node" presStyleLbl="node1" presStyleIdx="5" presStyleCnt="7">
        <dgm:presLayoutVars>
          <dgm:bulletEnabled val="1"/>
        </dgm:presLayoutVars>
      </dgm:prSet>
      <dgm:spPr/>
    </dgm:pt>
    <dgm:pt modelId="{8A5E2C68-C782-407A-940A-F042D71F22E9}" type="pres">
      <dgm:prSet presAssocID="{E86FC6FF-D786-4EFB-AA58-191894D5A89E}" presName="sibTrans" presStyleLbl="sibTrans1D1" presStyleIdx="5" presStyleCnt="6"/>
      <dgm:spPr/>
    </dgm:pt>
    <dgm:pt modelId="{CFA4A648-F7E9-4273-84FA-2B0684FD9183}" type="pres">
      <dgm:prSet presAssocID="{E86FC6FF-D786-4EFB-AA58-191894D5A89E}" presName="connectorText" presStyleLbl="sibTrans1D1" presStyleIdx="5" presStyleCnt="6"/>
      <dgm:spPr/>
    </dgm:pt>
    <dgm:pt modelId="{16542A34-E751-4EF7-ADD3-219CE5996A7C}" type="pres">
      <dgm:prSet presAssocID="{DE3069CA-AB47-44EB-BF3D-1B2FD6E5D05C}" presName="node" presStyleLbl="node1" presStyleIdx="6" presStyleCnt="7">
        <dgm:presLayoutVars>
          <dgm:bulletEnabled val="1"/>
        </dgm:presLayoutVars>
      </dgm:prSet>
      <dgm:spPr/>
    </dgm:pt>
  </dgm:ptLst>
  <dgm:cxnLst>
    <dgm:cxn modelId="{8BD05113-C8FB-4944-BDF7-E9CC1DB3FF2E}" type="presOf" srcId="{B47D4004-8296-4776-879D-26A6FE78D71B}" destId="{9428BDA5-C5FE-40C6-8B4D-BFDDC95BD6FE}" srcOrd="0" destOrd="0" presId="urn:microsoft.com/office/officeart/2005/8/layout/bProcess3#1"/>
    <dgm:cxn modelId="{89A4D41C-8399-4AAE-A253-CB97170AA152}" srcId="{192C4289-C2B2-4800-AD7D-6E09ACE516AF}" destId="{D0F97C80-3F3A-4B9F-9438-C94ED61AF9CA}" srcOrd="2" destOrd="0" parTransId="{9381D22C-4BF0-48FE-8AA4-761B4D062A3E}" sibTransId="{B47D4004-8296-4776-879D-26A6FE78D71B}"/>
    <dgm:cxn modelId="{10537D33-25F4-440E-8B42-771D4CCC8889}" type="presOf" srcId="{AF02F900-1A7D-4D4D-8C55-E1A364BC048B}" destId="{2DBD9AF0-09B6-4638-BD09-814375F9DCEB}" srcOrd="0" destOrd="0" presId="urn:microsoft.com/office/officeart/2005/8/layout/bProcess3#1"/>
    <dgm:cxn modelId="{C37DBE39-BBAB-46D2-8053-C9455246279C}" type="presOf" srcId="{EDFF8884-4D10-44BB-928B-0429B0FA76AF}" destId="{C0F41F6F-7B4C-4F23-8DB1-39F8788B1BDC}" srcOrd="0" destOrd="0" presId="urn:microsoft.com/office/officeart/2005/8/layout/bProcess3#1"/>
    <dgm:cxn modelId="{B2BE903B-7268-4263-A161-415C492166FF}" type="presOf" srcId="{42F1A1E0-1B03-418C-BFA4-66285A7BF3DF}" destId="{AD4E8EB0-96EF-4067-9D62-DF047EF3CC7B}" srcOrd="1" destOrd="0" presId="urn:microsoft.com/office/officeart/2005/8/layout/bProcess3#1"/>
    <dgm:cxn modelId="{9D9A825B-6193-470C-86AC-5248BC751B68}" type="presOf" srcId="{776C7CB2-2233-451E-A197-34199B8FE00C}" destId="{73EAD6E9-2428-4819-BCE7-A9E485FEE473}" srcOrd="0" destOrd="0" presId="urn:microsoft.com/office/officeart/2005/8/layout/bProcess3#1"/>
    <dgm:cxn modelId="{3AC9F243-1058-4584-99C3-5ECD1666B521}" type="presOf" srcId="{7E8FE3D9-771E-4814-9FBF-E9E308671191}" destId="{0F9F6ACF-0559-4BA9-9AF8-BEEDB3B9BC2C}" srcOrd="0" destOrd="0" presId="urn:microsoft.com/office/officeart/2005/8/layout/bProcess3#1"/>
    <dgm:cxn modelId="{06DF3764-9E65-427C-8150-B9EAD51BB3DD}" type="presOf" srcId="{DE3069CA-AB47-44EB-BF3D-1B2FD6E5D05C}" destId="{16542A34-E751-4EF7-ADD3-219CE5996A7C}" srcOrd="0" destOrd="0" presId="urn:microsoft.com/office/officeart/2005/8/layout/bProcess3#1"/>
    <dgm:cxn modelId="{6C4F0E46-BDE9-4FDD-B24A-C9E5DA71B74B}" type="presOf" srcId="{EDFF8884-4D10-44BB-928B-0429B0FA76AF}" destId="{FE5C8F34-7C27-49C3-942A-030CF0CDD8A5}" srcOrd="1" destOrd="0" presId="urn:microsoft.com/office/officeart/2005/8/layout/bProcess3#1"/>
    <dgm:cxn modelId="{746D6846-6ADB-49F9-A65F-C3F133A39F4F}" type="presOf" srcId="{E86FC6FF-D786-4EFB-AA58-191894D5A89E}" destId="{CFA4A648-F7E9-4273-84FA-2B0684FD9183}" srcOrd="1" destOrd="0" presId="urn:microsoft.com/office/officeart/2005/8/layout/bProcess3#1"/>
    <dgm:cxn modelId="{B4245371-718B-483A-ADE2-DE165984D082}" type="presOf" srcId="{B1D5DC19-2F15-4103-8CBC-3CE6C9204416}" destId="{6073139E-B348-44F8-8FDD-B7223AC9BC21}" srcOrd="0" destOrd="0" presId="urn:microsoft.com/office/officeart/2005/8/layout/bProcess3#1"/>
    <dgm:cxn modelId="{CC35BC52-AC4E-4013-8DA8-825298428088}" srcId="{192C4289-C2B2-4800-AD7D-6E09ACE516AF}" destId="{91CE8302-BF06-492E-AC60-A24293018672}" srcOrd="5" destOrd="0" parTransId="{3A4CA2E3-39BA-43A5-851C-2F4F472B8537}" sibTransId="{E86FC6FF-D786-4EFB-AA58-191894D5A89E}"/>
    <dgm:cxn modelId="{CF123275-1707-43A6-8675-13161A4E1F2B}" type="presOf" srcId="{F8156666-A4C7-4170-8B17-334E3CD83459}" destId="{376DE4CF-0CCD-46BC-8286-159BA2B88ED9}" srcOrd="1" destOrd="0" presId="urn:microsoft.com/office/officeart/2005/8/layout/bProcess3#1"/>
    <dgm:cxn modelId="{8BEE2A59-8FEA-4696-861B-40D27E0C7190}" type="presOf" srcId="{D0F97C80-3F3A-4B9F-9438-C94ED61AF9CA}" destId="{7D3E0098-2A8A-40FF-95F3-BFF40D2A664C}" srcOrd="0" destOrd="0" presId="urn:microsoft.com/office/officeart/2005/8/layout/bProcess3#1"/>
    <dgm:cxn modelId="{C2F7E05A-1818-4175-B5B1-733B352CF6FB}" type="presOf" srcId="{E86FC6FF-D786-4EFB-AA58-191894D5A89E}" destId="{8A5E2C68-C782-407A-940A-F042D71F22E9}" srcOrd="0" destOrd="0" presId="urn:microsoft.com/office/officeart/2005/8/layout/bProcess3#1"/>
    <dgm:cxn modelId="{F1838188-2EA4-4E07-BF14-0F2DE6D8049D}" srcId="{192C4289-C2B2-4800-AD7D-6E09ACE516AF}" destId="{DE3069CA-AB47-44EB-BF3D-1B2FD6E5D05C}" srcOrd="6" destOrd="0" parTransId="{1AE8B1B1-A77E-4BB0-83E1-7E8C46EDC002}" sibTransId="{971B1415-84E2-422E-8A9D-C89B61BE211A}"/>
    <dgm:cxn modelId="{F9A6558F-9637-406F-856C-9B3FFE1F3BD0}" type="presOf" srcId="{42F1A1E0-1B03-418C-BFA4-66285A7BF3DF}" destId="{6A81C09B-6A1B-4129-A664-A0D110396537}" srcOrd="0" destOrd="0" presId="urn:microsoft.com/office/officeart/2005/8/layout/bProcess3#1"/>
    <dgm:cxn modelId="{1BC01093-BB9C-4F03-BD3C-ABC3CC51B1ED}" srcId="{192C4289-C2B2-4800-AD7D-6E09ACE516AF}" destId="{AF02F900-1A7D-4D4D-8C55-E1A364BC048B}" srcOrd="1" destOrd="0" parTransId="{22EC0828-043F-4184-8253-945562D3B202}" sibTransId="{F8156666-A4C7-4170-8B17-334E3CD83459}"/>
    <dgm:cxn modelId="{23DDB79A-6C3F-45F4-80C0-A7777915B302}" type="presOf" srcId="{AC04F3E4-A2B0-40DC-9FC4-9A80C18763A4}" destId="{8FC12ABA-3390-4CC7-8FF9-6302BD1FD457}" srcOrd="0" destOrd="0" presId="urn:microsoft.com/office/officeart/2005/8/layout/bProcess3#1"/>
    <dgm:cxn modelId="{ECA9D39A-F6AF-40D6-8B1E-F914404E34B7}" type="presOf" srcId="{B47D4004-8296-4776-879D-26A6FE78D71B}" destId="{4DD20CFB-2292-4A19-987E-3D19999D8F83}" srcOrd="1" destOrd="0" presId="urn:microsoft.com/office/officeart/2005/8/layout/bProcess3#1"/>
    <dgm:cxn modelId="{10E1B2A0-472C-4458-A56D-AEFB1DF16E55}" type="presOf" srcId="{91CE8302-BF06-492E-AC60-A24293018672}" destId="{404AC826-2100-4424-B64E-18497994FDAC}" srcOrd="0" destOrd="0" presId="urn:microsoft.com/office/officeart/2005/8/layout/bProcess3#1"/>
    <dgm:cxn modelId="{328109AF-89CF-4B08-B51E-4DD52E2A962B}" type="presOf" srcId="{B1D5DC19-2F15-4103-8CBC-3CE6C9204416}" destId="{DDBF4324-44B4-4856-9B5F-54E0017CF1A5}" srcOrd="1" destOrd="0" presId="urn:microsoft.com/office/officeart/2005/8/layout/bProcess3#1"/>
    <dgm:cxn modelId="{5D1863B0-B5A3-4C2F-89B8-FF6124EA1CA3}" type="presOf" srcId="{F8156666-A4C7-4170-8B17-334E3CD83459}" destId="{EB8C1954-3140-4CCE-AB17-D57EB8A29FBB}" srcOrd="0" destOrd="0" presId="urn:microsoft.com/office/officeart/2005/8/layout/bProcess3#1"/>
    <dgm:cxn modelId="{823A4BB1-66E3-4917-8D71-2D79F79EC5C0}" type="presOf" srcId="{192C4289-C2B2-4800-AD7D-6E09ACE516AF}" destId="{ABE4E6AA-FD77-4AE7-91A1-3C64F2F58883}" srcOrd="0" destOrd="0" presId="urn:microsoft.com/office/officeart/2005/8/layout/bProcess3#1"/>
    <dgm:cxn modelId="{181613B2-79CD-4672-83E2-8C4D72EE64CD}" srcId="{192C4289-C2B2-4800-AD7D-6E09ACE516AF}" destId="{7E8FE3D9-771E-4814-9FBF-E9E308671191}" srcOrd="3" destOrd="0" parTransId="{609B9C4A-C6BD-4E8A-81F5-23A69DB5E9E7}" sibTransId="{42F1A1E0-1B03-418C-BFA4-66285A7BF3DF}"/>
    <dgm:cxn modelId="{4DA06AD6-3DEC-4F6C-91D4-FB595624C8C7}" srcId="{192C4289-C2B2-4800-AD7D-6E09ACE516AF}" destId="{776C7CB2-2233-451E-A197-34199B8FE00C}" srcOrd="4" destOrd="0" parTransId="{CBE017C8-DE47-4C13-BFC6-0F0464E02029}" sibTransId="{B1D5DC19-2F15-4103-8CBC-3CE6C9204416}"/>
    <dgm:cxn modelId="{701A95ED-F97E-42DF-864C-436D597FFBF5}" srcId="{192C4289-C2B2-4800-AD7D-6E09ACE516AF}" destId="{AC04F3E4-A2B0-40DC-9FC4-9A80C18763A4}" srcOrd="0" destOrd="0" parTransId="{8F6D9915-FDBA-4CAA-B756-FAFF9AA07FC7}" sibTransId="{EDFF8884-4D10-44BB-928B-0429B0FA76AF}"/>
    <dgm:cxn modelId="{33696A74-4960-4FAF-9327-224824D51D7D}" type="presParOf" srcId="{ABE4E6AA-FD77-4AE7-91A1-3C64F2F58883}" destId="{8FC12ABA-3390-4CC7-8FF9-6302BD1FD457}" srcOrd="0" destOrd="0" presId="urn:microsoft.com/office/officeart/2005/8/layout/bProcess3#1"/>
    <dgm:cxn modelId="{3FE3AB06-69D5-49FB-9EB9-DAFAAD81F187}" type="presParOf" srcId="{ABE4E6AA-FD77-4AE7-91A1-3C64F2F58883}" destId="{C0F41F6F-7B4C-4F23-8DB1-39F8788B1BDC}" srcOrd="1" destOrd="0" presId="urn:microsoft.com/office/officeart/2005/8/layout/bProcess3#1"/>
    <dgm:cxn modelId="{948C696F-0FCE-4B6D-9920-3D02DEF8D276}" type="presParOf" srcId="{C0F41F6F-7B4C-4F23-8DB1-39F8788B1BDC}" destId="{FE5C8F34-7C27-49C3-942A-030CF0CDD8A5}" srcOrd="0" destOrd="0" presId="urn:microsoft.com/office/officeart/2005/8/layout/bProcess3#1"/>
    <dgm:cxn modelId="{571394D6-DE6A-4CB2-8043-DCB36ECBCCAB}" type="presParOf" srcId="{ABE4E6AA-FD77-4AE7-91A1-3C64F2F58883}" destId="{2DBD9AF0-09B6-4638-BD09-814375F9DCEB}" srcOrd="2" destOrd="0" presId="urn:microsoft.com/office/officeart/2005/8/layout/bProcess3#1"/>
    <dgm:cxn modelId="{EC7C2F8F-42D9-4BCF-8456-AEE5FB25BE67}" type="presParOf" srcId="{ABE4E6AA-FD77-4AE7-91A1-3C64F2F58883}" destId="{EB8C1954-3140-4CCE-AB17-D57EB8A29FBB}" srcOrd="3" destOrd="0" presId="urn:microsoft.com/office/officeart/2005/8/layout/bProcess3#1"/>
    <dgm:cxn modelId="{DE708C0E-0770-4078-8B93-5C0867512D6F}" type="presParOf" srcId="{EB8C1954-3140-4CCE-AB17-D57EB8A29FBB}" destId="{376DE4CF-0CCD-46BC-8286-159BA2B88ED9}" srcOrd="0" destOrd="0" presId="urn:microsoft.com/office/officeart/2005/8/layout/bProcess3#1"/>
    <dgm:cxn modelId="{DD31781B-3F64-496B-B492-4DAA627D032C}" type="presParOf" srcId="{ABE4E6AA-FD77-4AE7-91A1-3C64F2F58883}" destId="{7D3E0098-2A8A-40FF-95F3-BFF40D2A664C}" srcOrd="4" destOrd="0" presId="urn:microsoft.com/office/officeart/2005/8/layout/bProcess3#1"/>
    <dgm:cxn modelId="{C37CF33B-28F5-4964-AED5-33D62005C227}" type="presParOf" srcId="{ABE4E6AA-FD77-4AE7-91A1-3C64F2F58883}" destId="{9428BDA5-C5FE-40C6-8B4D-BFDDC95BD6FE}" srcOrd="5" destOrd="0" presId="urn:microsoft.com/office/officeart/2005/8/layout/bProcess3#1"/>
    <dgm:cxn modelId="{40134B14-DC52-4368-8101-ED8C2C5A2401}" type="presParOf" srcId="{9428BDA5-C5FE-40C6-8B4D-BFDDC95BD6FE}" destId="{4DD20CFB-2292-4A19-987E-3D19999D8F83}" srcOrd="0" destOrd="0" presId="urn:microsoft.com/office/officeart/2005/8/layout/bProcess3#1"/>
    <dgm:cxn modelId="{68B5963F-1174-4DC7-83B9-208F8D62A82F}" type="presParOf" srcId="{ABE4E6AA-FD77-4AE7-91A1-3C64F2F58883}" destId="{0F9F6ACF-0559-4BA9-9AF8-BEEDB3B9BC2C}" srcOrd="6" destOrd="0" presId="urn:microsoft.com/office/officeart/2005/8/layout/bProcess3#1"/>
    <dgm:cxn modelId="{85672BA2-ADD7-4DD2-9336-C91964BF68E3}" type="presParOf" srcId="{ABE4E6AA-FD77-4AE7-91A1-3C64F2F58883}" destId="{6A81C09B-6A1B-4129-A664-A0D110396537}" srcOrd="7" destOrd="0" presId="urn:microsoft.com/office/officeart/2005/8/layout/bProcess3#1"/>
    <dgm:cxn modelId="{F1D32C1E-4451-436B-A853-1700FDE9D5E0}" type="presParOf" srcId="{6A81C09B-6A1B-4129-A664-A0D110396537}" destId="{AD4E8EB0-96EF-4067-9D62-DF047EF3CC7B}" srcOrd="0" destOrd="0" presId="urn:microsoft.com/office/officeart/2005/8/layout/bProcess3#1"/>
    <dgm:cxn modelId="{3096F330-07E9-45A1-86E8-F185C57CEA7B}" type="presParOf" srcId="{ABE4E6AA-FD77-4AE7-91A1-3C64F2F58883}" destId="{73EAD6E9-2428-4819-BCE7-A9E485FEE473}" srcOrd="8" destOrd="0" presId="urn:microsoft.com/office/officeart/2005/8/layout/bProcess3#1"/>
    <dgm:cxn modelId="{673312C6-2491-4677-A733-ECFDC724AC74}" type="presParOf" srcId="{ABE4E6AA-FD77-4AE7-91A1-3C64F2F58883}" destId="{6073139E-B348-44F8-8FDD-B7223AC9BC21}" srcOrd="9" destOrd="0" presId="urn:microsoft.com/office/officeart/2005/8/layout/bProcess3#1"/>
    <dgm:cxn modelId="{975B3D49-EF0F-47AB-8F49-5B93403B80AE}" type="presParOf" srcId="{6073139E-B348-44F8-8FDD-B7223AC9BC21}" destId="{DDBF4324-44B4-4856-9B5F-54E0017CF1A5}" srcOrd="0" destOrd="0" presId="urn:microsoft.com/office/officeart/2005/8/layout/bProcess3#1"/>
    <dgm:cxn modelId="{B13A6817-0CFA-4B69-84EC-B7BAE5C01069}" type="presParOf" srcId="{ABE4E6AA-FD77-4AE7-91A1-3C64F2F58883}" destId="{404AC826-2100-4424-B64E-18497994FDAC}" srcOrd="10" destOrd="0" presId="urn:microsoft.com/office/officeart/2005/8/layout/bProcess3#1"/>
    <dgm:cxn modelId="{DFDC05EE-7F15-45ED-90B8-17336F5B8652}" type="presParOf" srcId="{ABE4E6AA-FD77-4AE7-91A1-3C64F2F58883}" destId="{8A5E2C68-C782-407A-940A-F042D71F22E9}" srcOrd="11" destOrd="0" presId="urn:microsoft.com/office/officeart/2005/8/layout/bProcess3#1"/>
    <dgm:cxn modelId="{B9887D91-40AB-44F0-B280-AAF7D6839734}" type="presParOf" srcId="{8A5E2C68-C782-407A-940A-F042D71F22E9}" destId="{CFA4A648-F7E9-4273-84FA-2B0684FD9183}" srcOrd="0" destOrd="0" presId="urn:microsoft.com/office/officeart/2005/8/layout/bProcess3#1"/>
    <dgm:cxn modelId="{EAB766BE-78E1-46A0-B594-9006985962CE}" type="presParOf" srcId="{ABE4E6AA-FD77-4AE7-91A1-3C64F2F58883}" destId="{16542A34-E751-4EF7-ADD3-219CE5996A7C}" srcOrd="12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41F6F-7B4C-4F23-8DB1-39F8788B1BDC}">
      <dsp:nvSpPr>
        <dsp:cNvPr id="0" name=""/>
        <dsp:cNvSpPr/>
      </dsp:nvSpPr>
      <dsp:spPr>
        <a:xfrm>
          <a:off x="1754122" y="923924"/>
          <a:ext cx="372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8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30477" y="967626"/>
        <a:ext cx="20174" cy="4034"/>
      </dsp:txXfrm>
    </dsp:sp>
    <dsp:sp modelId="{8FC12ABA-3390-4CC7-8FF9-6302BD1FD457}">
      <dsp:nvSpPr>
        <dsp:cNvPr id="0" name=""/>
        <dsp:cNvSpPr/>
      </dsp:nvSpPr>
      <dsp:spPr>
        <a:xfrm>
          <a:off x="1637" y="443359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安装</a:t>
          </a:r>
        </a:p>
      </dsp:txBody>
      <dsp:txXfrm>
        <a:off x="1637" y="443359"/>
        <a:ext cx="1754284" cy="1052570"/>
      </dsp:txXfrm>
    </dsp:sp>
    <dsp:sp modelId="{EB8C1954-3140-4CCE-AB17-D57EB8A29FBB}">
      <dsp:nvSpPr>
        <dsp:cNvPr id="0" name=""/>
        <dsp:cNvSpPr/>
      </dsp:nvSpPr>
      <dsp:spPr>
        <a:xfrm>
          <a:off x="3911892" y="923924"/>
          <a:ext cx="372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8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88247" y="967626"/>
        <a:ext cx="20174" cy="4034"/>
      </dsp:txXfrm>
    </dsp:sp>
    <dsp:sp modelId="{2DBD9AF0-09B6-4638-BD09-814375F9DCEB}">
      <dsp:nvSpPr>
        <dsp:cNvPr id="0" name=""/>
        <dsp:cNvSpPr/>
      </dsp:nvSpPr>
      <dsp:spPr>
        <a:xfrm>
          <a:off x="2159407" y="443359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创建</a:t>
          </a:r>
        </a:p>
      </dsp:txBody>
      <dsp:txXfrm>
        <a:off x="2159407" y="443359"/>
        <a:ext cx="1754284" cy="1052570"/>
      </dsp:txXfrm>
    </dsp:sp>
    <dsp:sp modelId="{9428BDA5-C5FE-40C6-8B4D-BFDDC95BD6FE}">
      <dsp:nvSpPr>
        <dsp:cNvPr id="0" name=""/>
        <dsp:cNvSpPr/>
      </dsp:nvSpPr>
      <dsp:spPr>
        <a:xfrm>
          <a:off x="6069662" y="923924"/>
          <a:ext cx="372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8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46017" y="967626"/>
        <a:ext cx="20174" cy="4034"/>
      </dsp:txXfrm>
    </dsp:sp>
    <dsp:sp modelId="{7D3E0098-2A8A-40FF-95F3-BFF40D2A664C}">
      <dsp:nvSpPr>
        <dsp:cNvPr id="0" name=""/>
        <dsp:cNvSpPr/>
      </dsp:nvSpPr>
      <dsp:spPr>
        <a:xfrm>
          <a:off x="4317177" y="443359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审查提交</a:t>
          </a:r>
        </a:p>
      </dsp:txBody>
      <dsp:txXfrm>
        <a:off x="4317177" y="443359"/>
        <a:ext cx="1754284" cy="1052570"/>
      </dsp:txXfrm>
    </dsp:sp>
    <dsp:sp modelId="{6A81C09B-6A1B-4129-A664-A0D110396537}">
      <dsp:nvSpPr>
        <dsp:cNvPr id="0" name=""/>
        <dsp:cNvSpPr/>
      </dsp:nvSpPr>
      <dsp:spPr>
        <a:xfrm>
          <a:off x="878780" y="1494129"/>
          <a:ext cx="6473309" cy="372885"/>
        </a:xfrm>
        <a:custGeom>
          <a:avLst/>
          <a:gdLst/>
          <a:ahLst/>
          <a:cxnLst/>
          <a:rect l="0" t="0" r="0" b="0"/>
          <a:pathLst>
            <a:path>
              <a:moveTo>
                <a:pt x="6473309" y="0"/>
              </a:moveTo>
              <a:lnTo>
                <a:pt x="6473309" y="203542"/>
              </a:lnTo>
              <a:lnTo>
                <a:pt x="0" y="203542"/>
              </a:lnTo>
              <a:lnTo>
                <a:pt x="0" y="37288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953288" y="1678555"/>
        <a:ext cx="324293" cy="4034"/>
      </dsp:txXfrm>
    </dsp:sp>
    <dsp:sp modelId="{0F9F6ACF-0559-4BA9-9AF8-BEEDB3B9BC2C}">
      <dsp:nvSpPr>
        <dsp:cNvPr id="0" name=""/>
        <dsp:cNvSpPr/>
      </dsp:nvSpPr>
      <dsp:spPr>
        <a:xfrm>
          <a:off x="6474947" y="443359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工作流</a:t>
          </a:r>
        </a:p>
      </dsp:txBody>
      <dsp:txXfrm>
        <a:off x="6474947" y="443359"/>
        <a:ext cx="1754284" cy="1052570"/>
      </dsp:txXfrm>
    </dsp:sp>
    <dsp:sp modelId="{6073139E-B348-44F8-8FDD-B7223AC9BC21}">
      <dsp:nvSpPr>
        <dsp:cNvPr id="0" name=""/>
        <dsp:cNvSpPr/>
      </dsp:nvSpPr>
      <dsp:spPr>
        <a:xfrm>
          <a:off x="1754122" y="2379980"/>
          <a:ext cx="372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8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30477" y="2423683"/>
        <a:ext cx="20174" cy="4034"/>
      </dsp:txXfrm>
    </dsp:sp>
    <dsp:sp modelId="{73EAD6E9-2428-4819-BCE7-A9E485FEE473}">
      <dsp:nvSpPr>
        <dsp:cNvPr id="0" name=""/>
        <dsp:cNvSpPr/>
      </dsp:nvSpPr>
      <dsp:spPr>
        <a:xfrm>
          <a:off x="1637" y="1899415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删除撤销</a:t>
          </a:r>
        </a:p>
      </dsp:txBody>
      <dsp:txXfrm>
        <a:off x="1637" y="1899415"/>
        <a:ext cx="1754284" cy="1052570"/>
      </dsp:txXfrm>
    </dsp:sp>
    <dsp:sp modelId="{8A5E2C68-C782-407A-940A-F042D71F22E9}">
      <dsp:nvSpPr>
        <dsp:cNvPr id="0" name=""/>
        <dsp:cNvSpPr/>
      </dsp:nvSpPr>
      <dsp:spPr>
        <a:xfrm>
          <a:off x="3911892" y="2379980"/>
          <a:ext cx="372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88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88247" y="2423683"/>
        <a:ext cx="20174" cy="4034"/>
      </dsp:txXfrm>
    </dsp:sp>
    <dsp:sp modelId="{404AC826-2100-4424-B64E-18497994FDAC}">
      <dsp:nvSpPr>
        <dsp:cNvPr id="0" name=""/>
        <dsp:cNvSpPr/>
      </dsp:nvSpPr>
      <dsp:spPr>
        <a:xfrm>
          <a:off x="2159407" y="1899415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回顾历史</a:t>
          </a:r>
        </a:p>
      </dsp:txBody>
      <dsp:txXfrm>
        <a:off x="2159407" y="1899415"/>
        <a:ext cx="1754284" cy="1052570"/>
      </dsp:txXfrm>
    </dsp:sp>
    <dsp:sp modelId="{16542A34-E751-4EF7-ADD3-219CE5996A7C}">
      <dsp:nvSpPr>
        <dsp:cNvPr id="0" name=""/>
        <dsp:cNvSpPr/>
      </dsp:nvSpPr>
      <dsp:spPr>
        <a:xfrm>
          <a:off x="4317177" y="1899415"/>
          <a:ext cx="1754284" cy="10525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关联远程</a:t>
          </a:r>
        </a:p>
      </dsp:txBody>
      <dsp:txXfrm>
        <a:off x="4317177" y="1899415"/>
        <a:ext cx="1754284" cy="105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2018/4/13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327" y="206004"/>
            <a:ext cx="2057688" cy="4389186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4" y="206004"/>
            <a:ext cx="6020642" cy="4389186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07219" y="223865"/>
            <a:ext cx="7984331" cy="784719"/>
          </a:xfrm>
          <a:prstGeom prst="roundRect">
            <a:avLst/>
          </a:prstGeom>
          <a:solidFill>
            <a:srgbClr val="1D5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313650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851"/>
            <a:ext cx="2896791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91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07219" y="2052891"/>
            <a:ext cx="7984331" cy="785910"/>
          </a:xfrm>
          <a:prstGeom prst="roundRect">
            <a:avLst/>
          </a:prstGeom>
          <a:solidFill>
            <a:srgbClr val="1D5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64" y="2143152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2018/4/13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4" y="1200298"/>
            <a:ext cx="4039165" cy="339489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850" y="1200298"/>
            <a:ext cx="4039165" cy="339489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64" y="1151477"/>
            <a:ext cx="4040753" cy="4798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64" y="1631358"/>
            <a:ext cx="4040753" cy="296383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675" y="1151477"/>
            <a:ext cx="4042340" cy="4798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675" y="1631358"/>
            <a:ext cx="4042340" cy="296383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6004"/>
            <a:ext cx="8230751" cy="85735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4" y="204813"/>
            <a:ext cx="3008734" cy="871645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50" y="204813"/>
            <a:ext cx="5112465" cy="43903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4" y="1076458"/>
            <a:ext cx="3008734" cy="35187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39" y="3600895"/>
            <a:ext cx="5487167" cy="425106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39" y="459638"/>
            <a:ext cx="5487167" cy="30864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39" y="4026000"/>
            <a:ext cx="5487167" cy="60372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/>
          </p:nvPr>
        </p:nvSpPr>
        <p:spPr>
          <a:xfrm>
            <a:off x="457200" y="1200298"/>
            <a:ext cx="8230791" cy="3394891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851"/>
            <a:ext cx="2896791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4391" y="4767851"/>
            <a:ext cx="21336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rgbClr val="F9F9F9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5850" y="1598136"/>
            <a:ext cx="5135404" cy="11025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1D5D78"/>
                </a:solidFill>
                <a:latin typeface="微软雅黑" panose="020B0503020204020204" charset="-122"/>
                <a:ea typeface="微软雅黑" panose="020B0503020204020204" charset="-122"/>
              </a:rPr>
              <a:t>Git基本使用教程</a:t>
            </a:r>
            <a:br>
              <a:rPr lang="zh-CN" altLang="en-US" b="1" dirty="0">
                <a:solidFill>
                  <a:srgbClr val="1D5D78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100" dirty="0">
                <a:solidFill>
                  <a:srgbClr val="1D5D78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100">
                <a:solidFill>
                  <a:srgbClr val="1D5D78"/>
                </a:solidFill>
                <a:latin typeface="微软雅黑" panose="020B0503020204020204" charset="-122"/>
                <a:ea typeface="微软雅黑" panose="020B0503020204020204" charset="-122"/>
              </a:rPr>
              <a:t>建立属于自己的代码库</a:t>
            </a:r>
            <a:r>
              <a:rPr lang="en-US" altLang="zh-CN" sz="2100">
                <a:solidFill>
                  <a:srgbClr val="1D5D78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endParaRPr lang="en-US" altLang="zh-CN" sz="2100" dirty="0">
              <a:solidFill>
                <a:srgbClr val="1D5D7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47877" y="2137547"/>
            <a:ext cx="1630680" cy="38100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545" tIns="39773" rIns="79545" bIns="39773" rtlCol="0" anchor="ctr"/>
          <a:lstStyle/>
          <a:p>
            <a:pPr algn="ctr"/>
            <a:r>
              <a:rPr lang="en-US" altLang="zh-CN" sz="157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Channel, CMT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4294967295"/>
          </p:nvPr>
        </p:nvGraphicFramePr>
        <p:xfrm>
          <a:off x="332740" y="619760"/>
          <a:ext cx="8230870" cy="339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123478"/>
            <a:ext cx="8230870" cy="542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http://www.runoob.com/manual/git-guide/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70" y="743537"/>
            <a:ext cx="6375390" cy="35435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启动一个新的存储库，或者从现有的</a:t>
            </a:r>
            <a:r>
              <a:rPr lang="en-US" altLang="zh-CN" dirty="0"/>
              <a:t>URL</a:t>
            </a:r>
            <a:r>
              <a:rPr lang="zh-CN" altLang="en-US" dirty="0"/>
              <a:t>获取一个存储库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git </a:t>
            </a:r>
            <a:r>
              <a:rPr lang="en-US" altLang="zh-CN" b="1" dirty="0" err="1"/>
              <a:t>init</a:t>
            </a:r>
            <a:r>
              <a:rPr lang="en-US" altLang="zh-CN" b="1" dirty="0"/>
              <a:t> [project-name]</a:t>
            </a:r>
          </a:p>
          <a:p>
            <a:pPr marL="0" indent="0">
              <a:buNone/>
            </a:pPr>
            <a:r>
              <a:rPr lang="zh-CN" altLang="en-US" dirty="0"/>
              <a:t>用指定的名称创建一个新的本地存储库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git clone [</a:t>
            </a:r>
            <a:r>
              <a:rPr lang="en-US" altLang="zh-CN" b="1" dirty="0" err="1"/>
              <a:t>url</a:t>
            </a:r>
            <a:r>
              <a:rPr lang="en-US" altLang="zh-CN" b="1" dirty="0"/>
              <a:t>]</a:t>
            </a:r>
          </a:p>
          <a:p>
            <a:pPr marL="0" indent="0">
              <a:buNone/>
            </a:pPr>
            <a:r>
              <a:rPr lang="zh-CN" altLang="en-US" dirty="0"/>
              <a:t>下载一个项目及其整个版本历史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审查编辑并提交文件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git status </a:t>
            </a:r>
            <a:r>
              <a:rPr lang="zh-CN" altLang="en-US" dirty="0"/>
              <a:t>列出要提交的所有新的或修改过的文件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git add [file] </a:t>
            </a:r>
            <a:r>
              <a:rPr lang="zh-CN" altLang="en-US" dirty="0"/>
              <a:t>文件准备版本化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git add -u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git commit –m </a:t>
            </a:r>
            <a:r>
              <a:rPr lang="zh-CN" altLang="en-US" dirty="0"/>
              <a:t>在版本历史中永久记录文件快照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9" y="122567"/>
            <a:ext cx="6496024" cy="23509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57" y="2571750"/>
            <a:ext cx="4949028" cy="211260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0D8A2E-6BF4-4605-80EE-AD3AD8E90DAF}"/>
              </a:ext>
            </a:extLst>
          </p:cNvPr>
          <p:cNvSpPr/>
          <p:nvPr/>
        </p:nvSpPr>
        <p:spPr>
          <a:xfrm>
            <a:off x="4211960" y="43150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暂存区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483CE1-2990-4202-BD6E-D70D17A8B034}"/>
              </a:ext>
            </a:extLst>
          </p:cNvPr>
          <p:cNvSpPr/>
          <p:nvPr/>
        </p:nvSpPr>
        <p:spPr>
          <a:xfrm>
            <a:off x="2681931" y="43150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工作区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BDC14-B61E-477E-9AD4-5358D0657A6D}"/>
              </a:ext>
            </a:extLst>
          </p:cNvPr>
          <p:cNvSpPr/>
          <p:nvPr/>
        </p:nvSpPr>
        <p:spPr>
          <a:xfrm>
            <a:off x="5671644" y="4300852"/>
            <a:ext cx="714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删除与撤销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删除文件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git </a:t>
            </a:r>
            <a:r>
              <a:rPr lang="en-US" altLang="zh-CN" b="1" dirty="0" err="1"/>
              <a:t>rm</a:t>
            </a:r>
            <a:r>
              <a:rPr lang="en-US" altLang="zh-CN" b="1" dirty="0"/>
              <a:t> [file]</a:t>
            </a:r>
          </a:p>
          <a:p>
            <a:pPr marL="0" indent="0">
              <a:buNone/>
            </a:pPr>
            <a:r>
              <a:rPr lang="zh-CN" altLang="en-US" dirty="0"/>
              <a:t>从工作目录中删除文件并执行删除操作</a:t>
            </a:r>
            <a:endParaRPr lang="en-GB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git reset HEAD [file]</a:t>
            </a:r>
          </a:p>
          <a:p>
            <a:pPr marL="0" indent="0">
              <a:buNone/>
            </a:pPr>
            <a:r>
              <a:rPr lang="zh-CN" altLang="en-US" dirty="0"/>
              <a:t>暂存区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git checkout [file]</a:t>
            </a:r>
          </a:p>
          <a:p>
            <a:pPr marL="0" indent="0">
              <a:buNone/>
            </a:pPr>
            <a:r>
              <a:rPr lang="zh-CN" altLang="en-US" dirty="0"/>
              <a:t>复原工作区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撤销修改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git reset --hard HEAD~10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git reset --hard [commit]</a:t>
            </a:r>
          </a:p>
          <a:p>
            <a:pPr marL="0" indent="0">
              <a:buNone/>
            </a:pPr>
            <a:r>
              <a:rPr lang="zh-CN" altLang="en-US" dirty="0"/>
              <a:t>丢弃所有的历史和变更到指定的提交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700" dirty="0"/>
              <a:t>回顾历史浏览并检查项目文件的演变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2" y="1851670"/>
            <a:ext cx="8230791" cy="16594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git log</a:t>
            </a:r>
          </a:p>
          <a:p>
            <a:pPr marL="0" indent="0">
              <a:buNone/>
            </a:pPr>
            <a:r>
              <a:rPr lang="zh-CN" altLang="en-US" sz="1600" dirty="0"/>
              <a:t>列出当前分支的版本历史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2000" b="1" dirty="0"/>
              <a:t>git log --pretty=</a:t>
            </a:r>
            <a:r>
              <a:rPr lang="en-US" altLang="zh-CN" sz="1600" b="1" dirty="0" err="1"/>
              <a:t>oneline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1" dirty="0"/>
              <a:t>git push </a:t>
            </a:r>
          </a:p>
          <a:p>
            <a:pPr marL="0" indent="0">
              <a:buNone/>
            </a:pPr>
            <a:r>
              <a:rPr lang="zh-CN" altLang="en-US" sz="1700" dirty="0"/>
              <a:t>上传所有本地分支提交到</a:t>
            </a:r>
            <a:r>
              <a:rPr lang="en-US" altLang="zh-CN" sz="1700" dirty="0"/>
              <a:t>GitHub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600" b="1" dirty="0"/>
              <a:t>$ git pull</a:t>
            </a:r>
          </a:p>
          <a:p>
            <a:pPr marL="0" indent="0">
              <a:buNone/>
            </a:pPr>
            <a:r>
              <a:rPr lang="zh-CN" altLang="en-US" sz="1700" dirty="0"/>
              <a:t>下载合并更改</a:t>
            </a:r>
            <a:endParaRPr lang="en-US" altLang="zh-CN" sz="1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08" y="3017836"/>
            <a:ext cx="6279667" cy="118834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关联远程库管理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全屏显示(16:9)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1_Office 主题</vt:lpstr>
      <vt:lpstr>Git基本使用教程 --建立属于自己的代码库--</vt:lpstr>
      <vt:lpstr>PowerPoint 演示文稿</vt:lpstr>
      <vt:lpstr>PowerPoint 演示文稿</vt:lpstr>
      <vt:lpstr>创建库</vt:lpstr>
      <vt:lpstr>审查编辑并提交文件</vt:lpstr>
      <vt:lpstr>PowerPoint 演示文稿</vt:lpstr>
      <vt:lpstr>删除与撤销</vt:lpstr>
      <vt:lpstr>回顾历史浏览并检查项目文件的演变</vt:lpstr>
      <vt:lpstr>关联远程库管理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Git基本使用教程</dc:title>
  <dc:creator>Channel Chan</dc:creator>
  <cp:lastModifiedBy>Channel Chan</cp:lastModifiedBy>
  <cp:revision>18</cp:revision>
  <dcterms:created xsi:type="dcterms:W3CDTF">2018-04-13T03:52:00Z</dcterms:created>
  <dcterms:modified xsi:type="dcterms:W3CDTF">2018-04-13T09:25:44Z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