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475" r:id="rId2"/>
    <p:sldId id="520" r:id="rId3"/>
    <p:sldId id="529" r:id="rId4"/>
    <p:sldId id="530" r:id="rId5"/>
    <p:sldId id="531" r:id="rId6"/>
    <p:sldId id="532" r:id="rId7"/>
    <p:sldId id="533" r:id="rId8"/>
    <p:sldId id="537" r:id="rId9"/>
    <p:sldId id="316" r:id="rId10"/>
    <p:sldId id="317" r:id="rId11"/>
    <p:sldId id="318" r:id="rId12"/>
    <p:sldId id="320" r:id="rId13"/>
    <p:sldId id="321" r:id="rId14"/>
    <p:sldId id="322" r:id="rId15"/>
    <p:sldId id="323" r:id="rId16"/>
    <p:sldId id="324" r:id="rId17"/>
    <p:sldId id="325" r:id="rId18"/>
    <p:sldId id="328" r:id="rId19"/>
    <p:sldId id="538" r:id="rId20"/>
    <p:sldId id="539" r:id="rId21"/>
    <p:sldId id="540" r:id="rId22"/>
    <p:sldId id="541" r:id="rId23"/>
    <p:sldId id="542" r:id="rId24"/>
    <p:sldId id="543" r:id="rId25"/>
    <p:sldId id="544" r:id="rId26"/>
    <p:sldId id="546"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2" r:id="rId40"/>
    <p:sldId id="564" r:id="rId41"/>
    <p:sldId id="565" r:id="rId42"/>
    <p:sldId id="566" r:id="rId43"/>
    <p:sldId id="567" r:id="rId44"/>
    <p:sldId id="568" r:id="rId45"/>
    <p:sldId id="571" r:id="rId46"/>
    <p:sldId id="572"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CE8BA486-2C0C-0043-9271-13EA35AFDA80}">
          <p14:sldIdLst>
            <p14:sldId id="475"/>
            <p14:sldId id="520"/>
            <p14:sldId id="529"/>
            <p14:sldId id="530"/>
            <p14:sldId id="531"/>
            <p14:sldId id="532"/>
            <p14:sldId id="533"/>
            <p14:sldId id="537"/>
            <p14:sldId id="316"/>
            <p14:sldId id="317"/>
            <p14:sldId id="318"/>
            <p14:sldId id="320"/>
            <p14:sldId id="321"/>
            <p14:sldId id="322"/>
            <p14:sldId id="323"/>
            <p14:sldId id="324"/>
            <p14:sldId id="325"/>
            <p14:sldId id="328"/>
            <p14:sldId id="538"/>
            <p14:sldId id="539"/>
            <p14:sldId id="540"/>
            <p14:sldId id="541"/>
            <p14:sldId id="542"/>
            <p14:sldId id="543"/>
            <p14:sldId id="544"/>
            <p14:sldId id="546"/>
            <p14:sldId id="549"/>
            <p14:sldId id="550"/>
            <p14:sldId id="551"/>
            <p14:sldId id="552"/>
            <p14:sldId id="553"/>
            <p14:sldId id="554"/>
            <p14:sldId id="555"/>
            <p14:sldId id="556"/>
            <p14:sldId id="557"/>
            <p14:sldId id="558"/>
            <p14:sldId id="559"/>
            <p14:sldId id="560"/>
            <p14:sldId id="562"/>
            <p14:sldId id="564"/>
            <p14:sldId id="565"/>
            <p14:sldId id="566"/>
            <p14:sldId id="567"/>
            <p14:sldId id="568"/>
            <p14:sldId id="571"/>
            <p14:sldId id="572"/>
          </p14:sldIdLst>
        </p14:section>
      </p14:sectionLst>
    </p:ex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nan yang" initials="ty"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23B48"/>
    <a:srgbClr val="FCA927"/>
    <a:srgbClr val="FFB53F"/>
    <a:srgbClr val="3C3C3C"/>
    <a:srgbClr val="7F7F7F"/>
    <a:srgbClr val="CC7E00"/>
    <a:srgbClr val="E68E00"/>
    <a:srgbClr val="FCB33C"/>
    <a:srgbClr val="AB7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62442" autoAdjust="0"/>
  </p:normalViewPr>
  <p:slideViewPr>
    <p:cSldViewPr snapToGrid="0">
      <p:cViewPr varScale="1">
        <p:scale>
          <a:sx n="37" d="100"/>
          <a:sy n="37" d="100"/>
        </p:scale>
        <p:origin x="1920" y="54"/>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30" d="100"/>
        <a:sy n="30" d="100"/>
      </p:scale>
      <p:origin x="0" y="0"/>
    </p:cViewPr>
  </p:sorter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Robin" userId="3cf6945730db013e" providerId="LiveId" clId="{2B8FAB92-538F-4BD0-873E-48C68A581541}"/>
    <pc:docChg chg="undo custSel addSld delSld modSld modMainMaster modSection">
      <pc:chgData name="Liu Robin" userId="3cf6945730db013e" providerId="LiveId" clId="{2B8FAB92-538F-4BD0-873E-48C68A581541}" dt="2018-07-19T16:21:24.152" v="134" actId="1076"/>
      <pc:docMkLst>
        <pc:docMk/>
      </pc:docMkLst>
      <pc:sldChg chg="addSp delSp add">
        <pc:chgData name="Liu Robin" userId="3cf6945730db013e" providerId="LiveId" clId="{2B8FAB92-538F-4BD0-873E-48C68A581541}" dt="2018-07-19T06:56:31.250" v="99"/>
        <pc:sldMkLst>
          <pc:docMk/>
          <pc:sldMk cId="0" sldId="316"/>
        </pc:sldMkLst>
        <pc:spChg chg="del">
          <ac:chgData name="Liu Robin" userId="3cf6945730db013e" providerId="LiveId" clId="{2B8FAB92-538F-4BD0-873E-48C68A581541}" dt="2018-07-19T06:53:28.246" v="53" actId="478"/>
          <ac:spMkLst>
            <pc:docMk/>
            <pc:sldMk cId="0" sldId="316"/>
            <ac:spMk id="4" creationId="{00000000-0000-0000-0000-000000000000}"/>
          </ac:spMkLst>
        </pc:spChg>
        <pc:spChg chg="del">
          <ac:chgData name="Liu Robin" userId="3cf6945730db013e" providerId="LiveId" clId="{2B8FAB92-538F-4BD0-873E-48C68A581541}" dt="2018-07-19T06:53:29.361" v="54" actId="478"/>
          <ac:spMkLst>
            <pc:docMk/>
            <pc:sldMk cId="0" sldId="316"/>
            <ac:spMk id="5" creationId="{00000000-0000-0000-0000-000000000000}"/>
          </ac:spMkLst>
        </pc:spChg>
        <pc:spChg chg="del">
          <ac:chgData name="Liu Robin" userId="3cf6945730db013e" providerId="LiveId" clId="{2B8FAB92-538F-4BD0-873E-48C68A581541}" dt="2018-07-19T06:53:25.986" v="50" actId="478"/>
          <ac:spMkLst>
            <pc:docMk/>
            <pc:sldMk cId="0" sldId="316"/>
            <ac:spMk id="13" creationId="{00000000-0000-0000-0000-000000000000}"/>
          </ac:spMkLst>
        </pc:spChg>
        <pc:spChg chg="del">
          <ac:chgData name="Liu Robin" userId="3cf6945730db013e" providerId="LiveId" clId="{2B8FAB92-538F-4BD0-873E-48C68A581541}" dt="2018-07-19T06:53:27.417" v="52" actId="478"/>
          <ac:spMkLst>
            <pc:docMk/>
            <pc:sldMk cId="0" sldId="316"/>
            <ac:spMk id="16" creationId="{00000000-0000-0000-0000-000000000000}"/>
          </ac:spMkLst>
        </pc:spChg>
        <pc:spChg chg="del">
          <ac:chgData name="Liu Robin" userId="3cf6945730db013e" providerId="LiveId" clId="{2B8FAB92-538F-4BD0-873E-48C68A581541}" dt="2018-07-19T06:53:26.501" v="51" actId="478"/>
          <ac:spMkLst>
            <pc:docMk/>
            <pc:sldMk cId="0" sldId="316"/>
            <ac:spMk id="17" creationId="{00000000-0000-0000-0000-000000000000}"/>
          </ac:spMkLst>
        </pc:spChg>
        <pc:spChg chg="add">
          <ac:chgData name="Liu Robin" userId="3cf6945730db013e" providerId="LiveId" clId="{2B8FAB92-538F-4BD0-873E-48C68A581541}" dt="2018-07-19T06:56:31.250" v="99"/>
          <ac:spMkLst>
            <pc:docMk/>
            <pc:sldMk cId="0" sldId="316"/>
            <ac:spMk id="29" creationId="{BF59296D-7932-4986-BE11-BFB1196B67A8}"/>
          </ac:spMkLst>
        </pc:spChg>
        <pc:spChg chg="del">
          <ac:chgData name="Liu Robin" userId="3cf6945730db013e" providerId="LiveId" clId="{2B8FAB92-538F-4BD0-873E-48C68A581541}" dt="2018-07-19T06:53:25.986" v="50" actId="478"/>
          <ac:spMkLst>
            <pc:docMk/>
            <pc:sldMk cId="0" sldId="316"/>
            <ac:spMk id="39" creationId="{00000000-0000-0000-0000-000000000000}"/>
          </ac:spMkLst>
        </pc:spChg>
        <pc:cxnChg chg="add">
          <ac:chgData name="Liu Robin" userId="3cf6945730db013e" providerId="LiveId" clId="{2B8FAB92-538F-4BD0-873E-48C68A581541}" dt="2018-07-19T06:56:31.250" v="99"/>
          <ac:cxnSpMkLst>
            <pc:docMk/>
            <pc:sldMk cId="0" sldId="316"/>
            <ac:cxnSpMk id="28" creationId="{D695E801-F66E-496B-B55C-166FE1E83318}"/>
          </ac:cxnSpMkLst>
        </pc:cxnChg>
      </pc:sldChg>
      <pc:sldChg chg="addSp delSp add">
        <pc:chgData name="Liu Robin" userId="3cf6945730db013e" providerId="LiveId" clId="{2B8FAB92-538F-4BD0-873E-48C68A581541}" dt="2018-07-19T06:56:32.491" v="100"/>
        <pc:sldMkLst>
          <pc:docMk/>
          <pc:sldMk cId="1574641332" sldId="317"/>
        </pc:sldMkLst>
        <pc:spChg chg="del">
          <ac:chgData name="Liu Robin" userId="3cf6945730db013e" providerId="LiveId" clId="{2B8FAB92-538F-4BD0-873E-48C68A581541}" dt="2018-07-19T06:53:35.974" v="57" actId="478"/>
          <ac:spMkLst>
            <pc:docMk/>
            <pc:sldMk cId="1574641332" sldId="317"/>
            <ac:spMk id="4" creationId="{00000000-0000-0000-0000-000000000000}"/>
          </ac:spMkLst>
        </pc:spChg>
        <pc:spChg chg="del">
          <ac:chgData name="Liu Robin" userId="3cf6945730db013e" providerId="LiveId" clId="{2B8FAB92-538F-4BD0-873E-48C68A581541}" dt="2018-07-19T06:53:34.869" v="56" actId="478"/>
          <ac:spMkLst>
            <pc:docMk/>
            <pc:sldMk cId="1574641332" sldId="317"/>
            <ac:spMk id="5" creationId="{00000000-0000-0000-0000-000000000000}"/>
          </ac:spMkLst>
        </pc:spChg>
        <pc:spChg chg="add">
          <ac:chgData name="Liu Robin" userId="3cf6945730db013e" providerId="LiveId" clId="{2B8FAB92-538F-4BD0-873E-48C68A581541}" dt="2018-07-19T06:56:32.491" v="100"/>
          <ac:spMkLst>
            <pc:docMk/>
            <pc:sldMk cId="1574641332" sldId="317"/>
            <ac:spMk id="11" creationId="{E53F02D7-5B2A-41C3-921B-8D573FB2CB9F}"/>
          </ac:spMkLst>
        </pc:spChg>
        <pc:spChg chg="del">
          <ac:chgData name="Liu Robin" userId="3cf6945730db013e" providerId="LiveId" clId="{2B8FAB92-538F-4BD0-873E-48C68A581541}" dt="2018-07-19T06:53:33.401" v="55" actId="478"/>
          <ac:spMkLst>
            <pc:docMk/>
            <pc:sldMk cId="1574641332" sldId="317"/>
            <ac:spMk id="13" creationId="{00000000-0000-0000-0000-000000000000}"/>
          </ac:spMkLst>
        </pc:spChg>
        <pc:spChg chg="del">
          <ac:chgData name="Liu Robin" userId="3cf6945730db013e" providerId="LiveId" clId="{2B8FAB92-538F-4BD0-873E-48C68A581541}" dt="2018-07-19T06:53:33.401" v="55" actId="478"/>
          <ac:spMkLst>
            <pc:docMk/>
            <pc:sldMk cId="1574641332" sldId="317"/>
            <ac:spMk id="16" creationId="{00000000-0000-0000-0000-000000000000}"/>
          </ac:spMkLst>
        </pc:spChg>
        <pc:spChg chg="del">
          <ac:chgData name="Liu Robin" userId="3cf6945730db013e" providerId="LiveId" clId="{2B8FAB92-538F-4BD0-873E-48C68A581541}" dt="2018-07-19T06:53:33.401" v="55" actId="478"/>
          <ac:spMkLst>
            <pc:docMk/>
            <pc:sldMk cId="1574641332" sldId="317"/>
            <ac:spMk id="17" creationId="{00000000-0000-0000-0000-000000000000}"/>
          </ac:spMkLst>
        </pc:spChg>
        <pc:spChg chg="del">
          <ac:chgData name="Liu Robin" userId="3cf6945730db013e" providerId="LiveId" clId="{2B8FAB92-538F-4BD0-873E-48C68A581541}" dt="2018-07-19T06:53:33.401" v="55" actId="478"/>
          <ac:spMkLst>
            <pc:docMk/>
            <pc:sldMk cId="1574641332" sldId="317"/>
            <ac:spMk id="28" creationId="{00000000-0000-0000-0000-000000000000}"/>
          </ac:spMkLst>
        </pc:spChg>
        <pc:cxnChg chg="add">
          <ac:chgData name="Liu Robin" userId="3cf6945730db013e" providerId="LiveId" clId="{2B8FAB92-538F-4BD0-873E-48C68A581541}" dt="2018-07-19T06:56:32.491" v="100"/>
          <ac:cxnSpMkLst>
            <pc:docMk/>
            <pc:sldMk cId="1574641332" sldId="317"/>
            <ac:cxnSpMk id="10" creationId="{204C2D9A-37A0-4A0C-A702-2BA46B873306}"/>
          </ac:cxnSpMkLst>
        </pc:cxnChg>
      </pc:sldChg>
      <pc:sldChg chg="addSp delSp add">
        <pc:chgData name="Liu Robin" userId="3cf6945730db013e" providerId="LiveId" clId="{2B8FAB92-538F-4BD0-873E-48C68A581541}" dt="2018-07-19T06:56:34.089" v="101"/>
        <pc:sldMkLst>
          <pc:docMk/>
          <pc:sldMk cId="3545078152" sldId="318"/>
        </pc:sldMkLst>
        <pc:spChg chg="del">
          <ac:chgData name="Liu Robin" userId="3cf6945730db013e" providerId="LiveId" clId="{2B8FAB92-538F-4BD0-873E-48C68A581541}" dt="2018-07-19T06:53:39.781" v="59" actId="478"/>
          <ac:spMkLst>
            <pc:docMk/>
            <pc:sldMk cId="3545078152" sldId="318"/>
            <ac:spMk id="4" creationId="{00000000-0000-0000-0000-000000000000}"/>
          </ac:spMkLst>
        </pc:spChg>
        <pc:spChg chg="del">
          <ac:chgData name="Liu Robin" userId="3cf6945730db013e" providerId="LiveId" clId="{2B8FAB92-538F-4BD0-873E-48C68A581541}" dt="2018-07-19T06:53:40.861" v="60" actId="478"/>
          <ac:spMkLst>
            <pc:docMk/>
            <pc:sldMk cId="3545078152" sldId="318"/>
            <ac:spMk id="5" creationId="{00000000-0000-0000-0000-000000000000}"/>
          </ac:spMkLst>
        </pc:spChg>
        <pc:spChg chg="add">
          <ac:chgData name="Liu Robin" userId="3cf6945730db013e" providerId="LiveId" clId="{2B8FAB92-538F-4BD0-873E-48C68A581541}" dt="2018-07-19T06:56:34.089" v="101"/>
          <ac:spMkLst>
            <pc:docMk/>
            <pc:sldMk cId="3545078152" sldId="318"/>
            <ac:spMk id="12" creationId="{859729BF-D195-4243-8E00-A5125EC57AD0}"/>
          </ac:spMkLst>
        </pc:spChg>
        <pc:spChg chg="del">
          <ac:chgData name="Liu Robin" userId="3cf6945730db013e" providerId="LiveId" clId="{2B8FAB92-538F-4BD0-873E-48C68A581541}" dt="2018-07-19T06:53:39.172" v="58" actId="478"/>
          <ac:spMkLst>
            <pc:docMk/>
            <pc:sldMk cId="3545078152" sldId="318"/>
            <ac:spMk id="13" creationId="{00000000-0000-0000-0000-000000000000}"/>
          </ac:spMkLst>
        </pc:spChg>
        <pc:spChg chg="del">
          <ac:chgData name="Liu Robin" userId="3cf6945730db013e" providerId="LiveId" clId="{2B8FAB92-538F-4BD0-873E-48C68A581541}" dt="2018-07-19T06:53:39.172" v="58" actId="478"/>
          <ac:spMkLst>
            <pc:docMk/>
            <pc:sldMk cId="3545078152" sldId="318"/>
            <ac:spMk id="16" creationId="{00000000-0000-0000-0000-000000000000}"/>
          </ac:spMkLst>
        </pc:spChg>
        <pc:spChg chg="del">
          <ac:chgData name="Liu Robin" userId="3cf6945730db013e" providerId="LiveId" clId="{2B8FAB92-538F-4BD0-873E-48C68A581541}" dt="2018-07-19T06:53:39.172" v="58" actId="478"/>
          <ac:spMkLst>
            <pc:docMk/>
            <pc:sldMk cId="3545078152" sldId="318"/>
            <ac:spMk id="17" creationId="{00000000-0000-0000-0000-000000000000}"/>
          </ac:spMkLst>
        </pc:spChg>
        <pc:spChg chg="del">
          <ac:chgData name="Liu Robin" userId="3cf6945730db013e" providerId="LiveId" clId="{2B8FAB92-538F-4BD0-873E-48C68A581541}" dt="2018-07-19T06:53:39.172" v="58" actId="478"/>
          <ac:spMkLst>
            <pc:docMk/>
            <pc:sldMk cId="3545078152" sldId="318"/>
            <ac:spMk id="29" creationId="{00000000-0000-0000-0000-000000000000}"/>
          </ac:spMkLst>
        </pc:spChg>
        <pc:cxnChg chg="add">
          <ac:chgData name="Liu Robin" userId="3cf6945730db013e" providerId="LiveId" clId="{2B8FAB92-538F-4BD0-873E-48C68A581541}" dt="2018-07-19T06:56:34.089" v="101"/>
          <ac:cxnSpMkLst>
            <pc:docMk/>
            <pc:sldMk cId="3545078152" sldId="318"/>
            <ac:cxnSpMk id="11" creationId="{3D56D8A2-9F9B-48DD-824F-BEA76590F0AE}"/>
          </ac:cxnSpMkLst>
        </pc:cxnChg>
      </pc:sldChg>
      <pc:sldChg chg="delSp add del">
        <pc:chgData name="Liu Robin" userId="3cf6945730db013e" providerId="LiveId" clId="{2B8FAB92-538F-4BD0-873E-48C68A581541}" dt="2018-07-19T06:54:46.126" v="74" actId="2696"/>
        <pc:sldMkLst>
          <pc:docMk/>
          <pc:sldMk cId="2548297692" sldId="319"/>
        </pc:sldMkLst>
        <pc:spChg chg="del">
          <ac:chgData name="Liu Robin" userId="3cf6945730db013e" providerId="LiveId" clId="{2B8FAB92-538F-4BD0-873E-48C68A581541}" dt="2018-07-19T06:53:43.466" v="62" actId="478"/>
          <ac:spMkLst>
            <pc:docMk/>
            <pc:sldMk cId="2548297692" sldId="319"/>
            <ac:spMk id="4" creationId="{00000000-0000-0000-0000-000000000000}"/>
          </ac:spMkLst>
        </pc:spChg>
        <pc:spChg chg="del">
          <ac:chgData name="Liu Robin" userId="3cf6945730db013e" providerId="LiveId" clId="{2B8FAB92-538F-4BD0-873E-48C68A581541}" dt="2018-07-19T06:53:44.311" v="63" actId="478"/>
          <ac:spMkLst>
            <pc:docMk/>
            <pc:sldMk cId="2548297692" sldId="319"/>
            <ac:spMk id="5" creationId="{00000000-0000-0000-0000-000000000000}"/>
          </ac:spMkLst>
        </pc:spChg>
        <pc:spChg chg="del">
          <ac:chgData name="Liu Robin" userId="3cf6945730db013e" providerId="LiveId" clId="{2B8FAB92-538F-4BD0-873E-48C68A581541}" dt="2018-07-19T06:53:42.450" v="61" actId="478"/>
          <ac:spMkLst>
            <pc:docMk/>
            <pc:sldMk cId="2548297692" sldId="319"/>
            <ac:spMk id="13" creationId="{00000000-0000-0000-0000-000000000000}"/>
          </ac:spMkLst>
        </pc:spChg>
        <pc:spChg chg="del">
          <ac:chgData name="Liu Robin" userId="3cf6945730db013e" providerId="LiveId" clId="{2B8FAB92-538F-4BD0-873E-48C68A581541}" dt="2018-07-19T06:53:42.450" v="61" actId="478"/>
          <ac:spMkLst>
            <pc:docMk/>
            <pc:sldMk cId="2548297692" sldId="319"/>
            <ac:spMk id="16" creationId="{00000000-0000-0000-0000-000000000000}"/>
          </ac:spMkLst>
        </pc:spChg>
        <pc:spChg chg="del">
          <ac:chgData name="Liu Robin" userId="3cf6945730db013e" providerId="LiveId" clId="{2B8FAB92-538F-4BD0-873E-48C68A581541}" dt="2018-07-19T06:53:42.450" v="61" actId="478"/>
          <ac:spMkLst>
            <pc:docMk/>
            <pc:sldMk cId="2548297692" sldId="319"/>
            <ac:spMk id="17" creationId="{00000000-0000-0000-0000-000000000000}"/>
          </ac:spMkLst>
        </pc:spChg>
        <pc:spChg chg="del">
          <ac:chgData name="Liu Robin" userId="3cf6945730db013e" providerId="LiveId" clId="{2B8FAB92-538F-4BD0-873E-48C68A581541}" dt="2018-07-19T06:53:42.450" v="61" actId="478"/>
          <ac:spMkLst>
            <pc:docMk/>
            <pc:sldMk cId="2548297692" sldId="319"/>
            <ac:spMk id="18" creationId="{00000000-0000-0000-0000-000000000000}"/>
          </ac:spMkLst>
        </pc:spChg>
      </pc:sldChg>
      <pc:sldChg chg="addSp delSp add">
        <pc:chgData name="Liu Robin" userId="3cf6945730db013e" providerId="LiveId" clId="{2B8FAB92-538F-4BD0-873E-48C68A581541}" dt="2018-07-19T06:56:35.702" v="102"/>
        <pc:sldMkLst>
          <pc:docMk/>
          <pc:sldMk cId="3457916" sldId="320"/>
        </pc:sldMkLst>
        <pc:spChg chg="del">
          <ac:chgData name="Liu Robin" userId="3cf6945730db013e" providerId="LiveId" clId="{2B8FAB92-538F-4BD0-873E-48C68A581541}" dt="2018-07-19T06:53:47.528" v="65" actId="478"/>
          <ac:spMkLst>
            <pc:docMk/>
            <pc:sldMk cId="3457916" sldId="320"/>
            <ac:spMk id="4" creationId="{00000000-0000-0000-0000-000000000000}"/>
          </ac:spMkLst>
        </pc:spChg>
        <pc:spChg chg="del">
          <ac:chgData name="Liu Robin" userId="3cf6945730db013e" providerId="LiveId" clId="{2B8FAB92-538F-4BD0-873E-48C68A581541}" dt="2018-07-19T06:53:48.482" v="66" actId="478"/>
          <ac:spMkLst>
            <pc:docMk/>
            <pc:sldMk cId="3457916" sldId="320"/>
            <ac:spMk id="5" creationId="{00000000-0000-0000-0000-000000000000}"/>
          </ac:spMkLst>
        </pc:spChg>
        <pc:spChg chg="add">
          <ac:chgData name="Liu Robin" userId="3cf6945730db013e" providerId="LiveId" clId="{2B8FAB92-538F-4BD0-873E-48C68A581541}" dt="2018-07-19T06:56:35.702" v="102"/>
          <ac:spMkLst>
            <pc:docMk/>
            <pc:sldMk cId="3457916" sldId="320"/>
            <ac:spMk id="10" creationId="{C2E7C3AE-ACDB-4A30-9C35-1F270A30B393}"/>
          </ac:spMkLst>
        </pc:spChg>
        <pc:spChg chg="del">
          <ac:chgData name="Liu Robin" userId="3cf6945730db013e" providerId="LiveId" clId="{2B8FAB92-538F-4BD0-873E-48C68A581541}" dt="2018-07-19T06:53:46.922" v="64" actId="478"/>
          <ac:spMkLst>
            <pc:docMk/>
            <pc:sldMk cId="3457916" sldId="320"/>
            <ac:spMk id="13" creationId="{00000000-0000-0000-0000-000000000000}"/>
          </ac:spMkLst>
        </pc:spChg>
        <pc:spChg chg="del">
          <ac:chgData name="Liu Robin" userId="3cf6945730db013e" providerId="LiveId" clId="{2B8FAB92-538F-4BD0-873E-48C68A581541}" dt="2018-07-19T06:53:46.922" v="64" actId="478"/>
          <ac:spMkLst>
            <pc:docMk/>
            <pc:sldMk cId="3457916" sldId="320"/>
            <ac:spMk id="14" creationId="{00000000-0000-0000-0000-000000000000}"/>
          </ac:spMkLst>
        </pc:spChg>
        <pc:spChg chg="del">
          <ac:chgData name="Liu Robin" userId="3cf6945730db013e" providerId="LiveId" clId="{2B8FAB92-538F-4BD0-873E-48C68A581541}" dt="2018-07-19T06:53:46.922" v="64" actId="478"/>
          <ac:spMkLst>
            <pc:docMk/>
            <pc:sldMk cId="3457916" sldId="320"/>
            <ac:spMk id="16" creationId="{00000000-0000-0000-0000-000000000000}"/>
          </ac:spMkLst>
        </pc:spChg>
        <pc:spChg chg="del">
          <ac:chgData name="Liu Robin" userId="3cf6945730db013e" providerId="LiveId" clId="{2B8FAB92-538F-4BD0-873E-48C68A581541}" dt="2018-07-19T06:53:46.922" v="64" actId="478"/>
          <ac:spMkLst>
            <pc:docMk/>
            <pc:sldMk cId="3457916" sldId="320"/>
            <ac:spMk id="17" creationId="{00000000-0000-0000-0000-000000000000}"/>
          </ac:spMkLst>
        </pc:spChg>
        <pc:cxnChg chg="add">
          <ac:chgData name="Liu Robin" userId="3cf6945730db013e" providerId="LiveId" clId="{2B8FAB92-538F-4BD0-873E-48C68A581541}" dt="2018-07-19T06:56:35.702" v="102"/>
          <ac:cxnSpMkLst>
            <pc:docMk/>
            <pc:sldMk cId="3457916" sldId="320"/>
            <ac:cxnSpMk id="9" creationId="{A94A7BA7-44EC-4EE2-8D05-3AA20A182FDA}"/>
          </ac:cxnSpMkLst>
        </pc:cxnChg>
      </pc:sldChg>
      <pc:sldChg chg="addSp delSp modSp add">
        <pc:chgData name="Liu Robin" userId="3cf6945730db013e" providerId="LiveId" clId="{2B8FAB92-538F-4BD0-873E-48C68A581541}" dt="2018-07-19T06:56:36.434" v="103"/>
        <pc:sldMkLst>
          <pc:docMk/>
          <pc:sldMk cId="424531187" sldId="321"/>
        </pc:sldMkLst>
        <pc:spChg chg="del">
          <ac:chgData name="Liu Robin" userId="3cf6945730db013e" providerId="LiveId" clId="{2B8FAB92-538F-4BD0-873E-48C68A581541}" dt="2018-07-19T06:53:55.128" v="69" actId="478"/>
          <ac:spMkLst>
            <pc:docMk/>
            <pc:sldMk cId="424531187" sldId="321"/>
            <ac:spMk id="4" creationId="{00000000-0000-0000-0000-000000000000}"/>
          </ac:spMkLst>
        </pc:spChg>
        <pc:spChg chg="del">
          <ac:chgData name="Liu Robin" userId="3cf6945730db013e" providerId="LiveId" clId="{2B8FAB92-538F-4BD0-873E-48C68A581541}" dt="2018-07-19T06:53:52.784" v="68" actId="478"/>
          <ac:spMkLst>
            <pc:docMk/>
            <pc:sldMk cId="424531187" sldId="321"/>
            <ac:spMk id="5" creationId="{00000000-0000-0000-0000-000000000000}"/>
          </ac:spMkLst>
        </pc:spChg>
        <pc:spChg chg="mod">
          <ac:chgData name="Liu Robin" userId="3cf6945730db013e" providerId="LiveId" clId="{2B8FAB92-538F-4BD0-873E-48C68A581541}" dt="2018-07-19T06:54:51.007" v="75" actId="1076"/>
          <ac:spMkLst>
            <pc:docMk/>
            <pc:sldMk cId="424531187" sldId="321"/>
            <ac:spMk id="10" creationId="{00000000-0000-0000-0000-000000000000}"/>
          </ac:spMkLst>
        </pc:spChg>
        <pc:spChg chg="del">
          <ac:chgData name="Liu Robin" userId="3cf6945730db013e" providerId="LiveId" clId="{2B8FAB92-538F-4BD0-873E-48C68A581541}" dt="2018-07-19T06:53:50.783" v="67" actId="478"/>
          <ac:spMkLst>
            <pc:docMk/>
            <pc:sldMk cId="424531187" sldId="321"/>
            <ac:spMk id="13" creationId="{00000000-0000-0000-0000-000000000000}"/>
          </ac:spMkLst>
        </pc:spChg>
        <pc:spChg chg="add">
          <ac:chgData name="Liu Robin" userId="3cf6945730db013e" providerId="LiveId" clId="{2B8FAB92-538F-4BD0-873E-48C68A581541}" dt="2018-07-19T06:56:36.434" v="103"/>
          <ac:spMkLst>
            <pc:docMk/>
            <pc:sldMk cId="424531187" sldId="321"/>
            <ac:spMk id="14" creationId="{863308B2-BC5E-48BA-ACA1-A163F07CFF00}"/>
          </ac:spMkLst>
        </pc:spChg>
        <pc:spChg chg="del">
          <ac:chgData name="Liu Robin" userId="3cf6945730db013e" providerId="LiveId" clId="{2B8FAB92-538F-4BD0-873E-48C68A581541}" dt="2018-07-19T06:53:50.783" v="67" actId="478"/>
          <ac:spMkLst>
            <pc:docMk/>
            <pc:sldMk cId="424531187" sldId="321"/>
            <ac:spMk id="15" creationId="{00000000-0000-0000-0000-000000000000}"/>
          </ac:spMkLst>
        </pc:spChg>
        <pc:spChg chg="del">
          <ac:chgData name="Liu Robin" userId="3cf6945730db013e" providerId="LiveId" clId="{2B8FAB92-538F-4BD0-873E-48C68A581541}" dt="2018-07-19T06:53:59.233" v="71" actId="478"/>
          <ac:spMkLst>
            <pc:docMk/>
            <pc:sldMk cId="424531187" sldId="321"/>
            <ac:spMk id="16" creationId="{00000000-0000-0000-0000-000000000000}"/>
          </ac:spMkLst>
        </pc:spChg>
        <pc:spChg chg="del">
          <ac:chgData name="Liu Robin" userId="3cf6945730db013e" providerId="LiveId" clId="{2B8FAB92-538F-4BD0-873E-48C68A581541}" dt="2018-07-19T06:53:58.636" v="70" actId="478"/>
          <ac:spMkLst>
            <pc:docMk/>
            <pc:sldMk cId="424531187" sldId="321"/>
            <ac:spMk id="17" creationId="{00000000-0000-0000-0000-000000000000}"/>
          </ac:spMkLst>
        </pc:spChg>
        <pc:cxnChg chg="add">
          <ac:chgData name="Liu Robin" userId="3cf6945730db013e" providerId="LiveId" clId="{2B8FAB92-538F-4BD0-873E-48C68A581541}" dt="2018-07-19T06:56:36.434" v="103"/>
          <ac:cxnSpMkLst>
            <pc:docMk/>
            <pc:sldMk cId="424531187" sldId="321"/>
            <ac:cxnSpMk id="12" creationId="{F5DE3EF4-A204-44C3-BE4A-72059DA043C6}"/>
          </ac:cxnSpMkLst>
        </pc:cxnChg>
      </pc:sldChg>
      <pc:sldChg chg="addSp delSp add">
        <pc:chgData name="Liu Robin" userId="3cf6945730db013e" providerId="LiveId" clId="{2B8FAB92-538F-4BD0-873E-48C68A581541}" dt="2018-07-19T06:56:37.008" v="104"/>
        <pc:sldMkLst>
          <pc:docMk/>
          <pc:sldMk cId="3903435020" sldId="322"/>
        </pc:sldMkLst>
        <pc:spChg chg="del">
          <ac:chgData name="Liu Robin" userId="3cf6945730db013e" providerId="LiveId" clId="{2B8FAB92-538F-4BD0-873E-48C68A581541}" dt="2018-07-19T06:54:56.865" v="77" actId="478"/>
          <ac:spMkLst>
            <pc:docMk/>
            <pc:sldMk cId="3903435020" sldId="322"/>
            <ac:spMk id="4" creationId="{00000000-0000-0000-0000-000000000000}"/>
          </ac:spMkLst>
        </pc:spChg>
        <pc:spChg chg="del">
          <ac:chgData name="Liu Robin" userId="3cf6945730db013e" providerId="LiveId" clId="{2B8FAB92-538F-4BD0-873E-48C68A581541}" dt="2018-07-19T06:54:57.701" v="78" actId="478"/>
          <ac:spMkLst>
            <pc:docMk/>
            <pc:sldMk cId="3903435020" sldId="322"/>
            <ac:spMk id="5" creationId="{00000000-0000-0000-0000-000000000000}"/>
          </ac:spMkLst>
        </pc:spChg>
        <pc:spChg chg="del">
          <ac:chgData name="Liu Robin" userId="3cf6945730db013e" providerId="LiveId" clId="{2B8FAB92-538F-4BD0-873E-48C68A581541}" dt="2018-07-19T06:54:55.421" v="76" actId="478"/>
          <ac:spMkLst>
            <pc:docMk/>
            <pc:sldMk cId="3903435020" sldId="322"/>
            <ac:spMk id="13" creationId="{00000000-0000-0000-0000-000000000000}"/>
          </ac:spMkLst>
        </pc:spChg>
        <pc:spChg chg="del">
          <ac:chgData name="Liu Robin" userId="3cf6945730db013e" providerId="LiveId" clId="{2B8FAB92-538F-4BD0-873E-48C68A581541}" dt="2018-07-19T06:54:55.421" v="76" actId="478"/>
          <ac:spMkLst>
            <pc:docMk/>
            <pc:sldMk cId="3903435020" sldId="322"/>
            <ac:spMk id="14" creationId="{00000000-0000-0000-0000-000000000000}"/>
          </ac:spMkLst>
        </pc:spChg>
        <pc:spChg chg="add">
          <ac:chgData name="Liu Robin" userId="3cf6945730db013e" providerId="LiveId" clId="{2B8FAB92-538F-4BD0-873E-48C68A581541}" dt="2018-07-19T06:56:37.008" v="104"/>
          <ac:spMkLst>
            <pc:docMk/>
            <pc:sldMk cId="3903435020" sldId="322"/>
            <ac:spMk id="15" creationId="{D7C7B685-E2AE-49D2-A4C1-DE0AAB690878}"/>
          </ac:spMkLst>
        </pc:spChg>
        <pc:spChg chg="del">
          <ac:chgData name="Liu Robin" userId="3cf6945730db013e" providerId="LiveId" clId="{2B8FAB92-538F-4BD0-873E-48C68A581541}" dt="2018-07-19T06:54:55.421" v="76" actId="478"/>
          <ac:spMkLst>
            <pc:docMk/>
            <pc:sldMk cId="3903435020" sldId="322"/>
            <ac:spMk id="16" creationId="{00000000-0000-0000-0000-000000000000}"/>
          </ac:spMkLst>
        </pc:spChg>
        <pc:spChg chg="del">
          <ac:chgData name="Liu Robin" userId="3cf6945730db013e" providerId="LiveId" clId="{2B8FAB92-538F-4BD0-873E-48C68A581541}" dt="2018-07-19T06:54:55.421" v="76" actId="478"/>
          <ac:spMkLst>
            <pc:docMk/>
            <pc:sldMk cId="3903435020" sldId="322"/>
            <ac:spMk id="17" creationId="{00000000-0000-0000-0000-000000000000}"/>
          </ac:spMkLst>
        </pc:spChg>
        <pc:cxnChg chg="add">
          <ac:chgData name="Liu Robin" userId="3cf6945730db013e" providerId="LiveId" clId="{2B8FAB92-538F-4BD0-873E-48C68A581541}" dt="2018-07-19T06:56:37.008" v="104"/>
          <ac:cxnSpMkLst>
            <pc:docMk/>
            <pc:sldMk cId="3903435020" sldId="322"/>
            <ac:cxnSpMk id="12" creationId="{CB1A16D6-3C04-4E4F-8A07-852500D10B71}"/>
          </ac:cxnSpMkLst>
        </pc:cxnChg>
      </pc:sldChg>
      <pc:sldChg chg="addSp delSp modSp add">
        <pc:chgData name="Liu Robin" userId="3cf6945730db013e" providerId="LiveId" clId="{2B8FAB92-538F-4BD0-873E-48C68A581541}" dt="2018-07-19T06:56:38.136" v="105"/>
        <pc:sldMkLst>
          <pc:docMk/>
          <pc:sldMk cId="1471759318" sldId="323"/>
        </pc:sldMkLst>
        <pc:spChg chg="del">
          <ac:chgData name="Liu Robin" userId="3cf6945730db013e" providerId="LiveId" clId="{2B8FAB92-538F-4BD0-873E-48C68A581541}" dt="2018-07-19T06:55:05.202" v="84" actId="478"/>
          <ac:spMkLst>
            <pc:docMk/>
            <pc:sldMk cId="1471759318" sldId="323"/>
            <ac:spMk id="4" creationId="{00000000-0000-0000-0000-000000000000}"/>
          </ac:spMkLst>
        </pc:spChg>
        <pc:spChg chg="del">
          <ac:chgData name="Liu Robin" userId="3cf6945730db013e" providerId="LiveId" clId="{2B8FAB92-538F-4BD0-873E-48C68A581541}" dt="2018-07-19T06:55:06.320" v="85" actId="478"/>
          <ac:spMkLst>
            <pc:docMk/>
            <pc:sldMk cId="1471759318" sldId="323"/>
            <ac:spMk id="5" creationId="{00000000-0000-0000-0000-000000000000}"/>
          </ac:spMkLst>
        </pc:spChg>
        <pc:spChg chg="del">
          <ac:chgData name="Liu Robin" userId="3cf6945730db013e" providerId="LiveId" clId="{2B8FAB92-538F-4BD0-873E-48C68A581541}" dt="2018-07-19T06:55:01.971" v="79" actId="478"/>
          <ac:spMkLst>
            <pc:docMk/>
            <pc:sldMk cId="1471759318" sldId="323"/>
            <ac:spMk id="11" creationId="{00000000-0000-0000-0000-000000000000}"/>
          </ac:spMkLst>
        </pc:spChg>
        <pc:spChg chg="add">
          <ac:chgData name="Liu Robin" userId="3cf6945730db013e" providerId="LiveId" clId="{2B8FAB92-538F-4BD0-873E-48C68A581541}" dt="2018-07-19T06:56:38.136" v="105"/>
          <ac:spMkLst>
            <pc:docMk/>
            <pc:sldMk cId="1471759318" sldId="323"/>
            <ac:spMk id="12" creationId="{286B5E4C-CAAE-4ECD-BA68-601A759DA591}"/>
          </ac:spMkLst>
        </pc:spChg>
        <pc:spChg chg="del mod">
          <ac:chgData name="Liu Robin" userId="3cf6945730db013e" providerId="LiveId" clId="{2B8FAB92-538F-4BD0-873E-48C68A581541}" dt="2018-07-19T06:55:03.937" v="82" actId="478"/>
          <ac:spMkLst>
            <pc:docMk/>
            <pc:sldMk cId="1471759318" sldId="323"/>
            <ac:spMk id="13" creationId="{00000000-0000-0000-0000-000000000000}"/>
          </ac:spMkLst>
        </pc:spChg>
        <pc:spChg chg="del">
          <ac:chgData name="Liu Robin" userId="3cf6945730db013e" providerId="LiveId" clId="{2B8FAB92-538F-4BD0-873E-48C68A581541}" dt="2018-07-19T06:55:04.437" v="83" actId="478"/>
          <ac:spMkLst>
            <pc:docMk/>
            <pc:sldMk cId="1471759318" sldId="323"/>
            <ac:spMk id="16" creationId="{00000000-0000-0000-0000-000000000000}"/>
          </ac:spMkLst>
        </pc:spChg>
        <pc:spChg chg="del">
          <ac:chgData name="Liu Robin" userId="3cf6945730db013e" providerId="LiveId" clId="{2B8FAB92-538F-4BD0-873E-48C68A581541}" dt="2018-07-19T06:55:02.455" v="80" actId="478"/>
          <ac:spMkLst>
            <pc:docMk/>
            <pc:sldMk cId="1471759318" sldId="323"/>
            <ac:spMk id="17" creationId="{00000000-0000-0000-0000-000000000000}"/>
          </ac:spMkLst>
        </pc:spChg>
        <pc:cxnChg chg="add">
          <ac:chgData name="Liu Robin" userId="3cf6945730db013e" providerId="LiveId" clId="{2B8FAB92-538F-4BD0-873E-48C68A581541}" dt="2018-07-19T06:56:38.136" v="105"/>
          <ac:cxnSpMkLst>
            <pc:docMk/>
            <pc:sldMk cId="1471759318" sldId="323"/>
            <ac:cxnSpMk id="10" creationId="{D761114B-762D-4599-9055-29EEC4E0134B}"/>
          </ac:cxnSpMkLst>
        </pc:cxnChg>
      </pc:sldChg>
      <pc:sldChg chg="addSp delSp modSp add">
        <pc:chgData name="Liu Robin" userId="3cf6945730db013e" providerId="LiveId" clId="{2B8FAB92-538F-4BD0-873E-48C68A581541}" dt="2018-07-19T06:56:39.562" v="106"/>
        <pc:sldMkLst>
          <pc:docMk/>
          <pc:sldMk cId="424087022" sldId="324"/>
        </pc:sldMkLst>
        <pc:spChg chg="del">
          <ac:chgData name="Liu Robin" userId="3cf6945730db013e" providerId="LiveId" clId="{2B8FAB92-538F-4BD0-873E-48C68A581541}" dt="2018-07-19T06:55:09.673" v="88" actId="478"/>
          <ac:spMkLst>
            <pc:docMk/>
            <pc:sldMk cId="424087022" sldId="324"/>
            <ac:spMk id="4" creationId="{00000000-0000-0000-0000-000000000000}"/>
          </ac:spMkLst>
        </pc:spChg>
        <pc:spChg chg="del">
          <ac:chgData name="Liu Robin" userId="3cf6945730db013e" providerId="LiveId" clId="{2B8FAB92-538F-4BD0-873E-48C68A581541}" dt="2018-07-19T06:55:11.729" v="90" actId="478"/>
          <ac:spMkLst>
            <pc:docMk/>
            <pc:sldMk cId="424087022" sldId="324"/>
            <ac:spMk id="5" creationId="{00000000-0000-0000-0000-000000000000}"/>
          </ac:spMkLst>
        </pc:spChg>
        <pc:spChg chg="del">
          <ac:chgData name="Liu Robin" userId="3cf6945730db013e" providerId="LiveId" clId="{2B8FAB92-538F-4BD0-873E-48C68A581541}" dt="2018-07-19T06:55:08.298" v="86" actId="478"/>
          <ac:spMkLst>
            <pc:docMk/>
            <pc:sldMk cId="424087022" sldId="324"/>
            <ac:spMk id="13" creationId="{00000000-0000-0000-0000-000000000000}"/>
          </ac:spMkLst>
        </pc:spChg>
        <pc:spChg chg="del">
          <ac:chgData name="Liu Robin" userId="3cf6945730db013e" providerId="LiveId" clId="{2B8FAB92-538F-4BD0-873E-48C68A581541}" dt="2018-07-19T06:55:08.770" v="87" actId="478"/>
          <ac:spMkLst>
            <pc:docMk/>
            <pc:sldMk cId="424087022" sldId="324"/>
            <ac:spMk id="16" creationId="{00000000-0000-0000-0000-000000000000}"/>
          </ac:spMkLst>
        </pc:spChg>
        <pc:spChg chg="del">
          <ac:chgData name="Liu Robin" userId="3cf6945730db013e" providerId="LiveId" clId="{2B8FAB92-538F-4BD0-873E-48C68A581541}" dt="2018-07-19T06:55:10.143" v="89" actId="478"/>
          <ac:spMkLst>
            <pc:docMk/>
            <pc:sldMk cId="424087022" sldId="324"/>
            <ac:spMk id="17" creationId="{00000000-0000-0000-0000-000000000000}"/>
          </ac:spMkLst>
        </pc:spChg>
        <pc:spChg chg="mod">
          <ac:chgData name="Liu Robin" userId="3cf6945730db013e" providerId="LiveId" clId="{2B8FAB92-538F-4BD0-873E-48C68A581541}" dt="2018-07-19T06:56:16.083" v="98" actId="1076"/>
          <ac:spMkLst>
            <pc:docMk/>
            <pc:sldMk cId="424087022" sldId="324"/>
            <ac:spMk id="20" creationId="{00000000-0000-0000-0000-000000000000}"/>
          </ac:spMkLst>
        </pc:spChg>
        <pc:spChg chg="del">
          <ac:chgData name="Liu Robin" userId="3cf6945730db013e" providerId="LiveId" clId="{2B8FAB92-538F-4BD0-873E-48C68A581541}" dt="2018-07-19T06:55:08.298" v="86" actId="478"/>
          <ac:spMkLst>
            <pc:docMk/>
            <pc:sldMk cId="424087022" sldId="324"/>
            <ac:spMk id="28" creationId="{00000000-0000-0000-0000-000000000000}"/>
          </ac:spMkLst>
        </pc:spChg>
        <pc:spChg chg="add">
          <ac:chgData name="Liu Robin" userId="3cf6945730db013e" providerId="LiveId" clId="{2B8FAB92-538F-4BD0-873E-48C68A581541}" dt="2018-07-19T06:56:39.562" v="106"/>
          <ac:spMkLst>
            <pc:docMk/>
            <pc:sldMk cId="424087022" sldId="324"/>
            <ac:spMk id="30" creationId="{80021AED-1E07-4C88-B843-2538B7427BD5}"/>
          </ac:spMkLst>
        </pc:spChg>
        <pc:cxnChg chg="add">
          <ac:chgData name="Liu Robin" userId="3cf6945730db013e" providerId="LiveId" clId="{2B8FAB92-538F-4BD0-873E-48C68A581541}" dt="2018-07-19T06:56:39.562" v="106"/>
          <ac:cxnSpMkLst>
            <pc:docMk/>
            <pc:sldMk cId="424087022" sldId="324"/>
            <ac:cxnSpMk id="29" creationId="{88485FC8-1503-42AF-9A15-53E03307E6E0}"/>
          </ac:cxnSpMkLst>
        </pc:cxnChg>
      </pc:sldChg>
      <pc:sldChg chg="addSp delSp add">
        <pc:chgData name="Liu Robin" userId="3cf6945730db013e" providerId="LiveId" clId="{2B8FAB92-538F-4BD0-873E-48C68A581541}" dt="2018-07-19T06:56:40.497" v="107"/>
        <pc:sldMkLst>
          <pc:docMk/>
          <pc:sldMk cId="3215722578" sldId="325"/>
        </pc:sldMkLst>
        <pc:spChg chg="del">
          <ac:chgData name="Liu Robin" userId="3cf6945730db013e" providerId="LiveId" clId="{2B8FAB92-538F-4BD0-873E-48C68A581541}" dt="2018-07-19T06:55:27.053" v="96" actId="478"/>
          <ac:spMkLst>
            <pc:docMk/>
            <pc:sldMk cId="3215722578" sldId="325"/>
            <ac:spMk id="4" creationId="{00000000-0000-0000-0000-000000000000}"/>
          </ac:spMkLst>
        </pc:spChg>
        <pc:spChg chg="del">
          <ac:chgData name="Liu Robin" userId="3cf6945730db013e" providerId="LiveId" clId="{2B8FAB92-538F-4BD0-873E-48C68A581541}" dt="2018-07-19T06:55:25.349" v="94" actId="478"/>
          <ac:spMkLst>
            <pc:docMk/>
            <pc:sldMk cId="3215722578" sldId="325"/>
            <ac:spMk id="5" creationId="{00000000-0000-0000-0000-000000000000}"/>
          </ac:spMkLst>
        </pc:spChg>
        <pc:spChg chg="del">
          <ac:chgData name="Liu Robin" userId="3cf6945730db013e" providerId="LiveId" clId="{2B8FAB92-538F-4BD0-873E-48C68A581541}" dt="2018-07-19T06:55:26.347" v="95" actId="478"/>
          <ac:spMkLst>
            <pc:docMk/>
            <pc:sldMk cId="3215722578" sldId="325"/>
            <ac:spMk id="13" creationId="{00000000-0000-0000-0000-000000000000}"/>
          </ac:spMkLst>
        </pc:spChg>
        <pc:spChg chg="del">
          <ac:chgData name="Liu Robin" userId="3cf6945730db013e" providerId="LiveId" clId="{2B8FAB92-538F-4BD0-873E-48C68A581541}" dt="2018-07-19T06:55:26.347" v="95" actId="478"/>
          <ac:spMkLst>
            <pc:docMk/>
            <pc:sldMk cId="3215722578" sldId="325"/>
            <ac:spMk id="15" creationId="{00000000-0000-0000-0000-000000000000}"/>
          </ac:spMkLst>
        </pc:spChg>
        <pc:spChg chg="del">
          <ac:chgData name="Liu Robin" userId="3cf6945730db013e" providerId="LiveId" clId="{2B8FAB92-538F-4BD0-873E-48C68A581541}" dt="2018-07-19T06:55:26.347" v="95" actId="478"/>
          <ac:spMkLst>
            <pc:docMk/>
            <pc:sldMk cId="3215722578" sldId="325"/>
            <ac:spMk id="16" creationId="{00000000-0000-0000-0000-000000000000}"/>
          </ac:spMkLst>
        </pc:spChg>
        <pc:spChg chg="del">
          <ac:chgData name="Liu Robin" userId="3cf6945730db013e" providerId="LiveId" clId="{2B8FAB92-538F-4BD0-873E-48C68A581541}" dt="2018-07-19T06:55:26.347" v="95" actId="478"/>
          <ac:spMkLst>
            <pc:docMk/>
            <pc:sldMk cId="3215722578" sldId="325"/>
            <ac:spMk id="17" creationId="{00000000-0000-0000-0000-000000000000}"/>
          </ac:spMkLst>
        </pc:spChg>
        <pc:spChg chg="add">
          <ac:chgData name="Liu Robin" userId="3cf6945730db013e" providerId="LiveId" clId="{2B8FAB92-538F-4BD0-873E-48C68A581541}" dt="2018-07-19T06:56:40.497" v="107"/>
          <ac:spMkLst>
            <pc:docMk/>
            <pc:sldMk cId="3215722578" sldId="325"/>
            <ac:spMk id="19" creationId="{D89F8546-6BF2-4CCF-84F6-BA4F718FF7B4}"/>
          </ac:spMkLst>
        </pc:spChg>
        <pc:cxnChg chg="add">
          <ac:chgData name="Liu Robin" userId="3cf6945730db013e" providerId="LiveId" clId="{2B8FAB92-538F-4BD0-873E-48C68A581541}" dt="2018-07-19T06:56:40.497" v="107"/>
          <ac:cxnSpMkLst>
            <pc:docMk/>
            <pc:sldMk cId="3215722578" sldId="325"/>
            <ac:cxnSpMk id="18" creationId="{0511FB85-C7BF-4794-9086-AD38693AC202}"/>
          </ac:cxnSpMkLst>
        </pc:cxnChg>
      </pc:sldChg>
      <pc:sldChg chg="addSp delSp add">
        <pc:chgData name="Liu Robin" userId="3cf6945730db013e" providerId="LiveId" clId="{2B8FAB92-538F-4BD0-873E-48C68A581541}" dt="2018-07-19T06:56:41.768" v="108"/>
        <pc:sldMkLst>
          <pc:docMk/>
          <pc:sldMk cId="816134273" sldId="328"/>
        </pc:sldMkLst>
        <pc:spChg chg="del">
          <ac:chgData name="Liu Robin" userId="3cf6945730db013e" providerId="LiveId" clId="{2B8FAB92-538F-4BD0-873E-48C68A581541}" dt="2018-07-19T06:55:21.592" v="92" actId="478"/>
          <ac:spMkLst>
            <pc:docMk/>
            <pc:sldMk cId="816134273" sldId="328"/>
            <ac:spMk id="4" creationId="{00000000-0000-0000-0000-000000000000}"/>
          </ac:spMkLst>
        </pc:spChg>
        <pc:spChg chg="del">
          <ac:chgData name="Liu Robin" userId="3cf6945730db013e" providerId="LiveId" clId="{2B8FAB92-538F-4BD0-873E-48C68A581541}" dt="2018-07-19T06:55:22.577" v="93" actId="478"/>
          <ac:spMkLst>
            <pc:docMk/>
            <pc:sldMk cId="816134273" sldId="328"/>
            <ac:spMk id="5" creationId="{00000000-0000-0000-0000-000000000000}"/>
          </ac:spMkLst>
        </pc:spChg>
        <pc:spChg chg="del">
          <ac:chgData name="Liu Robin" userId="3cf6945730db013e" providerId="LiveId" clId="{2B8FAB92-538F-4BD0-873E-48C68A581541}" dt="2018-07-19T06:55:20.897" v="91" actId="478"/>
          <ac:spMkLst>
            <pc:docMk/>
            <pc:sldMk cId="816134273" sldId="328"/>
            <ac:spMk id="13" creationId="{00000000-0000-0000-0000-000000000000}"/>
          </ac:spMkLst>
        </pc:spChg>
        <pc:spChg chg="del">
          <ac:chgData name="Liu Robin" userId="3cf6945730db013e" providerId="LiveId" clId="{2B8FAB92-538F-4BD0-873E-48C68A581541}" dt="2018-07-19T06:55:20.897" v="91" actId="478"/>
          <ac:spMkLst>
            <pc:docMk/>
            <pc:sldMk cId="816134273" sldId="328"/>
            <ac:spMk id="16" creationId="{00000000-0000-0000-0000-000000000000}"/>
          </ac:spMkLst>
        </pc:spChg>
        <pc:spChg chg="del">
          <ac:chgData name="Liu Robin" userId="3cf6945730db013e" providerId="LiveId" clId="{2B8FAB92-538F-4BD0-873E-48C68A581541}" dt="2018-07-19T06:55:20.897" v="91" actId="478"/>
          <ac:spMkLst>
            <pc:docMk/>
            <pc:sldMk cId="816134273" sldId="328"/>
            <ac:spMk id="17" creationId="{00000000-0000-0000-0000-000000000000}"/>
          </ac:spMkLst>
        </pc:spChg>
        <pc:spChg chg="add">
          <ac:chgData name="Liu Robin" userId="3cf6945730db013e" providerId="LiveId" clId="{2B8FAB92-538F-4BD0-873E-48C68A581541}" dt="2018-07-19T06:56:41.768" v="108"/>
          <ac:spMkLst>
            <pc:docMk/>
            <pc:sldMk cId="816134273" sldId="328"/>
            <ac:spMk id="21" creationId="{7A723ACC-C924-4941-8245-95D6C957D07D}"/>
          </ac:spMkLst>
        </pc:spChg>
        <pc:spChg chg="del">
          <ac:chgData name="Liu Robin" userId="3cf6945730db013e" providerId="LiveId" clId="{2B8FAB92-538F-4BD0-873E-48C68A581541}" dt="2018-07-19T06:55:20.897" v="91" actId="478"/>
          <ac:spMkLst>
            <pc:docMk/>
            <pc:sldMk cId="816134273" sldId="328"/>
            <ac:spMk id="22" creationId="{00000000-0000-0000-0000-000000000000}"/>
          </ac:spMkLst>
        </pc:spChg>
        <pc:cxnChg chg="add">
          <ac:chgData name="Liu Robin" userId="3cf6945730db013e" providerId="LiveId" clId="{2B8FAB92-538F-4BD0-873E-48C68A581541}" dt="2018-07-19T06:56:41.768" v="108"/>
          <ac:cxnSpMkLst>
            <pc:docMk/>
            <pc:sldMk cId="816134273" sldId="328"/>
            <ac:cxnSpMk id="14" creationId="{B9D023E8-DBB0-40F9-A56D-84483BE95372}"/>
          </ac:cxnSpMkLst>
        </pc:cxnChg>
      </pc:sldChg>
      <pc:sldChg chg="modSp">
        <pc:chgData name="Liu Robin" userId="3cf6945730db013e" providerId="LiveId" clId="{2B8FAB92-538F-4BD0-873E-48C68A581541}" dt="2018-07-19T06:11:18.413" v="2"/>
        <pc:sldMkLst>
          <pc:docMk/>
          <pc:sldMk cId="2905633689" sldId="475"/>
        </pc:sldMkLst>
        <pc:spChg chg="mod">
          <ac:chgData name="Liu Robin" userId="3cf6945730db013e" providerId="LiveId" clId="{2B8FAB92-538F-4BD0-873E-48C68A581541}" dt="2018-07-19T06:11:18.413" v="2"/>
          <ac:spMkLst>
            <pc:docMk/>
            <pc:sldMk cId="2905633689" sldId="475"/>
            <ac:spMk id="12" creationId="{00000000-0000-0000-0000-000000000000}"/>
          </ac:spMkLst>
        </pc:spChg>
      </pc:sldChg>
      <pc:sldChg chg="add">
        <pc:chgData name="Liu Robin" userId="3cf6945730db013e" providerId="LiveId" clId="{2B8FAB92-538F-4BD0-873E-48C68A581541}" dt="2018-07-19T06:51:12.405" v="48"/>
        <pc:sldMkLst>
          <pc:docMk/>
          <pc:sldMk cId="1005066022" sldId="519"/>
        </pc:sldMkLst>
      </pc:sldChg>
      <pc:sldChg chg="add">
        <pc:chgData name="Liu Robin" userId="3cf6945730db013e" providerId="LiveId" clId="{2B8FAB92-538F-4BD0-873E-48C68A581541}" dt="2018-07-19T06:51:12.405" v="48"/>
        <pc:sldMkLst>
          <pc:docMk/>
          <pc:sldMk cId="3083220850" sldId="520"/>
        </pc:sldMkLst>
      </pc:sldChg>
      <pc:sldChg chg="add">
        <pc:chgData name="Liu Robin" userId="3cf6945730db013e" providerId="LiveId" clId="{2B8FAB92-538F-4BD0-873E-48C68A581541}" dt="2018-07-19T06:51:12.405" v="48"/>
        <pc:sldMkLst>
          <pc:docMk/>
          <pc:sldMk cId="1244799857" sldId="521"/>
        </pc:sldMkLst>
      </pc:sldChg>
      <pc:sldChg chg="add">
        <pc:chgData name="Liu Robin" userId="3cf6945730db013e" providerId="LiveId" clId="{2B8FAB92-538F-4BD0-873E-48C68A581541}" dt="2018-07-19T06:51:12.405" v="48"/>
        <pc:sldMkLst>
          <pc:docMk/>
          <pc:sldMk cId="1469759292" sldId="522"/>
        </pc:sldMkLst>
      </pc:sldChg>
      <pc:sldChg chg="add">
        <pc:chgData name="Liu Robin" userId="3cf6945730db013e" providerId="LiveId" clId="{2B8FAB92-538F-4BD0-873E-48C68A581541}" dt="2018-07-19T06:51:12.405" v="48"/>
        <pc:sldMkLst>
          <pc:docMk/>
          <pc:sldMk cId="3799477475" sldId="523"/>
        </pc:sldMkLst>
      </pc:sldChg>
      <pc:sldChg chg="modSp add modNotesTx">
        <pc:chgData name="Liu Robin" userId="3cf6945730db013e" providerId="LiveId" clId="{2B8FAB92-538F-4BD0-873E-48C68A581541}" dt="2018-07-19T16:21:24.152" v="134" actId="1076"/>
        <pc:sldMkLst>
          <pc:docMk/>
          <pc:sldMk cId="3767787280" sldId="524"/>
        </pc:sldMkLst>
        <pc:spChg chg="mod">
          <ac:chgData name="Liu Robin" userId="3cf6945730db013e" providerId="LiveId" clId="{2B8FAB92-538F-4BD0-873E-48C68A581541}" dt="2018-07-19T16:21:24.152" v="134" actId="1076"/>
          <ac:spMkLst>
            <pc:docMk/>
            <pc:sldMk cId="3767787280" sldId="524"/>
            <ac:spMk id="10" creationId="{00000000-0000-0000-0000-000000000000}"/>
          </ac:spMkLst>
        </pc:spChg>
        <pc:picChg chg="mod">
          <ac:chgData name="Liu Robin" userId="3cf6945730db013e" providerId="LiveId" clId="{2B8FAB92-538F-4BD0-873E-48C68A581541}" dt="2018-07-19T16:21:22.110" v="133" actId="1076"/>
          <ac:picMkLst>
            <pc:docMk/>
            <pc:sldMk cId="3767787280" sldId="524"/>
            <ac:picMk id="2" creationId="{00000000-0000-0000-0000-000000000000}"/>
          </ac:picMkLst>
        </pc:picChg>
      </pc:sldChg>
      <pc:sldChg chg="add">
        <pc:chgData name="Liu Robin" userId="3cf6945730db013e" providerId="LiveId" clId="{2B8FAB92-538F-4BD0-873E-48C68A581541}" dt="2018-07-19T06:51:12.405" v="48"/>
        <pc:sldMkLst>
          <pc:docMk/>
          <pc:sldMk cId="1358179573" sldId="525"/>
        </pc:sldMkLst>
      </pc:sldChg>
      <pc:sldChg chg="add">
        <pc:chgData name="Liu Robin" userId="3cf6945730db013e" providerId="LiveId" clId="{2B8FAB92-538F-4BD0-873E-48C68A581541}" dt="2018-07-19T06:51:12.405" v="48"/>
        <pc:sldMkLst>
          <pc:docMk/>
          <pc:sldMk cId="1477401140" sldId="526"/>
        </pc:sldMkLst>
      </pc:sldChg>
      <pc:sldChg chg="add">
        <pc:chgData name="Liu Robin" userId="3cf6945730db013e" providerId="LiveId" clId="{2B8FAB92-538F-4BD0-873E-48C68A581541}" dt="2018-07-19T06:51:12.405" v="48"/>
        <pc:sldMkLst>
          <pc:docMk/>
          <pc:sldMk cId="2565509347" sldId="527"/>
        </pc:sldMkLst>
      </pc:sldChg>
      <pc:sldChg chg="add">
        <pc:chgData name="Liu Robin" userId="3cf6945730db013e" providerId="LiveId" clId="{2B8FAB92-538F-4BD0-873E-48C68A581541}" dt="2018-07-19T06:51:12.405" v="48"/>
        <pc:sldMkLst>
          <pc:docMk/>
          <pc:sldMk cId="3359369999" sldId="529"/>
        </pc:sldMkLst>
      </pc:sldChg>
      <pc:sldChg chg="add">
        <pc:chgData name="Liu Robin" userId="3cf6945730db013e" providerId="LiveId" clId="{2B8FAB92-538F-4BD0-873E-48C68A581541}" dt="2018-07-19T06:51:12.405" v="48"/>
        <pc:sldMkLst>
          <pc:docMk/>
          <pc:sldMk cId="1959852672" sldId="530"/>
        </pc:sldMkLst>
      </pc:sldChg>
      <pc:sldChg chg="add">
        <pc:chgData name="Liu Robin" userId="3cf6945730db013e" providerId="LiveId" clId="{2B8FAB92-538F-4BD0-873E-48C68A581541}" dt="2018-07-19T06:51:12.405" v="48"/>
        <pc:sldMkLst>
          <pc:docMk/>
          <pc:sldMk cId="1571272729" sldId="531"/>
        </pc:sldMkLst>
      </pc:sldChg>
      <pc:sldChg chg="add">
        <pc:chgData name="Liu Robin" userId="3cf6945730db013e" providerId="LiveId" clId="{2B8FAB92-538F-4BD0-873E-48C68A581541}" dt="2018-07-19T06:51:12.405" v="48"/>
        <pc:sldMkLst>
          <pc:docMk/>
          <pc:sldMk cId="3930776970" sldId="532"/>
        </pc:sldMkLst>
      </pc:sldChg>
      <pc:sldChg chg="add">
        <pc:chgData name="Liu Robin" userId="3cf6945730db013e" providerId="LiveId" clId="{2B8FAB92-538F-4BD0-873E-48C68A581541}" dt="2018-07-19T06:51:12.405" v="48"/>
        <pc:sldMkLst>
          <pc:docMk/>
          <pc:sldMk cId="3584566584" sldId="533"/>
        </pc:sldMkLst>
      </pc:sldChg>
      <pc:sldChg chg="add">
        <pc:chgData name="Liu Robin" userId="3cf6945730db013e" providerId="LiveId" clId="{2B8FAB92-538F-4BD0-873E-48C68A581541}" dt="2018-07-19T06:51:12.405" v="48"/>
        <pc:sldMkLst>
          <pc:docMk/>
          <pc:sldMk cId="1549449552" sldId="534"/>
        </pc:sldMkLst>
      </pc:sldChg>
      <pc:sldChg chg="add">
        <pc:chgData name="Liu Robin" userId="3cf6945730db013e" providerId="LiveId" clId="{2B8FAB92-538F-4BD0-873E-48C68A581541}" dt="2018-07-19T06:51:12.405" v="48"/>
        <pc:sldMkLst>
          <pc:docMk/>
          <pc:sldMk cId="1305728754" sldId="535"/>
        </pc:sldMkLst>
      </pc:sldChg>
      <pc:sldChg chg="add">
        <pc:chgData name="Liu Robin" userId="3cf6945730db013e" providerId="LiveId" clId="{2B8FAB92-538F-4BD0-873E-48C68A581541}" dt="2018-07-19T06:51:12.405" v="48"/>
        <pc:sldMkLst>
          <pc:docMk/>
          <pc:sldMk cId="90212822" sldId="536"/>
        </pc:sldMkLst>
      </pc:sldChg>
      <pc:sldChg chg="add">
        <pc:chgData name="Liu Robin" userId="3cf6945730db013e" providerId="LiveId" clId="{2B8FAB92-538F-4BD0-873E-48C68A581541}" dt="2018-07-19T06:51:12.405" v="48"/>
        <pc:sldMkLst>
          <pc:docMk/>
          <pc:sldMk cId="1909229655" sldId="537"/>
        </pc:sldMkLst>
      </pc:sldChg>
      <pc:sldChg chg="add">
        <pc:chgData name="Liu Robin" userId="3cf6945730db013e" providerId="LiveId" clId="{2B8FAB92-538F-4BD0-873E-48C68A581541}" dt="2018-07-19T06:51:12.405" v="48"/>
        <pc:sldMkLst>
          <pc:docMk/>
          <pc:sldMk cId="2243189736" sldId="538"/>
        </pc:sldMkLst>
      </pc:sldChg>
      <pc:sldChg chg="add">
        <pc:chgData name="Liu Robin" userId="3cf6945730db013e" providerId="LiveId" clId="{2B8FAB92-538F-4BD0-873E-48C68A581541}" dt="2018-07-19T06:51:12.405" v="48"/>
        <pc:sldMkLst>
          <pc:docMk/>
          <pc:sldMk cId="579552300" sldId="539"/>
        </pc:sldMkLst>
      </pc:sldChg>
      <pc:sldChg chg="add">
        <pc:chgData name="Liu Robin" userId="3cf6945730db013e" providerId="LiveId" clId="{2B8FAB92-538F-4BD0-873E-48C68A581541}" dt="2018-07-19T06:51:12.405" v="48"/>
        <pc:sldMkLst>
          <pc:docMk/>
          <pc:sldMk cId="2920726655" sldId="540"/>
        </pc:sldMkLst>
      </pc:sldChg>
      <pc:sldChg chg="add">
        <pc:chgData name="Liu Robin" userId="3cf6945730db013e" providerId="LiveId" clId="{2B8FAB92-538F-4BD0-873E-48C68A581541}" dt="2018-07-19T06:51:12.405" v="48"/>
        <pc:sldMkLst>
          <pc:docMk/>
          <pc:sldMk cId="2737194398" sldId="541"/>
        </pc:sldMkLst>
      </pc:sldChg>
      <pc:sldChg chg="add">
        <pc:chgData name="Liu Robin" userId="3cf6945730db013e" providerId="LiveId" clId="{2B8FAB92-538F-4BD0-873E-48C68A581541}" dt="2018-07-19T06:51:12.405" v="48"/>
        <pc:sldMkLst>
          <pc:docMk/>
          <pc:sldMk cId="3244891105" sldId="542"/>
        </pc:sldMkLst>
      </pc:sldChg>
      <pc:sldChg chg="add">
        <pc:chgData name="Liu Robin" userId="3cf6945730db013e" providerId="LiveId" clId="{2B8FAB92-538F-4BD0-873E-48C68A581541}" dt="2018-07-19T06:51:12.405" v="48"/>
        <pc:sldMkLst>
          <pc:docMk/>
          <pc:sldMk cId="1696903871" sldId="543"/>
        </pc:sldMkLst>
      </pc:sldChg>
      <pc:sldChg chg="add">
        <pc:chgData name="Liu Robin" userId="3cf6945730db013e" providerId="LiveId" clId="{2B8FAB92-538F-4BD0-873E-48C68A581541}" dt="2018-07-19T06:51:12.405" v="48"/>
        <pc:sldMkLst>
          <pc:docMk/>
          <pc:sldMk cId="1160924214" sldId="544"/>
        </pc:sldMkLst>
      </pc:sldChg>
      <pc:sldChg chg="add">
        <pc:chgData name="Liu Robin" userId="3cf6945730db013e" providerId="LiveId" clId="{2B8FAB92-538F-4BD0-873E-48C68A581541}" dt="2018-07-19T06:51:12.405" v="48"/>
        <pc:sldMkLst>
          <pc:docMk/>
          <pc:sldMk cId="1106220754" sldId="546"/>
        </pc:sldMkLst>
      </pc:sldChg>
      <pc:sldChg chg="add">
        <pc:chgData name="Liu Robin" userId="3cf6945730db013e" providerId="LiveId" clId="{2B8FAB92-538F-4BD0-873E-48C68A581541}" dt="2018-07-19T06:51:12.405" v="48"/>
        <pc:sldMkLst>
          <pc:docMk/>
          <pc:sldMk cId="1667441170" sldId="547"/>
        </pc:sldMkLst>
      </pc:sldChg>
      <pc:sldChg chg="add">
        <pc:chgData name="Liu Robin" userId="3cf6945730db013e" providerId="LiveId" clId="{2B8FAB92-538F-4BD0-873E-48C68A581541}" dt="2018-07-19T06:51:12.405" v="48"/>
        <pc:sldMkLst>
          <pc:docMk/>
          <pc:sldMk cId="131329515" sldId="548"/>
        </pc:sldMkLst>
      </pc:sldChg>
      <pc:sldChg chg="add">
        <pc:chgData name="Liu Robin" userId="3cf6945730db013e" providerId="LiveId" clId="{2B8FAB92-538F-4BD0-873E-48C68A581541}" dt="2018-07-19T06:51:12.405" v="48"/>
        <pc:sldMkLst>
          <pc:docMk/>
          <pc:sldMk cId="3741287418" sldId="549"/>
        </pc:sldMkLst>
      </pc:sldChg>
      <pc:sldChg chg="add">
        <pc:chgData name="Liu Robin" userId="3cf6945730db013e" providerId="LiveId" clId="{2B8FAB92-538F-4BD0-873E-48C68A581541}" dt="2018-07-19T06:51:12.405" v="48"/>
        <pc:sldMkLst>
          <pc:docMk/>
          <pc:sldMk cId="1240797004" sldId="550"/>
        </pc:sldMkLst>
      </pc:sldChg>
      <pc:sldChg chg="add">
        <pc:chgData name="Liu Robin" userId="3cf6945730db013e" providerId="LiveId" clId="{2B8FAB92-538F-4BD0-873E-48C68A581541}" dt="2018-07-19T06:51:12.405" v="48"/>
        <pc:sldMkLst>
          <pc:docMk/>
          <pc:sldMk cId="1587384632" sldId="551"/>
        </pc:sldMkLst>
      </pc:sldChg>
      <pc:sldChg chg="add">
        <pc:chgData name="Liu Robin" userId="3cf6945730db013e" providerId="LiveId" clId="{2B8FAB92-538F-4BD0-873E-48C68A581541}" dt="2018-07-19T06:51:12.405" v="48"/>
        <pc:sldMkLst>
          <pc:docMk/>
          <pc:sldMk cId="2192543747" sldId="552"/>
        </pc:sldMkLst>
      </pc:sldChg>
      <pc:sldChg chg="add">
        <pc:chgData name="Liu Robin" userId="3cf6945730db013e" providerId="LiveId" clId="{2B8FAB92-538F-4BD0-873E-48C68A581541}" dt="2018-07-19T06:51:12.405" v="48"/>
        <pc:sldMkLst>
          <pc:docMk/>
          <pc:sldMk cId="3504336348" sldId="553"/>
        </pc:sldMkLst>
      </pc:sldChg>
      <pc:sldChg chg="add">
        <pc:chgData name="Liu Robin" userId="3cf6945730db013e" providerId="LiveId" clId="{2B8FAB92-538F-4BD0-873E-48C68A581541}" dt="2018-07-19T06:51:12.405" v="48"/>
        <pc:sldMkLst>
          <pc:docMk/>
          <pc:sldMk cId="2708972077" sldId="554"/>
        </pc:sldMkLst>
      </pc:sldChg>
      <pc:sldChg chg="add">
        <pc:chgData name="Liu Robin" userId="3cf6945730db013e" providerId="LiveId" clId="{2B8FAB92-538F-4BD0-873E-48C68A581541}" dt="2018-07-19T06:51:12.405" v="48"/>
        <pc:sldMkLst>
          <pc:docMk/>
          <pc:sldMk cId="2599638910" sldId="555"/>
        </pc:sldMkLst>
      </pc:sldChg>
      <pc:sldChg chg="add">
        <pc:chgData name="Liu Robin" userId="3cf6945730db013e" providerId="LiveId" clId="{2B8FAB92-538F-4BD0-873E-48C68A581541}" dt="2018-07-19T06:51:12.405" v="48"/>
        <pc:sldMkLst>
          <pc:docMk/>
          <pc:sldMk cId="337734976" sldId="556"/>
        </pc:sldMkLst>
      </pc:sldChg>
      <pc:sldChg chg="add">
        <pc:chgData name="Liu Robin" userId="3cf6945730db013e" providerId="LiveId" clId="{2B8FAB92-538F-4BD0-873E-48C68A581541}" dt="2018-07-19T06:51:12.405" v="48"/>
        <pc:sldMkLst>
          <pc:docMk/>
          <pc:sldMk cId="1690774544" sldId="557"/>
        </pc:sldMkLst>
      </pc:sldChg>
      <pc:sldChg chg="add">
        <pc:chgData name="Liu Robin" userId="3cf6945730db013e" providerId="LiveId" clId="{2B8FAB92-538F-4BD0-873E-48C68A581541}" dt="2018-07-19T06:51:12.405" v="48"/>
        <pc:sldMkLst>
          <pc:docMk/>
          <pc:sldMk cId="64796357" sldId="558"/>
        </pc:sldMkLst>
      </pc:sldChg>
      <pc:sldChg chg="add">
        <pc:chgData name="Liu Robin" userId="3cf6945730db013e" providerId="LiveId" clId="{2B8FAB92-538F-4BD0-873E-48C68A581541}" dt="2018-07-19T06:51:12.405" v="48"/>
        <pc:sldMkLst>
          <pc:docMk/>
          <pc:sldMk cId="109676342" sldId="559"/>
        </pc:sldMkLst>
      </pc:sldChg>
      <pc:sldChg chg="add">
        <pc:chgData name="Liu Robin" userId="3cf6945730db013e" providerId="LiveId" clId="{2B8FAB92-538F-4BD0-873E-48C68A581541}" dt="2018-07-19T06:51:12.405" v="48"/>
        <pc:sldMkLst>
          <pc:docMk/>
          <pc:sldMk cId="519206520" sldId="560"/>
        </pc:sldMkLst>
      </pc:sldChg>
      <pc:sldChg chg="del">
        <pc:chgData name="Liu Robin" userId="3cf6945730db013e" providerId="LiveId" clId="{2B8FAB92-538F-4BD0-873E-48C68A581541}" dt="2018-07-19T06:50:59.832" v="46" actId="2696"/>
        <pc:sldMkLst>
          <pc:docMk/>
          <pc:sldMk cId="2391231470" sldId="561"/>
        </pc:sldMkLst>
      </pc:sldChg>
      <pc:sldChg chg="add">
        <pc:chgData name="Liu Robin" userId="3cf6945730db013e" providerId="LiveId" clId="{2B8FAB92-538F-4BD0-873E-48C68A581541}" dt="2018-07-19T06:51:12.405" v="48"/>
        <pc:sldMkLst>
          <pc:docMk/>
          <pc:sldMk cId="553808241" sldId="562"/>
        </pc:sldMkLst>
      </pc:sldChg>
      <pc:sldChg chg="add">
        <pc:chgData name="Liu Robin" userId="3cf6945730db013e" providerId="LiveId" clId="{2B8FAB92-538F-4BD0-873E-48C68A581541}" dt="2018-07-19T06:51:12.405" v="48"/>
        <pc:sldMkLst>
          <pc:docMk/>
          <pc:sldMk cId="2172463523" sldId="564"/>
        </pc:sldMkLst>
      </pc:sldChg>
      <pc:sldChg chg="add">
        <pc:chgData name="Liu Robin" userId="3cf6945730db013e" providerId="LiveId" clId="{2B8FAB92-538F-4BD0-873E-48C68A581541}" dt="2018-07-19T06:51:12.405" v="48"/>
        <pc:sldMkLst>
          <pc:docMk/>
          <pc:sldMk cId="3921474836" sldId="565"/>
        </pc:sldMkLst>
      </pc:sldChg>
      <pc:sldChg chg="add">
        <pc:chgData name="Liu Robin" userId="3cf6945730db013e" providerId="LiveId" clId="{2B8FAB92-538F-4BD0-873E-48C68A581541}" dt="2018-07-19T06:51:12.405" v="48"/>
        <pc:sldMkLst>
          <pc:docMk/>
          <pc:sldMk cId="2924652095" sldId="566"/>
        </pc:sldMkLst>
      </pc:sldChg>
      <pc:sldChg chg="add">
        <pc:chgData name="Liu Robin" userId="3cf6945730db013e" providerId="LiveId" clId="{2B8FAB92-538F-4BD0-873E-48C68A581541}" dt="2018-07-19T06:51:12.405" v="48"/>
        <pc:sldMkLst>
          <pc:docMk/>
          <pc:sldMk cId="1104138807" sldId="567"/>
        </pc:sldMkLst>
      </pc:sldChg>
      <pc:sldChg chg="add">
        <pc:chgData name="Liu Robin" userId="3cf6945730db013e" providerId="LiveId" clId="{2B8FAB92-538F-4BD0-873E-48C68A581541}" dt="2018-07-19T06:51:12.405" v="48"/>
        <pc:sldMkLst>
          <pc:docMk/>
          <pc:sldMk cId="3450364168" sldId="568"/>
        </pc:sldMkLst>
      </pc:sldChg>
      <pc:sldChg chg="add">
        <pc:chgData name="Liu Robin" userId="3cf6945730db013e" providerId="LiveId" clId="{2B8FAB92-538F-4BD0-873E-48C68A581541}" dt="2018-07-19T06:51:12.405" v="48"/>
        <pc:sldMkLst>
          <pc:docMk/>
          <pc:sldMk cId="2677761705" sldId="569"/>
        </pc:sldMkLst>
      </pc:sldChg>
      <pc:sldChg chg="modSp add">
        <pc:chgData name="Liu Robin" userId="3cf6945730db013e" providerId="LiveId" clId="{2B8FAB92-538F-4BD0-873E-48C68A581541}" dt="2018-07-19T16:20:32.901" v="128"/>
        <pc:sldMkLst>
          <pc:docMk/>
          <pc:sldMk cId="2049121769" sldId="570"/>
        </pc:sldMkLst>
        <pc:spChg chg="mod">
          <ac:chgData name="Liu Robin" userId="3cf6945730db013e" providerId="LiveId" clId="{2B8FAB92-538F-4BD0-873E-48C68A581541}" dt="2018-07-19T16:20:32.901" v="128"/>
          <ac:spMkLst>
            <pc:docMk/>
            <pc:sldMk cId="2049121769" sldId="570"/>
            <ac:spMk id="9" creationId="{00000000-0000-0000-0000-000000000000}"/>
          </ac:spMkLst>
        </pc:spChg>
      </pc:sldChg>
      <pc:sldChg chg="add">
        <pc:chgData name="Liu Robin" userId="3cf6945730db013e" providerId="LiveId" clId="{2B8FAB92-538F-4BD0-873E-48C68A581541}" dt="2018-07-19T06:51:12.405" v="48"/>
        <pc:sldMkLst>
          <pc:docMk/>
          <pc:sldMk cId="3126207337" sldId="571"/>
        </pc:sldMkLst>
      </pc:sldChg>
      <pc:sldChg chg="add">
        <pc:chgData name="Liu Robin" userId="3cf6945730db013e" providerId="LiveId" clId="{2B8FAB92-538F-4BD0-873E-48C68A581541}" dt="2018-07-19T06:51:12.405" v="48"/>
        <pc:sldMkLst>
          <pc:docMk/>
          <pc:sldMk cId="2304349229" sldId="572"/>
        </pc:sldMkLst>
      </pc:sldChg>
      <pc:sldChg chg="add">
        <pc:chgData name="Liu Robin" userId="3cf6945730db013e" providerId="LiveId" clId="{2B8FAB92-538F-4BD0-873E-48C68A581541}" dt="2018-07-19T06:51:12.405" v="48"/>
        <pc:sldMkLst>
          <pc:docMk/>
          <pc:sldMk cId="1075166665" sldId="573"/>
        </pc:sldMkLst>
      </pc:sldChg>
      <pc:sldChg chg="add">
        <pc:chgData name="Liu Robin" userId="3cf6945730db013e" providerId="LiveId" clId="{2B8FAB92-538F-4BD0-873E-48C68A581541}" dt="2018-07-19T06:51:12.405" v="48"/>
        <pc:sldMkLst>
          <pc:docMk/>
          <pc:sldMk cId="1465773265" sldId="574"/>
        </pc:sldMkLst>
      </pc:sldChg>
      <pc:sldChg chg="del">
        <pc:chgData name="Liu Robin" userId="3cf6945730db013e" providerId="LiveId" clId="{2B8FAB92-538F-4BD0-873E-48C68A581541}" dt="2018-07-19T06:11:30.206" v="34" actId="2696"/>
        <pc:sldMkLst>
          <pc:docMk/>
          <pc:sldMk cId="161378106" sldId="587"/>
        </pc:sldMkLst>
      </pc:sldChg>
      <pc:sldChg chg="del">
        <pc:chgData name="Liu Robin" userId="3cf6945730db013e" providerId="LiveId" clId="{2B8FAB92-538F-4BD0-873E-48C68A581541}" dt="2018-07-19T06:11:26.278" v="3" actId="2696"/>
        <pc:sldMkLst>
          <pc:docMk/>
          <pc:sldMk cId="3662983996" sldId="590"/>
        </pc:sldMkLst>
      </pc:sldChg>
      <pc:sldChg chg="del">
        <pc:chgData name="Liu Robin" userId="3cf6945730db013e" providerId="LiveId" clId="{2B8FAB92-538F-4BD0-873E-48C68A581541}" dt="2018-07-19T06:11:26.293" v="4" actId="2696"/>
        <pc:sldMkLst>
          <pc:docMk/>
          <pc:sldMk cId="3035720515" sldId="591"/>
        </pc:sldMkLst>
      </pc:sldChg>
      <pc:sldChg chg="del">
        <pc:chgData name="Liu Robin" userId="3cf6945730db013e" providerId="LiveId" clId="{2B8FAB92-538F-4BD0-873E-48C68A581541}" dt="2018-07-19T06:11:26.307" v="5" actId="2696"/>
        <pc:sldMkLst>
          <pc:docMk/>
          <pc:sldMk cId="537554897" sldId="592"/>
        </pc:sldMkLst>
      </pc:sldChg>
      <pc:sldChg chg="del">
        <pc:chgData name="Liu Robin" userId="3cf6945730db013e" providerId="LiveId" clId="{2B8FAB92-538F-4BD0-873E-48C68A581541}" dt="2018-07-19T06:11:26.316" v="6" actId="2696"/>
        <pc:sldMkLst>
          <pc:docMk/>
          <pc:sldMk cId="638956928" sldId="593"/>
        </pc:sldMkLst>
      </pc:sldChg>
      <pc:sldChg chg="del">
        <pc:chgData name="Liu Robin" userId="3cf6945730db013e" providerId="LiveId" clId="{2B8FAB92-538F-4BD0-873E-48C68A581541}" dt="2018-07-19T06:11:26.336" v="7" actId="2696"/>
        <pc:sldMkLst>
          <pc:docMk/>
          <pc:sldMk cId="3661723409" sldId="594"/>
        </pc:sldMkLst>
      </pc:sldChg>
      <pc:sldChg chg="del">
        <pc:chgData name="Liu Robin" userId="3cf6945730db013e" providerId="LiveId" clId="{2B8FAB92-538F-4BD0-873E-48C68A581541}" dt="2018-07-19T06:11:26.370" v="9" actId="2696"/>
        <pc:sldMkLst>
          <pc:docMk/>
          <pc:sldMk cId="942874746" sldId="595"/>
        </pc:sldMkLst>
      </pc:sldChg>
      <pc:sldChg chg="del">
        <pc:chgData name="Liu Robin" userId="3cf6945730db013e" providerId="LiveId" clId="{2B8FAB92-538F-4BD0-873E-48C68A581541}" dt="2018-07-19T06:11:26.392" v="10" actId="2696"/>
        <pc:sldMkLst>
          <pc:docMk/>
          <pc:sldMk cId="1401652290" sldId="596"/>
        </pc:sldMkLst>
      </pc:sldChg>
      <pc:sldChg chg="del">
        <pc:chgData name="Liu Robin" userId="3cf6945730db013e" providerId="LiveId" clId="{2B8FAB92-538F-4BD0-873E-48C68A581541}" dt="2018-07-19T06:11:26.422" v="11" actId="2696"/>
        <pc:sldMkLst>
          <pc:docMk/>
          <pc:sldMk cId="1374477587" sldId="597"/>
        </pc:sldMkLst>
      </pc:sldChg>
      <pc:sldChg chg="del">
        <pc:chgData name="Liu Robin" userId="3cf6945730db013e" providerId="LiveId" clId="{2B8FAB92-538F-4BD0-873E-48C68A581541}" dt="2018-07-19T06:11:26.441" v="12" actId="2696"/>
        <pc:sldMkLst>
          <pc:docMk/>
          <pc:sldMk cId="590956396" sldId="598"/>
        </pc:sldMkLst>
      </pc:sldChg>
      <pc:sldChg chg="del">
        <pc:chgData name="Liu Robin" userId="3cf6945730db013e" providerId="LiveId" clId="{2B8FAB92-538F-4BD0-873E-48C68A581541}" dt="2018-07-19T06:11:26.457" v="13" actId="2696"/>
        <pc:sldMkLst>
          <pc:docMk/>
          <pc:sldMk cId="154249678" sldId="599"/>
        </pc:sldMkLst>
      </pc:sldChg>
      <pc:sldChg chg="del">
        <pc:chgData name="Liu Robin" userId="3cf6945730db013e" providerId="LiveId" clId="{2B8FAB92-538F-4BD0-873E-48C68A581541}" dt="2018-07-19T06:11:26.467" v="14" actId="2696"/>
        <pc:sldMkLst>
          <pc:docMk/>
          <pc:sldMk cId="3659395685" sldId="600"/>
        </pc:sldMkLst>
      </pc:sldChg>
      <pc:sldChg chg="del">
        <pc:chgData name="Liu Robin" userId="3cf6945730db013e" providerId="LiveId" clId="{2B8FAB92-538F-4BD0-873E-48C68A581541}" dt="2018-07-19T06:11:26.484" v="15" actId="2696"/>
        <pc:sldMkLst>
          <pc:docMk/>
          <pc:sldMk cId="2744802263" sldId="601"/>
        </pc:sldMkLst>
      </pc:sldChg>
      <pc:sldChg chg="del">
        <pc:chgData name="Liu Robin" userId="3cf6945730db013e" providerId="LiveId" clId="{2B8FAB92-538F-4BD0-873E-48C68A581541}" dt="2018-07-19T06:11:26.683" v="31" actId="2696"/>
        <pc:sldMkLst>
          <pc:docMk/>
          <pc:sldMk cId="1413616503" sldId="602"/>
        </pc:sldMkLst>
      </pc:sldChg>
      <pc:sldChg chg="del">
        <pc:chgData name="Liu Robin" userId="3cf6945730db013e" providerId="LiveId" clId="{2B8FAB92-538F-4BD0-873E-48C68A581541}" dt="2018-07-19T06:11:26.696" v="32" actId="2696"/>
        <pc:sldMkLst>
          <pc:docMk/>
          <pc:sldMk cId="4210049512" sldId="603"/>
        </pc:sldMkLst>
      </pc:sldChg>
      <pc:sldChg chg="del">
        <pc:chgData name="Liu Robin" userId="3cf6945730db013e" providerId="LiveId" clId="{2B8FAB92-538F-4BD0-873E-48C68A581541}" dt="2018-07-19T06:11:26.705" v="33" actId="2696"/>
        <pc:sldMkLst>
          <pc:docMk/>
          <pc:sldMk cId="2244745852" sldId="604"/>
        </pc:sldMkLst>
      </pc:sldChg>
      <pc:sldChg chg="del">
        <pc:chgData name="Liu Robin" userId="3cf6945730db013e" providerId="LiveId" clId="{2B8FAB92-538F-4BD0-873E-48C68A581541}" dt="2018-07-19T06:11:30.208" v="35" actId="2696"/>
        <pc:sldMkLst>
          <pc:docMk/>
          <pc:sldMk cId="2402795001" sldId="605"/>
        </pc:sldMkLst>
      </pc:sldChg>
      <pc:sldChg chg="del">
        <pc:chgData name="Liu Robin" userId="3cf6945730db013e" providerId="LiveId" clId="{2B8FAB92-538F-4BD0-873E-48C68A581541}" dt="2018-07-19T06:11:30.211" v="36" actId="2696"/>
        <pc:sldMkLst>
          <pc:docMk/>
          <pc:sldMk cId="2495345324" sldId="606"/>
        </pc:sldMkLst>
      </pc:sldChg>
      <pc:sldChg chg="del">
        <pc:chgData name="Liu Robin" userId="3cf6945730db013e" providerId="LiveId" clId="{2B8FAB92-538F-4BD0-873E-48C68A581541}" dt="2018-07-19T06:11:30.212" v="37" actId="2696"/>
        <pc:sldMkLst>
          <pc:docMk/>
          <pc:sldMk cId="2168339651" sldId="607"/>
        </pc:sldMkLst>
      </pc:sldChg>
      <pc:sldChg chg="del">
        <pc:chgData name="Liu Robin" userId="3cf6945730db013e" providerId="LiveId" clId="{2B8FAB92-538F-4BD0-873E-48C68A581541}" dt="2018-07-19T06:11:30.213" v="38" actId="2696"/>
        <pc:sldMkLst>
          <pc:docMk/>
          <pc:sldMk cId="1864744036" sldId="608"/>
        </pc:sldMkLst>
      </pc:sldChg>
      <pc:sldChg chg="del">
        <pc:chgData name="Liu Robin" userId="3cf6945730db013e" providerId="LiveId" clId="{2B8FAB92-538F-4BD0-873E-48C68A581541}" dt="2018-07-19T06:11:30.215" v="39" actId="2696"/>
        <pc:sldMkLst>
          <pc:docMk/>
          <pc:sldMk cId="1363104654" sldId="609"/>
        </pc:sldMkLst>
      </pc:sldChg>
      <pc:sldChg chg="del">
        <pc:chgData name="Liu Robin" userId="3cf6945730db013e" providerId="LiveId" clId="{2B8FAB92-538F-4BD0-873E-48C68A581541}" dt="2018-07-19T06:11:30.216" v="40" actId="2696"/>
        <pc:sldMkLst>
          <pc:docMk/>
          <pc:sldMk cId="1438366538" sldId="610"/>
        </pc:sldMkLst>
      </pc:sldChg>
      <pc:sldChg chg="del">
        <pc:chgData name="Liu Robin" userId="3cf6945730db013e" providerId="LiveId" clId="{2B8FAB92-538F-4BD0-873E-48C68A581541}" dt="2018-07-19T06:11:30.219" v="42" actId="2696"/>
        <pc:sldMkLst>
          <pc:docMk/>
          <pc:sldMk cId="1507684162" sldId="611"/>
        </pc:sldMkLst>
      </pc:sldChg>
      <pc:sldChg chg="del">
        <pc:chgData name="Liu Robin" userId="3cf6945730db013e" providerId="LiveId" clId="{2B8FAB92-538F-4BD0-873E-48C68A581541}" dt="2018-07-19T06:11:30.220" v="43" actId="2696"/>
        <pc:sldMkLst>
          <pc:docMk/>
          <pc:sldMk cId="4014263402" sldId="612"/>
        </pc:sldMkLst>
      </pc:sldChg>
      <pc:sldChg chg="del">
        <pc:chgData name="Liu Robin" userId="3cf6945730db013e" providerId="LiveId" clId="{2B8FAB92-538F-4BD0-873E-48C68A581541}" dt="2018-07-19T06:11:30.221" v="44" actId="2696"/>
        <pc:sldMkLst>
          <pc:docMk/>
          <pc:sldMk cId="4264727641" sldId="613"/>
        </pc:sldMkLst>
      </pc:sldChg>
      <pc:sldChg chg="del">
        <pc:chgData name="Liu Robin" userId="3cf6945730db013e" providerId="LiveId" clId="{2B8FAB92-538F-4BD0-873E-48C68A581541}" dt="2018-07-19T06:11:30.222" v="45" actId="2696"/>
        <pc:sldMkLst>
          <pc:docMk/>
          <pc:sldMk cId="1173274563" sldId="614"/>
        </pc:sldMkLst>
      </pc:sldChg>
      <pc:sldChg chg="del">
        <pc:chgData name="Liu Robin" userId="3cf6945730db013e" providerId="LiveId" clId="{2B8FAB92-538F-4BD0-873E-48C68A581541}" dt="2018-07-19T06:11:30.218" v="41" actId="2696"/>
        <pc:sldMkLst>
          <pc:docMk/>
          <pc:sldMk cId="2356234995" sldId="615"/>
        </pc:sldMkLst>
      </pc:sldChg>
      <pc:sldChg chg="del">
        <pc:chgData name="Liu Robin" userId="3cf6945730db013e" providerId="LiveId" clId="{2B8FAB92-538F-4BD0-873E-48C68A581541}" dt="2018-07-19T06:11:26.352" v="8" actId="2696"/>
        <pc:sldMkLst>
          <pc:docMk/>
          <pc:sldMk cId="1996011058" sldId="616"/>
        </pc:sldMkLst>
      </pc:sldChg>
      <pc:sldChg chg="del">
        <pc:chgData name="Liu Robin" userId="3cf6945730db013e" providerId="LiveId" clId="{2B8FAB92-538F-4BD0-873E-48C68A581541}" dt="2018-07-19T06:11:26.496" v="16" actId="2696"/>
        <pc:sldMkLst>
          <pc:docMk/>
          <pc:sldMk cId="2674688325" sldId="617"/>
        </pc:sldMkLst>
      </pc:sldChg>
      <pc:sldChg chg="del">
        <pc:chgData name="Liu Robin" userId="3cf6945730db013e" providerId="LiveId" clId="{2B8FAB92-538F-4BD0-873E-48C68A581541}" dt="2018-07-19T06:11:26.535" v="19" actId="2696"/>
        <pc:sldMkLst>
          <pc:docMk/>
          <pc:sldMk cId="2924864626" sldId="618"/>
        </pc:sldMkLst>
      </pc:sldChg>
      <pc:sldChg chg="del">
        <pc:chgData name="Liu Robin" userId="3cf6945730db013e" providerId="LiveId" clId="{2B8FAB92-538F-4BD0-873E-48C68A581541}" dt="2018-07-19T06:11:26.546" v="20" actId="2696"/>
        <pc:sldMkLst>
          <pc:docMk/>
          <pc:sldMk cId="871680962" sldId="619"/>
        </pc:sldMkLst>
      </pc:sldChg>
      <pc:sldChg chg="del">
        <pc:chgData name="Liu Robin" userId="3cf6945730db013e" providerId="LiveId" clId="{2B8FAB92-538F-4BD0-873E-48C68A581541}" dt="2018-07-19T06:11:26.513" v="18" actId="2696"/>
        <pc:sldMkLst>
          <pc:docMk/>
          <pc:sldMk cId="3380314828" sldId="620"/>
        </pc:sldMkLst>
      </pc:sldChg>
      <pc:sldChg chg="del">
        <pc:chgData name="Liu Robin" userId="3cf6945730db013e" providerId="LiveId" clId="{2B8FAB92-538F-4BD0-873E-48C68A581541}" dt="2018-07-19T06:11:26.556" v="21" actId="2696"/>
        <pc:sldMkLst>
          <pc:docMk/>
          <pc:sldMk cId="3623998054" sldId="621"/>
        </pc:sldMkLst>
      </pc:sldChg>
      <pc:sldChg chg="del">
        <pc:chgData name="Liu Robin" userId="3cf6945730db013e" providerId="LiveId" clId="{2B8FAB92-538F-4BD0-873E-48C68A581541}" dt="2018-07-19T06:11:26.567" v="22" actId="2696"/>
        <pc:sldMkLst>
          <pc:docMk/>
          <pc:sldMk cId="2786080220" sldId="622"/>
        </pc:sldMkLst>
      </pc:sldChg>
      <pc:sldChg chg="del">
        <pc:chgData name="Liu Robin" userId="3cf6945730db013e" providerId="LiveId" clId="{2B8FAB92-538F-4BD0-873E-48C68A581541}" dt="2018-07-19T06:11:26.583" v="23" actId="2696"/>
        <pc:sldMkLst>
          <pc:docMk/>
          <pc:sldMk cId="1186500731" sldId="623"/>
        </pc:sldMkLst>
      </pc:sldChg>
      <pc:sldChg chg="del">
        <pc:chgData name="Liu Robin" userId="3cf6945730db013e" providerId="LiveId" clId="{2B8FAB92-538F-4BD0-873E-48C68A581541}" dt="2018-07-19T06:11:26.595" v="24" actId="2696"/>
        <pc:sldMkLst>
          <pc:docMk/>
          <pc:sldMk cId="3683032397" sldId="624"/>
        </pc:sldMkLst>
      </pc:sldChg>
      <pc:sldChg chg="del">
        <pc:chgData name="Liu Robin" userId="3cf6945730db013e" providerId="LiveId" clId="{2B8FAB92-538F-4BD0-873E-48C68A581541}" dt="2018-07-19T06:11:26.607" v="25" actId="2696"/>
        <pc:sldMkLst>
          <pc:docMk/>
          <pc:sldMk cId="4157797624" sldId="625"/>
        </pc:sldMkLst>
      </pc:sldChg>
      <pc:sldChg chg="del">
        <pc:chgData name="Liu Robin" userId="3cf6945730db013e" providerId="LiveId" clId="{2B8FAB92-538F-4BD0-873E-48C68A581541}" dt="2018-07-19T06:11:26.618" v="26" actId="2696"/>
        <pc:sldMkLst>
          <pc:docMk/>
          <pc:sldMk cId="3041529779" sldId="626"/>
        </pc:sldMkLst>
      </pc:sldChg>
      <pc:sldChg chg="del">
        <pc:chgData name="Liu Robin" userId="3cf6945730db013e" providerId="LiveId" clId="{2B8FAB92-538F-4BD0-873E-48C68A581541}" dt="2018-07-19T06:11:26.634" v="27" actId="2696"/>
        <pc:sldMkLst>
          <pc:docMk/>
          <pc:sldMk cId="2410371153" sldId="627"/>
        </pc:sldMkLst>
      </pc:sldChg>
      <pc:sldChg chg="del">
        <pc:chgData name="Liu Robin" userId="3cf6945730db013e" providerId="LiveId" clId="{2B8FAB92-538F-4BD0-873E-48C68A581541}" dt="2018-07-19T06:11:26.647" v="28" actId="2696"/>
        <pc:sldMkLst>
          <pc:docMk/>
          <pc:sldMk cId="661516884" sldId="628"/>
        </pc:sldMkLst>
      </pc:sldChg>
      <pc:sldChg chg="del">
        <pc:chgData name="Liu Robin" userId="3cf6945730db013e" providerId="LiveId" clId="{2B8FAB92-538F-4BD0-873E-48C68A581541}" dt="2018-07-19T06:11:26.656" v="29" actId="2696"/>
        <pc:sldMkLst>
          <pc:docMk/>
          <pc:sldMk cId="3416092529" sldId="629"/>
        </pc:sldMkLst>
      </pc:sldChg>
      <pc:sldChg chg="del">
        <pc:chgData name="Liu Robin" userId="3cf6945730db013e" providerId="LiveId" clId="{2B8FAB92-538F-4BD0-873E-48C68A581541}" dt="2018-07-19T06:11:26.668" v="30" actId="2696"/>
        <pc:sldMkLst>
          <pc:docMk/>
          <pc:sldMk cId="1542027128" sldId="630"/>
        </pc:sldMkLst>
      </pc:sldChg>
      <pc:sldChg chg="del">
        <pc:chgData name="Liu Robin" userId="3cf6945730db013e" providerId="LiveId" clId="{2B8FAB92-538F-4BD0-873E-48C68A581541}" dt="2018-07-19T06:11:26.505" v="17" actId="2696"/>
        <pc:sldMkLst>
          <pc:docMk/>
          <pc:sldMk cId="3609572027" sldId="631"/>
        </pc:sldMkLst>
      </pc:sldChg>
      <pc:sldMasterChg chg="delSldLayout modSldLayout">
        <pc:chgData name="Liu Robin" userId="3cf6945730db013e" providerId="LiveId" clId="{2B8FAB92-538F-4BD0-873E-48C68A581541}" dt="2018-07-19T06:57:01.884" v="109" actId="478"/>
        <pc:sldMasterMkLst>
          <pc:docMk/>
          <pc:sldMasterMk cId="0" sldId="2147483648"/>
        </pc:sldMasterMkLst>
        <pc:sldLayoutChg chg="del">
          <pc:chgData name="Liu Robin" userId="3cf6945730db013e" providerId="LiveId" clId="{2B8FAB92-538F-4BD0-873E-48C68A581541}" dt="2018-07-19T06:50:59.832" v="47" actId="2696"/>
          <pc:sldLayoutMkLst>
            <pc:docMk/>
            <pc:sldMasterMk cId="0" sldId="2147483648"/>
            <pc:sldLayoutMk cId="372271785" sldId="2147483660"/>
          </pc:sldLayoutMkLst>
        </pc:sldLayoutChg>
        <pc:sldLayoutChg chg="delSp">
          <pc:chgData name="Liu Robin" userId="3cf6945730db013e" providerId="LiveId" clId="{2B8FAB92-538F-4BD0-873E-48C68A581541}" dt="2018-07-19T06:57:01.884" v="109" actId="478"/>
          <pc:sldLayoutMkLst>
            <pc:docMk/>
            <pc:sldMasterMk cId="0" sldId="2147483648"/>
            <pc:sldLayoutMk cId="2001012994" sldId="2147483660"/>
          </pc:sldLayoutMkLst>
          <pc:spChg chg="del">
            <ac:chgData name="Liu Robin" userId="3cf6945730db013e" providerId="LiveId" clId="{2B8FAB92-538F-4BD0-873E-48C68A581541}" dt="2018-07-19T06:57:01.884" v="109" actId="478"/>
            <ac:spMkLst>
              <pc:docMk/>
              <pc:sldMasterMk cId="0" sldId="2147483648"/>
              <pc:sldLayoutMk cId="2001012994" sldId="2147483660"/>
              <ac:spMk id="1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9FFA0-EDE0-4D1B-BE4A-094278F9487F}" type="doc">
      <dgm:prSet loTypeId="urn:microsoft.com/office/officeart/2005/8/layout/hProcess4" loCatId="process" qsTypeId="urn:microsoft.com/office/officeart/2005/8/quickstyle/simple2" qsCatId="simple" csTypeId="urn:microsoft.com/office/officeart/2005/8/colors/accent1_2" csCatId="accent1" phldr="1"/>
      <dgm:spPr/>
    </dgm:pt>
    <dgm:pt modelId="{3A12E51F-C9D9-40C1-88DF-BE0C36ABF8CF}">
      <dgm:prSet phldrT="[文本]"/>
      <dgm:spPr/>
      <dgm:t>
        <a:bodyPr/>
        <a:lstStyle/>
        <a:p>
          <a:r>
            <a:rPr lang="zh-CN" altLang="en-US" dirty="0"/>
            <a:t>数据处理</a:t>
          </a:r>
        </a:p>
      </dgm:t>
    </dgm:pt>
    <dgm:pt modelId="{0330C612-35EF-44BC-A81F-056A4D4A4180}" type="parTrans" cxnId="{7A4D78F0-0B98-49DE-BD94-79E6AFC2227B}">
      <dgm:prSet/>
      <dgm:spPr/>
      <dgm:t>
        <a:bodyPr/>
        <a:lstStyle/>
        <a:p>
          <a:endParaRPr lang="zh-CN" altLang="en-US"/>
        </a:p>
      </dgm:t>
    </dgm:pt>
    <dgm:pt modelId="{2C6AAE7D-A866-45A4-9E9E-F6CD6A9E0EFA}" type="sibTrans" cxnId="{7A4D78F0-0B98-49DE-BD94-79E6AFC2227B}">
      <dgm:prSet/>
      <dgm:spPr/>
      <dgm:t>
        <a:bodyPr/>
        <a:lstStyle/>
        <a:p>
          <a:endParaRPr lang="zh-CN" altLang="en-US"/>
        </a:p>
      </dgm:t>
    </dgm:pt>
    <dgm:pt modelId="{384B3CE4-4152-443B-83B1-FC76B7F85EC9}">
      <dgm:prSet phldrT="[文本]"/>
      <dgm:spPr/>
      <dgm:t>
        <a:bodyPr/>
        <a:lstStyle/>
        <a:p>
          <a:r>
            <a:rPr lang="zh-CN" altLang="en-US" dirty="0"/>
            <a:t>因子测试</a:t>
          </a:r>
          <a:endParaRPr lang="en-US" altLang="zh-CN" dirty="0"/>
        </a:p>
      </dgm:t>
    </dgm:pt>
    <dgm:pt modelId="{4A18C679-48AB-4615-8CE1-4335476B0A19}" type="parTrans" cxnId="{BF443379-6F76-4396-9FA9-C4444E1355C1}">
      <dgm:prSet/>
      <dgm:spPr/>
      <dgm:t>
        <a:bodyPr/>
        <a:lstStyle/>
        <a:p>
          <a:endParaRPr lang="zh-CN" altLang="en-US"/>
        </a:p>
      </dgm:t>
    </dgm:pt>
    <dgm:pt modelId="{00C66E28-D725-4D81-A55D-6918DF8768C2}" type="sibTrans" cxnId="{BF443379-6F76-4396-9FA9-C4444E1355C1}">
      <dgm:prSet/>
      <dgm:spPr/>
      <dgm:t>
        <a:bodyPr/>
        <a:lstStyle/>
        <a:p>
          <a:endParaRPr lang="zh-CN" altLang="en-US"/>
        </a:p>
      </dgm:t>
    </dgm:pt>
    <dgm:pt modelId="{BD62B34E-0BB4-4B1E-AEAE-F55829373DDF}">
      <dgm:prSet phldrT="[文本]"/>
      <dgm:spPr/>
      <dgm:t>
        <a:bodyPr/>
        <a:lstStyle/>
        <a:p>
          <a:r>
            <a:rPr lang="zh-CN" altLang="en-US" dirty="0"/>
            <a:t>收益模型</a:t>
          </a:r>
        </a:p>
      </dgm:t>
    </dgm:pt>
    <dgm:pt modelId="{92107F62-AADE-4FB0-A79E-2E21EC9A8C5D}" type="parTrans" cxnId="{67B5846A-8DE7-4196-A60A-95EB6796D0CA}">
      <dgm:prSet/>
      <dgm:spPr/>
      <dgm:t>
        <a:bodyPr/>
        <a:lstStyle/>
        <a:p>
          <a:endParaRPr lang="zh-CN" altLang="en-US"/>
        </a:p>
      </dgm:t>
    </dgm:pt>
    <dgm:pt modelId="{F1096A95-70D2-4A00-A7C6-CEC7F09878BA}" type="sibTrans" cxnId="{67B5846A-8DE7-4196-A60A-95EB6796D0CA}">
      <dgm:prSet/>
      <dgm:spPr/>
      <dgm:t>
        <a:bodyPr/>
        <a:lstStyle/>
        <a:p>
          <a:endParaRPr lang="zh-CN" altLang="en-US"/>
        </a:p>
      </dgm:t>
    </dgm:pt>
    <dgm:pt modelId="{E44A323D-7FE4-4BF7-9FAA-651E24A529D8}">
      <dgm:prSet phldrT="[文本]"/>
      <dgm:spPr/>
      <dgm:t>
        <a:bodyPr/>
        <a:lstStyle/>
        <a:p>
          <a:r>
            <a:rPr lang="zh-CN" altLang="en-US" dirty="0"/>
            <a:t>风险模型</a:t>
          </a:r>
        </a:p>
      </dgm:t>
    </dgm:pt>
    <dgm:pt modelId="{484C0263-102B-487C-AB2F-CFC46BB979CC}" type="parTrans" cxnId="{009D5C5F-82BB-4EB7-86B9-7C5B24866B5D}">
      <dgm:prSet/>
      <dgm:spPr/>
      <dgm:t>
        <a:bodyPr/>
        <a:lstStyle/>
        <a:p>
          <a:endParaRPr lang="zh-CN" altLang="en-US"/>
        </a:p>
      </dgm:t>
    </dgm:pt>
    <dgm:pt modelId="{F694CF73-3EB6-4B33-BB38-5F2D90BDB941}" type="sibTrans" cxnId="{009D5C5F-82BB-4EB7-86B9-7C5B24866B5D}">
      <dgm:prSet/>
      <dgm:spPr/>
      <dgm:t>
        <a:bodyPr/>
        <a:lstStyle/>
        <a:p>
          <a:endParaRPr lang="zh-CN" altLang="en-US"/>
        </a:p>
      </dgm:t>
    </dgm:pt>
    <dgm:pt modelId="{DFA854A2-EDFE-4826-8BF3-CAC1FD451DD6}">
      <dgm:prSet phldrT="[文本]"/>
      <dgm:spPr/>
      <dgm:t>
        <a:bodyPr/>
        <a:lstStyle/>
        <a:p>
          <a:r>
            <a:rPr lang="zh-CN" altLang="en-US" dirty="0"/>
            <a:t>组合优化</a:t>
          </a:r>
        </a:p>
      </dgm:t>
    </dgm:pt>
    <dgm:pt modelId="{DBCEEBD1-E97B-4F9F-8C5B-A55E670A3C80}" type="parTrans" cxnId="{AD386DDB-79CF-43D7-8B9E-36DB05B19522}">
      <dgm:prSet/>
      <dgm:spPr/>
      <dgm:t>
        <a:bodyPr/>
        <a:lstStyle/>
        <a:p>
          <a:endParaRPr lang="zh-CN" altLang="en-US"/>
        </a:p>
      </dgm:t>
    </dgm:pt>
    <dgm:pt modelId="{59F5CE93-96DF-4BE8-82AF-F3171D4E5B6B}" type="sibTrans" cxnId="{AD386DDB-79CF-43D7-8B9E-36DB05B19522}">
      <dgm:prSet/>
      <dgm:spPr/>
      <dgm:t>
        <a:bodyPr/>
        <a:lstStyle/>
        <a:p>
          <a:endParaRPr lang="zh-CN" altLang="en-US"/>
        </a:p>
      </dgm:t>
    </dgm:pt>
    <dgm:pt modelId="{0D9BCF82-ACD7-42E0-A4A0-AF1E310632E0}">
      <dgm:prSet phldrT="[文本]"/>
      <dgm:spPr/>
      <dgm:t>
        <a:bodyPr/>
        <a:lstStyle/>
        <a:p>
          <a:r>
            <a:rPr lang="zh-CN" altLang="en-US"/>
            <a:t>因子构建、中性化、分类、测试</a:t>
          </a:r>
        </a:p>
      </dgm:t>
    </dgm:pt>
    <dgm:pt modelId="{681BCDA4-D4D7-45F2-9E39-CADADBCD1ABF}" type="parTrans" cxnId="{1A4C84BA-24F2-4495-BD87-7FF29D5F38A1}">
      <dgm:prSet/>
      <dgm:spPr/>
      <dgm:t>
        <a:bodyPr/>
        <a:lstStyle/>
        <a:p>
          <a:endParaRPr lang="zh-CN" altLang="en-US"/>
        </a:p>
      </dgm:t>
    </dgm:pt>
    <dgm:pt modelId="{F284896B-2412-4B58-9FD0-B5862AFD6066}" type="sibTrans" cxnId="{1A4C84BA-24F2-4495-BD87-7FF29D5F38A1}">
      <dgm:prSet/>
      <dgm:spPr/>
      <dgm:t>
        <a:bodyPr/>
        <a:lstStyle/>
        <a:p>
          <a:endParaRPr lang="zh-CN" altLang="en-US"/>
        </a:p>
      </dgm:t>
    </dgm:pt>
    <dgm:pt modelId="{FBAF69DF-0AE3-4F3A-8C4A-9FDD31C320C8}">
      <dgm:prSet/>
      <dgm:spPr/>
      <dgm:t>
        <a:bodyPr/>
        <a:lstStyle/>
        <a:p>
          <a:r>
            <a:rPr lang="zh-CN" altLang="en-US"/>
            <a:t>共线性分析、筛选、预期收益率</a:t>
          </a:r>
        </a:p>
      </dgm:t>
    </dgm:pt>
    <dgm:pt modelId="{D896C543-182D-40D6-A125-478111DFF49F}" type="parTrans" cxnId="{D08980E4-7B0D-43D4-8B2A-AC3CDBD69B50}">
      <dgm:prSet/>
      <dgm:spPr/>
      <dgm:t>
        <a:bodyPr/>
        <a:lstStyle/>
        <a:p>
          <a:endParaRPr lang="zh-CN" altLang="en-US"/>
        </a:p>
      </dgm:t>
    </dgm:pt>
    <dgm:pt modelId="{54E512FE-7300-4293-8FB1-312AFAB54364}" type="sibTrans" cxnId="{D08980E4-7B0D-43D4-8B2A-AC3CDBD69B50}">
      <dgm:prSet/>
      <dgm:spPr/>
      <dgm:t>
        <a:bodyPr/>
        <a:lstStyle/>
        <a:p>
          <a:endParaRPr lang="zh-CN" altLang="en-US"/>
        </a:p>
      </dgm:t>
    </dgm:pt>
    <dgm:pt modelId="{D1709EA5-6E85-4BE8-9B40-9639ADDF6A26}">
      <dgm:prSet/>
      <dgm:spPr/>
      <dgm:t>
        <a:bodyPr/>
        <a:lstStyle/>
        <a:p>
          <a:r>
            <a:rPr lang="zh-CN" altLang="en-US"/>
            <a:t>风险分解、协方差矩阵、残差风险</a:t>
          </a:r>
        </a:p>
      </dgm:t>
    </dgm:pt>
    <dgm:pt modelId="{64C4E54C-9AB5-421B-BD5D-3C7947C5175D}" type="parTrans" cxnId="{4C76F46F-52D4-4E80-9441-BFE03EC57D40}">
      <dgm:prSet/>
      <dgm:spPr/>
      <dgm:t>
        <a:bodyPr/>
        <a:lstStyle/>
        <a:p>
          <a:endParaRPr lang="zh-CN" altLang="en-US"/>
        </a:p>
      </dgm:t>
    </dgm:pt>
    <dgm:pt modelId="{D3A6F835-8825-4969-B413-10A5408C2A80}" type="sibTrans" cxnId="{4C76F46F-52D4-4E80-9441-BFE03EC57D40}">
      <dgm:prSet/>
      <dgm:spPr/>
      <dgm:t>
        <a:bodyPr/>
        <a:lstStyle/>
        <a:p>
          <a:endParaRPr lang="zh-CN" altLang="en-US"/>
        </a:p>
      </dgm:t>
    </dgm:pt>
    <dgm:pt modelId="{30170528-9616-4512-B470-6E23FC25410B}">
      <dgm:prSet/>
      <dgm:spPr/>
      <dgm:t>
        <a:bodyPr/>
        <a:lstStyle/>
        <a:p>
          <a:r>
            <a:rPr lang="zh-CN" altLang="en-US"/>
            <a:t>优化目标、跟踪误差、交易成本</a:t>
          </a:r>
        </a:p>
      </dgm:t>
    </dgm:pt>
    <dgm:pt modelId="{454CAEF1-540F-4BB4-82E1-14E29E5C108C}" type="parTrans" cxnId="{951075F9-5E3E-4594-AC8E-81D136CEF854}">
      <dgm:prSet/>
      <dgm:spPr/>
      <dgm:t>
        <a:bodyPr/>
        <a:lstStyle/>
        <a:p>
          <a:endParaRPr lang="zh-CN" altLang="en-US"/>
        </a:p>
      </dgm:t>
    </dgm:pt>
    <dgm:pt modelId="{8B2ADB72-163F-4653-8A51-FCB0EB2DE736}" type="sibTrans" cxnId="{951075F9-5E3E-4594-AC8E-81D136CEF854}">
      <dgm:prSet/>
      <dgm:spPr/>
      <dgm:t>
        <a:bodyPr/>
        <a:lstStyle/>
        <a:p>
          <a:endParaRPr lang="zh-CN" altLang="en-US"/>
        </a:p>
      </dgm:t>
    </dgm:pt>
    <dgm:pt modelId="{16D62EC6-84CE-4F25-8A26-4F306B727EF8}">
      <dgm:prSet phldrT="[文本]"/>
      <dgm:spPr/>
      <dgm:t>
        <a:bodyPr/>
        <a:lstStyle/>
        <a:p>
          <a:r>
            <a:rPr lang="zh-CN" altLang="en-US" dirty="0"/>
            <a:t>数据获取、清洗、存储、提取</a:t>
          </a:r>
        </a:p>
      </dgm:t>
    </dgm:pt>
    <dgm:pt modelId="{F598E04C-9174-4CFB-ABB8-5594D3108856}" type="parTrans" cxnId="{62D44D2E-9ADC-431E-A248-043004500F66}">
      <dgm:prSet/>
      <dgm:spPr/>
      <dgm:t>
        <a:bodyPr/>
        <a:lstStyle/>
        <a:p>
          <a:endParaRPr lang="zh-CN" altLang="en-US"/>
        </a:p>
      </dgm:t>
    </dgm:pt>
    <dgm:pt modelId="{14B64DE3-F8BE-478A-BAD2-C27F5F2A48BD}" type="sibTrans" cxnId="{62D44D2E-9ADC-431E-A248-043004500F66}">
      <dgm:prSet/>
      <dgm:spPr/>
      <dgm:t>
        <a:bodyPr/>
        <a:lstStyle/>
        <a:p>
          <a:endParaRPr lang="zh-CN" altLang="en-US"/>
        </a:p>
      </dgm:t>
    </dgm:pt>
    <dgm:pt modelId="{C88E35A2-FE36-4331-822E-FD6FECB8957F}" type="pres">
      <dgm:prSet presAssocID="{E969FFA0-EDE0-4D1B-BE4A-094278F9487F}" presName="Name0" presStyleCnt="0">
        <dgm:presLayoutVars>
          <dgm:dir/>
          <dgm:animLvl val="lvl"/>
          <dgm:resizeHandles val="exact"/>
        </dgm:presLayoutVars>
      </dgm:prSet>
      <dgm:spPr/>
    </dgm:pt>
    <dgm:pt modelId="{DB6BD593-6A09-43CC-AC36-311336F0C756}" type="pres">
      <dgm:prSet presAssocID="{E969FFA0-EDE0-4D1B-BE4A-094278F9487F}" presName="tSp" presStyleCnt="0"/>
      <dgm:spPr/>
    </dgm:pt>
    <dgm:pt modelId="{D2810B96-6977-4A96-95A3-5A29461D5A85}" type="pres">
      <dgm:prSet presAssocID="{E969FFA0-EDE0-4D1B-BE4A-094278F9487F}" presName="bSp" presStyleCnt="0"/>
      <dgm:spPr/>
    </dgm:pt>
    <dgm:pt modelId="{35E3601C-6195-4612-8ACA-258D953A7275}" type="pres">
      <dgm:prSet presAssocID="{E969FFA0-EDE0-4D1B-BE4A-094278F9487F}" presName="process" presStyleCnt="0"/>
      <dgm:spPr/>
    </dgm:pt>
    <dgm:pt modelId="{16C614A6-2BF8-4418-B099-12BF2AC92091}" type="pres">
      <dgm:prSet presAssocID="{3A12E51F-C9D9-40C1-88DF-BE0C36ABF8CF}" presName="composite1" presStyleCnt="0"/>
      <dgm:spPr/>
    </dgm:pt>
    <dgm:pt modelId="{82487DF8-7CA6-46AD-96C6-BCB84D2BE6A2}" type="pres">
      <dgm:prSet presAssocID="{3A12E51F-C9D9-40C1-88DF-BE0C36ABF8CF}" presName="dummyNode1" presStyleLbl="node1" presStyleIdx="0" presStyleCnt="5"/>
      <dgm:spPr/>
    </dgm:pt>
    <dgm:pt modelId="{11DEFB69-D59C-4539-8925-6E5951384EDA}" type="pres">
      <dgm:prSet presAssocID="{3A12E51F-C9D9-40C1-88DF-BE0C36ABF8CF}" presName="childNode1" presStyleLbl="bgAcc1" presStyleIdx="0" presStyleCnt="5">
        <dgm:presLayoutVars>
          <dgm:bulletEnabled val="1"/>
        </dgm:presLayoutVars>
      </dgm:prSet>
      <dgm:spPr/>
      <dgm:t>
        <a:bodyPr/>
        <a:lstStyle/>
        <a:p>
          <a:endParaRPr lang="zh-CN" altLang="en-US"/>
        </a:p>
      </dgm:t>
    </dgm:pt>
    <dgm:pt modelId="{DB32AABD-D3B0-4FA5-9EEA-572258C2C3A3}" type="pres">
      <dgm:prSet presAssocID="{3A12E51F-C9D9-40C1-88DF-BE0C36ABF8CF}" presName="childNode1tx" presStyleLbl="bgAcc1" presStyleIdx="0" presStyleCnt="5">
        <dgm:presLayoutVars>
          <dgm:bulletEnabled val="1"/>
        </dgm:presLayoutVars>
      </dgm:prSet>
      <dgm:spPr/>
      <dgm:t>
        <a:bodyPr/>
        <a:lstStyle/>
        <a:p>
          <a:endParaRPr lang="zh-CN" altLang="en-US"/>
        </a:p>
      </dgm:t>
    </dgm:pt>
    <dgm:pt modelId="{45146EDA-3512-4310-82D8-1C7C0004FFDF}" type="pres">
      <dgm:prSet presAssocID="{3A12E51F-C9D9-40C1-88DF-BE0C36ABF8CF}" presName="parentNode1" presStyleLbl="node1" presStyleIdx="0" presStyleCnt="5">
        <dgm:presLayoutVars>
          <dgm:chMax val="1"/>
          <dgm:bulletEnabled val="1"/>
        </dgm:presLayoutVars>
      </dgm:prSet>
      <dgm:spPr/>
      <dgm:t>
        <a:bodyPr/>
        <a:lstStyle/>
        <a:p>
          <a:endParaRPr lang="zh-CN" altLang="en-US"/>
        </a:p>
      </dgm:t>
    </dgm:pt>
    <dgm:pt modelId="{B4E55E7A-B337-41C6-9277-64BEEA2D9DF9}" type="pres">
      <dgm:prSet presAssocID="{3A12E51F-C9D9-40C1-88DF-BE0C36ABF8CF}" presName="connSite1" presStyleCnt="0"/>
      <dgm:spPr/>
    </dgm:pt>
    <dgm:pt modelId="{2104A7C1-BB45-4E18-840A-63A1EB19231F}" type="pres">
      <dgm:prSet presAssocID="{2C6AAE7D-A866-45A4-9E9E-F6CD6A9E0EFA}" presName="Name9" presStyleLbl="sibTrans2D1" presStyleIdx="0" presStyleCnt="4"/>
      <dgm:spPr/>
      <dgm:t>
        <a:bodyPr/>
        <a:lstStyle/>
        <a:p>
          <a:endParaRPr lang="zh-CN" altLang="en-US"/>
        </a:p>
      </dgm:t>
    </dgm:pt>
    <dgm:pt modelId="{42C24C60-EFA8-4A53-ADCA-7243B1D109CA}" type="pres">
      <dgm:prSet presAssocID="{384B3CE4-4152-443B-83B1-FC76B7F85EC9}" presName="composite2" presStyleCnt="0"/>
      <dgm:spPr/>
    </dgm:pt>
    <dgm:pt modelId="{B4CB71E5-D2F9-48B5-BF07-C0CA134F4710}" type="pres">
      <dgm:prSet presAssocID="{384B3CE4-4152-443B-83B1-FC76B7F85EC9}" presName="dummyNode2" presStyleLbl="node1" presStyleIdx="0" presStyleCnt="5"/>
      <dgm:spPr/>
    </dgm:pt>
    <dgm:pt modelId="{45181456-91F5-4382-AA7B-B3BF05AE2920}" type="pres">
      <dgm:prSet presAssocID="{384B3CE4-4152-443B-83B1-FC76B7F85EC9}" presName="childNode2" presStyleLbl="bgAcc1" presStyleIdx="1" presStyleCnt="5">
        <dgm:presLayoutVars>
          <dgm:bulletEnabled val="1"/>
        </dgm:presLayoutVars>
      </dgm:prSet>
      <dgm:spPr/>
      <dgm:t>
        <a:bodyPr/>
        <a:lstStyle/>
        <a:p>
          <a:endParaRPr lang="zh-CN" altLang="en-US"/>
        </a:p>
      </dgm:t>
    </dgm:pt>
    <dgm:pt modelId="{F215FEEC-8F49-4F3F-BFFE-72610C36A4C2}" type="pres">
      <dgm:prSet presAssocID="{384B3CE4-4152-443B-83B1-FC76B7F85EC9}" presName="childNode2tx" presStyleLbl="bgAcc1" presStyleIdx="1" presStyleCnt="5">
        <dgm:presLayoutVars>
          <dgm:bulletEnabled val="1"/>
        </dgm:presLayoutVars>
      </dgm:prSet>
      <dgm:spPr/>
      <dgm:t>
        <a:bodyPr/>
        <a:lstStyle/>
        <a:p>
          <a:endParaRPr lang="zh-CN" altLang="en-US"/>
        </a:p>
      </dgm:t>
    </dgm:pt>
    <dgm:pt modelId="{9CB20C09-C6C2-474D-BB9F-AB5F4A88A4F1}" type="pres">
      <dgm:prSet presAssocID="{384B3CE4-4152-443B-83B1-FC76B7F85EC9}" presName="parentNode2" presStyleLbl="node1" presStyleIdx="1" presStyleCnt="5">
        <dgm:presLayoutVars>
          <dgm:chMax val="0"/>
          <dgm:bulletEnabled val="1"/>
        </dgm:presLayoutVars>
      </dgm:prSet>
      <dgm:spPr/>
      <dgm:t>
        <a:bodyPr/>
        <a:lstStyle/>
        <a:p>
          <a:endParaRPr lang="zh-CN" altLang="en-US"/>
        </a:p>
      </dgm:t>
    </dgm:pt>
    <dgm:pt modelId="{D3A7CBB6-4C49-4B89-8B05-3635E1510FD1}" type="pres">
      <dgm:prSet presAssocID="{384B3CE4-4152-443B-83B1-FC76B7F85EC9}" presName="connSite2" presStyleCnt="0"/>
      <dgm:spPr/>
    </dgm:pt>
    <dgm:pt modelId="{ED740EF8-2C83-4156-99C3-E6C409E76E3D}" type="pres">
      <dgm:prSet presAssocID="{00C66E28-D725-4D81-A55D-6918DF8768C2}" presName="Name18" presStyleLbl="sibTrans2D1" presStyleIdx="1" presStyleCnt="4"/>
      <dgm:spPr/>
      <dgm:t>
        <a:bodyPr/>
        <a:lstStyle/>
        <a:p>
          <a:endParaRPr lang="zh-CN" altLang="en-US"/>
        </a:p>
      </dgm:t>
    </dgm:pt>
    <dgm:pt modelId="{9364EE44-D093-4B1C-9DEE-45B373BC1E04}" type="pres">
      <dgm:prSet presAssocID="{BD62B34E-0BB4-4B1E-AEAE-F55829373DDF}" presName="composite1" presStyleCnt="0"/>
      <dgm:spPr/>
    </dgm:pt>
    <dgm:pt modelId="{2DB5A937-125E-485E-BD03-8DE7CAF57D80}" type="pres">
      <dgm:prSet presAssocID="{BD62B34E-0BB4-4B1E-AEAE-F55829373DDF}" presName="dummyNode1" presStyleLbl="node1" presStyleIdx="1" presStyleCnt="5"/>
      <dgm:spPr/>
    </dgm:pt>
    <dgm:pt modelId="{A792A22F-05BE-42BF-A80B-74D293463C83}" type="pres">
      <dgm:prSet presAssocID="{BD62B34E-0BB4-4B1E-AEAE-F55829373DDF}" presName="childNode1" presStyleLbl="bgAcc1" presStyleIdx="2" presStyleCnt="5">
        <dgm:presLayoutVars>
          <dgm:bulletEnabled val="1"/>
        </dgm:presLayoutVars>
      </dgm:prSet>
      <dgm:spPr/>
      <dgm:t>
        <a:bodyPr/>
        <a:lstStyle/>
        <a:p>
          <a:endParaRPr lang="zh-CN" altLang="en-US"/>
        </a:p>
      </dgm:t>
    </dgm:pt>
    <dgm:pt modelId="{A93A2DB4-DD59-4769-AE32-06889AB9FA00}" type="pres">
      <dgm:prSet presAssocID="{BD62B34E-0BB4-4B1E-AEAE-F55829373DDF}" presName="childNode1tx" presStyleLbl="bgAcc1" presStyleIdx="2" presStyleCnt="5">
        <dgm:presLayoutVars>
          <dgm:bulletEnabled val="1"/>
        </dgm:presLayoutVars>
      </dgm:prSet>
      <dgm:spPr/>
      <dgm:t>
        <a:bodyPr/>
        <a:lstStyle/>
        <a:p>
          <a:endParaRPr lang="zh-CN" altLang="en-US"/>
        </a:p>
      </dgm:t>
    </dgm:pt>
    <dgm:pt modelId="{1650832D-3808-41EC-9A01-16C1E61BE5B1}" type="pres">
      <dgm:prSet presAssocID="{BD62B34E-0BB4-4B1E-AEAE-F55829373DDF}" presName="parentNode1" presStyleLbl="node1" presStyleIdx="2" presStyleCnt="5">
        <dgm:presLayoutVars>
          <dgm:chMax val="1"/>
          <dgm:bulletEnabled val="1"/>
        </dgm:presLayoutVars>
      </dgm:prSet>
      <dgm:spPr/>
      <dgm:t>
        <a:bodyPr/>
        <a:lstStyle/>
        <a:p>
          <a:endParaRPr lang="zh-CN" altLang="en-US"/>
        </a:p>
      </dgm:t>
    </dgm:pt>
    <dgm:pt modelId="{6022C53B-2E7A-41B0-93A4-46A5ED61D342}" type="pres">
      <dgm:prSet presAssocID="{BD62B34E-0BB4-4B1E-AEAE-F55829373DDF}" presName="connSite1" presStyleCnt="0"/>
      <dgm:spPr/>
    </dgm:pt>
    <dgm:pt modelId="{87C78583-9784-4C58-B08F-A36E9559967D}" type="pres">
      <dgm:prSet presAssocID="{F1096A95-70D2-4A00-A7C6-CEC7F09878BA}" presName="Name9" presStyleLbl="sibTrans2D1" presStyleIdx="2" presStyleCnt="4"/>
      <dgm:spPr/>
      <dgm:t>
        <a:bodyPr/>
        <a:lstStyle/>
        <a:p>
          <a:endParaRPr lang="zh-CN" altLang="en-US"/>
        </a:p>
      </dgm:t>
    </dgm:pt>
    <dgm:pt modelId="{79E7006B-10A3-4A79-B948-F637E9B04DBA}" type="pres">
      <dgm:prSet presAssocID="{E44A323D-7FE4-4BF7-9FAA-651E24A529D8}" presName="composite2" presStyleCnt="0"/>
      <dgm:spPr/>
    </dgm:pt>
    <dgm:pt modelId="{E88A76DA-AF28-4E2E-8D40-120BF39FAA74}" type="pres">
      <dgm:prSet presAssocID="{E44A323D-7FE4-4BF7-9FAA-651E24A529D8}" presName="dummyNode2" presStyleLbl="node1" presStyleIdx="2" presStyleCnt="5"/>
      <dgm:spPr/>
    </dgm:pt>
    <dgm:pt modelId="{D623A10F-CF6D-43E7-A824-D5170886A1AA}" type="pres">
      <dgm:prSet presAssocID="{E44A323D-7FE4-4BF7-9FAA-651E24A529D8}" presName="childNode2" presStyleLbl="bgAcc1" presStyleIdx="3" presStyleCnt="5">
        <dgm:presLayoutVars>
          <dgm:bulletEnabled val="1"/>
        </dgm:presLayoutVars>
      </dgm:prSet>
      <dgm:spPr/>
      <dgm:t>
        <a:bodyPr/>
        <a:lstStyle/>
        <a:p>
          <a:endParaRPr lang="zh-CN" altLang="en-US"/>
        </a:p>
      </dgm:t>
    </dgm:pt>
    <dgm:pt modelId="{8FF0F8EF-F914-4383-9AA9-15FB6BF7F44C}" type="pres">
      <dgm:prSet presAssocID="{E44A323D-7FE4-4BF7-9FAA-651E24A529D8}" presName="childNode2tx" presStyleLbl="bgAcc1" presStyleIdx="3" presStyleCnt="5">
        <dgm:presLayoutVars>
          <dgm:bulletEnabled val="1"/>
        </dgm:presLayoutVars>
      </dgm:prSet>
      <dgm:spPr/>
      <dgm:t>
        <a:bodyPr/>
        <a:lstStyle/>
        <a:p>
          <a:endParaRPr lang="zh-CN" altLang="en-US"/>
        </a:p>
      </dgm:t>
    </dgm:pt>
    <dgm:pt modelId="{EA8A84D7-3A98-45D7-8610-83EFB5D09E00}" type="pres">
      <dgm:prSet presAssocID="{E44A323D-7FE4-4BF7-9FAA-651E24A529D8}" presName="parentNode2" presStyleLbl="node1" presStyleIdx="3" presStyleCnt="5">
        <dgm:presLayoutVars>
          <dgm:chMax val="0"/>
          <dgm:bulletEnabled val="1"/>
        </dgm:presLayoutVars>
      </dgm:prSet>
      <dgm:spPr/>
      <dgm:t>
        <a:bodyPr/>
        <a:lstStyle/>
        <a:p>
          <a:endParaRPr lang="zh-CN" altLang="en-US"/>
        </a:p>
      </dgm:t>
    </dgm:pt>
    <dgm:pt modelId="{0A66CE89-E42B-4D04-B34B-A3A396656E9F}" type="pres">
      <dgm:prSet presAssocID="{E44A323D-7FE4-4BF7-9FAA-651E24A529D8}" presName="connSite2" presStyleCnt="0"/>
      <dgm:spPr/>
    </dgm:pt>
    <dgm:pt modelId="{4C42EC06-5E21-4326-A4DD-E4F1C6670BE4}" type="pres">
      <dgm:prSet presAssocID="{F694CF73-3EB6-4B33-BB38-5F2D90BDB941}" presName="Name18" presStyleLbl="sibTrans2D1" presStyleIdx="3" presStyleCnt="4"/>
      <dgm:spPr/>
      <dgm:t>
        <a:bodyPr/>
        <a:lstStyle/>
        <a:p>
          <a:endParaRPr lang="zh-CN" altLang="en-US"/>
        </a:p>
      </dgm:t>
    </dgm:pt>
    <dgm:pt modelId="{0C04BD23-121B-4644-B186-2966BA4FAFA7}" type="pres">
      <dgm:prSet presAssocID="{DFA854A2-EDFE-4826-8BF3-CAC1FD451DD6}" presName="composite1" presStyleCnt="0"/>
      <dgm:spPr/>
    </dgm:pt>
    <dgm:pt modelId="{B46B3C4A-4D5D-4A6E-BD1E-F079A99095BB}" type="pres">
      <dgm:prSet presAssocID="{DFA854A2-EDFE-4826-8BF3-CAC1FD451DD6}" presName="dummyNode1" presStyleLbl="node1" presStyleIdx="3" presStyleCnt="5"/>
      <dgm:spPr/>
    </dgm:pt>
    <dgm:pt modelId="{48A76FAD-8E7B-4D64-8662-87417FB8EAFD}" type="pres">
      <dgm:prSet presAssocID="{DFA854A2-EDFE-4826-8BF3-CAC1FD451DD6}" presName="childNode1" presStyleLbl="bgAcc1" presStyleIdx="4" presStyleCnt="5">
        <dgm:presLayoutVars>
          <dgm:bulletEnabled val="1"/>
        </dgm:presLayoutVars>
      </dgm:prSet>
      <dgm:spPr/>
      <dgm:t>
        <a:bodyPr/>
        <a:lstStyle/>
        <a:p>
          <a:endParaRPr lang="zh-CN" altLang="en-US"/>
        </a:p>
      </dgm:t>
    </dgm:pt>
    <dgm:pt modelId="{8E293B1E-B142-4312-B485-33E5B979A93F}" type="pres">
      <dgm:prSet presAssocID="{DFA854A2-EDFE-4826-8BF3-CAC1FD451DD6}" presName="childNode1tx" presStyleLbl="bgAcc1" presStyleIdx="4" presStyleCnt="5">
        <dgm:presLayoutVars>
          <dgm:bulletEnabled val="1"/>
        </dgm:presLayoutVars>
      </dgm:prSet>
      <dgm:spPr/>
      <dgm:t>
        <a:bodyPr/>
        <a:lstStyle/>
        <a:p>
          <a:endParaRPr lang="zh-CN" altLang="en-US"/>
        </a:p>
      </dgm:t>
    </dgm:pt>
    <dgm:pt modelId="{BD683584-CC45-43CE-AC12-198FC2C5447E}" type="pres">
      <dgm:prSet presAssocID="{DFA854A2-EDFE-4826-8BF3-CAC1FD451DD6}" presName="parentNode1" presStyleLbl="node1" presStyleIdx="4" presStyleCnt="5">
        <dgm:presLayoutVars>
          <dgm:chMax val="1"/>
          <dgm:bulletEnabled val="1"/>
        </dgm:presLayoutVars>
      </dgm:prSet>
      <dgm:spPr/>
      <dgm:t>
        <a:bodyPr/>
        <a:lstStyle/>
        <a:p>
          <a:endParaRPr lang="zh-CN" altLang="en-US"/>
        </a:p>
      </dgm:t>
    </dgm:pt>
    <dgm:pt modelId="{5E23D146-87E6-4C8D-8F96-3B22EE281F00}" type="pres">
      <dgm:prSet presAssocID="{DFA854A2-EDFE-4826-8BF3-CAC1FD451DD6}" presName="connSite1" presStyleCnt="0"/>
      <dgm:spPr/>
    </dgm:pt>
  </dgm:ptLst>
  <dgm:cxnLst>
    <dgm:cxn modelId="{A012D335-1F08-45B3-8344-F2FBB685F78A}" type="presOf" srcId="{384B3CE4-4152-443B-83B1-FC76B7F85EC9}" destId="{9CB20C09-C6C2-474D-BB9F-AB5F4A88A4F1}" srcOrd="0" destOrd="0" presId="urn:microsoft.com/office/officeart/2005/8/layout/hProcess4"/>
    <dgm:cxn modelId="{1A4C84BA-24F2-4495-BD87-7FF29D5F38A1}" srcId="{384B3CE4-4152-443B-83B1-FC76B7F85EC9}" destId="{0D9BCF82-ACD7-42E0-A4A0-AF1E310632E0}" srcOrd="0" destOrd="0" parTransId="{681BCDA4-D4D7-45F2-9E39-CADADBCD1ABF}" sibTransId="{F284896B-2412-4B58-9FD0-B5862AFD6066}"/>
    <dgm:cxn modelId="{4079505A-48C3-4B03-B2CB-430C90488249}" type="presOf" srcId="{0D9BCF82-ACD7-42E0-A4A0-AF1E310632E0}" destId="{F215FEEC-8F49-4F3F-BFFE-72610C36A4C2}" srcOrd="1" destOrd="0" presId="urn:microsoft.com/office/officeart/2005/8/layout/hProcess4"/>
    <dgm:cxn modelId="{4FC059FD-564A-4606-BDCE-AF5C6C1181B2}" type="presOf" srcId="{D1709EA5-6E85-4BE8-9B40-9639ADDF6A26}" destId="{8FF0F8EF-F914-4383-9AA9-15FB6BF7F44C}" srcOrd="1" destOrd="0" presId="urn:microsoft.com/office/officeart/2005/8/layout/hProcess4"/>
    <dgm:cxn modelId="{EE6138C1-CE20-4F04-AEC5-B86CEB9E1808}" type="presOf" srcId="{30170528-9616-4512-B470-6E23FC25410B}" destId="{8E293B1E-B142-4312-B485-33E5B979A93F}" srcOrd="1" destOrd="0" presId="urn:microsoft.com/office/officeart/2005/8/layout/hProcess4"/>
    <dgm:cxn modelId="{8AD82351-F734-4A31-9CAF-565C3E5D9080}" type="presOf" srcId="{F694CF73-3EB6-4B33-BB38-5F2D90BDB941}" destId="{4C42EC06-5E21-4326-A4DD-E4F1C6670BE4}" srcOrd="0" destOrd="0" presId="urn:microsoft.com/office/officeart/2005/8/layout/hProcess4"/>
    <dgm:cxn modelId="{67B5846A-8DE7-4196-A60A-95EB6796D0CA}" srcId="{E969FFA0-EDE0-4D1B-BE4A-094278F9487F}" destId="{BD62B34E-0BB4-4B1E-AEAE-F55829373DDF}" srcOrd="2" destOrd="0" parTransId="{92107F62-AADE-4FB0-A79E-2E21EC9A8C5D}" sibTransId="{F1096A95-70D2-4A00-A7C6-CEC7F09878BA}"/>
    <dgm:cxn modelId="{D379DA7E-CFF2-4CA7-A96E-49B46803C482}" type="presOf" srcId="{D1709EA5-6E85-4BE8-9B40-9639ADDF6A26}" destId="{D623A10F-CF6D-43E7-A824-D5170886A1AA}" srcOrd="0" destOrd="0" presId="urn:microsoft.com/office/officeart/2005/8/layout/hProcess4"/>
    <dgm:cxn modelId="{62D44D2E-9ADC-431E-A248-043004500F66}" srcId="{3A12E51F-C9D9-40C1-88DF-BE0C36ABF8CF}" destId="{16D62EC6-84CE-4F25-8A26-4F306B727EF8}" srcOrd="0" destOrd="0" parTransId="{F598E04C-9174-4CFB-ABB8-5594D3108856}" sibTransId="{14B64DE3-F8BE-478A-BAD2-C27F5F2A48BD}"/>
    <dgm:cxn modelId="{713E6177-2528-4024-8E90-8BF0BADAB084}" type="presOf" srcId="{0D9BCF82-ACD7-42E0-A4A0-AF1E310632E0}" destId="{45181456-91F5-4382-AA7B-B3BF05AE2920}" srcOrd="0" destOrd="0" presId="urn:microsoft.com/office/officeart/2005/8/layout/hProcess4"/>
    <dgm:cxn modelId="{4C76F46F-52D4-4E80-9441-BFE03EC57D40}" srcId="{E44A323D-7FE4-4BF7-9FAA-651E24A529D8}" destId="{D1709EA5-6E85-4BE8-9B40-9639ADDF6A26}" srcOrd="0" destOrd="0" parTransId="{64C4E54C-9AB5-421B-BD5D-3C7947C5175D}" sibTransId="{D3A6F835-8825-4969-B413-10A5408C2A80}"/>
    <dgm:cxn modelId="{D08980E4-7B0D-43D4-8B2A-AC3CDBD69B50}" srcId="{BD62B34E-0BB4-4B1E-AEAE-F55829373DDF}" destId="{FBAF69DF-0AE3-4F3A-8C4A-9FDD31C320C8}" srcOrd="0" destOrd="0" parTransId="{D896C543-182D-40D6-A125-478111DFF49F}" sibTransId="{54E512FE-7300-4293-8FB1-312AFAB54364}"/>
    <dgm:cxn modelId="{BF443379-6F76-4396-9FA9-C4444E1355C1}" srcId="{E969FFA0-EDE0-4D1B-BE4A-094278F9487F}" destId="{384B3CE4-4152-443B-83B1-FC76B7F85EC9}" srcOrd="1" destOrd="0" parTransId="{4A18C679-48AB-4615-8CE1-4335476B0A19}" sibTransId="{00C66E28-D725-4D81-A55D-6918DF8768C2}"/>
    <dgm:cxn modelId="{A5C3D6CC-CBBA-4EC9-9A38-0D4A6D7DEB7B}" type="presOf" srcId="{F1096A95-70D2-4A00-A7C6-CEC7F09878BA}" destId="{87C78583-9784-4C58-B08F-A36E9559967D}" srcOrd="0" destOrd="0" presId="urn:microsoft.com/office/officeart/2005/8/layout/hProcess4"/>
    <dgm:cxn modelId="{2BF391A5-FA41-4ED5-BF95-1EA86F5799C2}" type="presOf" srcId="{30170528-9616-4512-B470-6E23FC25410B}" destId="{48A76FAD-8E7B-4D64-8662-87417FB8EAFD}" srcOrd="0" destOrd="0" presId="urn:microsoft.com/office/officeart/2005/8/layout/hProcess4"/>
    <dgm:cxn modelId="{33DFC09B-542B-46C4-9477-7F1666019B9A}" type="presOf" srcId="{BD62B34E-0BB4-4B1E-AEAE-F55829373DDF}" destId="{1650832D-3808-41EC-9A01-16C1E61BE5B1}" srcOrd="0" destOrd="0" presId="urn:microsoft.com/office/officeart/2005/8/layout/hProcess4"/>
    <dgm:cxn modelId="{93D80136-D47B-446E-AC93-AFE2262C4BC4}" type="presOf" srcId="{2C6AAE7D-A866-45A4-9E9E-F6CD6A9E0EFA}" destId="{2104A7C1-BB45-4E18-840A-63A1EB19231F}" srcOrd="0" destOrd="0" presId="urn:microsoft.com/office/officeart/2005/8/layout/hProcess4"/>
    <dgm:cxn modelId="{E4F1A2D9-998C-425E-8A2E-11DDB4E90F4D}" type="presOf" srcId="{DFA854A2-EDFE-4826-8BF3-CAC1FD451DD6}" destId="{BD683584-CC45-43CE-AC12-198FC2C5447E}" srcOrd="0" destOrd="0" presId="urn:microsoft.com/office/officeart/2005/8/layout/hProcess4"/>
    <dgm:cxn modelId="{F7420092-607B-4549-99EF-BC7423AEB414}" type="presOf" srcId="{16D62EC6-84CE-4F25-8A26-4F306B727EF8}" destId="{11DEFB69-D59C-4539-8925-6E5951384EDA}" srcOrd="0" destOrd="0" presId="urn:microsoft.com/office/officeart/2005/8/layout/hProcess4"/>
    <dgm:cxn modelId="{009D5C5F-82BB-4EB7-86B9-7C5B24866B5D}" srcId="{E969FFA0-EDE0-4D1B-BE4A-094278F9487F}" destId="{E44A323D-7FE4-4BF7-9FAA-651E24A529D8}" srcOrd="3" destOrd="0" parTransId="{484C0263-102B-487C-AB2F-CFC46BB979CC}" sibTransId="{F694CF73-3EB6-4B33-BB38-5F2D90BDB941}"/>
    <dgm:cxn modelId="{EA8957DA-F74E-44EB-9C10-0AFD58B7A4AD}" type="presOf" srcId="{16D62EC6-84CE-4F25-8A26-4F306B727EF8}" destId="{DB32AABD-D3B0-4FA5-9EEA-572258C2C3A3}" srcOrd="1" destOrd="0" presId="urn:microsoft.com/office/officeart/2005/8/layout/hProcess4"/>
    <dgm:cxn modelId="{4F054C89-4ACE-46E6-97E0-D2D0005A97CC}" type="presOf" srcId="{3A12E51F-C9D9-40C1-88DF-BE0C36ABF8CF}" destId="{45146EDA-3512-4310-82D8-1C7C0004FFDF}" srcOrd="0" destOrd="0" presId="urn:microsoft.com/office/officeart/2005/8/layout/hProcess4"/>
    <dgm:cxn modelId="{951075F9-5E3E-4594-AC8E-81D136CEF854}" srcId="{DFA854A2-EDFE-4826-8BF3-CAC1FD451DD6}" destId="{30170528-9616-4512-B470-6E23FC25410B}" srcOrd="0" destOrd="0" parTransId="{454CAEF1-540F-4BB4-82E1-14E29E5C108C}" sibTransId="{8B2ADB72-163F-4653-8A51-FCB0EB2DE736}"/>
    <dgm:cxn modelId="{2B30C74E-EB23-4AA8-AD1B-7B4AE29E61A2}" type="presOf" srcId="{00C66E28-D725-4D81-A55D-6918DF8768C2}" destId="{ED740EF8-2C83-4156-99C3-E6C409E76E3D}" srcOrd="0" destOrd="0" presId="urn:microsoft.com/office/officeart/2005/8/layout/hProcess4"/>
    <dgm:cxn modelId="{AD386DDB-79CF-43D7-8B9E-36DB05B19522}" srcId="{E969FFA0-EDE0-4D1B-BE4A-094278F9487F}" destId="{DFA854A2-EDFE-4826-8BF3-CAC1FD451DD6}" srcOrd="4" destOrd="0" parTransId="{DBCEEBD1-E97B-4F9F-8C5B-A55E670A3C80}" sibTransId="{59F5CE93-96DF-4BE8-82AF-F3171D4E5B6B}"/>
    <dgm:cxn modelId="{C7ACCD3A-015A-4B2F-ADCA-322576BFBB22}" type="presOf" srcId="{E44A323D-7FE4-4BF7-9FAA-651E24A529D8}" destId="{EA8A84D7-3A98-45D7-8610-83EFB5D09E00}" srcOrd="0" destOrd="0" presId="urn:microsoft.com/office/officeart/2005/8/layout/hProcess4"/>
    <dgm:cxn modelId="{A5FF4689-B285-42AF-9C54-DE710E9B8845}" type="presOf" srcId="{FBAF69DF-0AE3-4F3A-8C4A-9FDD31C320C8}" destId="{A792A22F-05BE-42BF-A80B-74D293463C83}" srcOrd="0" destOrd="0" presId="urn:microsoft.com/office/officeart/2005/8/layout/hProcess4"/>
    <dgm:cxn modelId="{97425ECA-983D-4BCE-982A-683321818656}" type="presOf" srcId="{FBAF69DF-0AE3-4F3A-8C4A-9FDD31C320C8}" destId="{A93A2DB4-DD59-4769-AE32-06889AB9FA00}" srcOrd="1" destOrd="0" presId="urn:microsoft.com/office/officeart/2005/8/layout/hProcess4"/>
    <dgm:cxn modelId="{7A4D78F0-0B98-49DE-BD94-79E6AFC2227B}" srcId="{E969FFA0-EDE0-4D1B-BE4A-094278F9487F}" destId="{3A12E51F-C9D9-40C1-88DF-BE0C36ABF8CF}" srcOrd="0" destOrd="0" parTransId="{0330C612-35EF-44BC-A81F-056A4D4A4180}" sibTransId="{2C6AAE7D-A866-45A4-9E9E-F6CD6A9E0EFA}"/>
    <dgm:cxn modelId="{F3D08B24-C9B4-4F89-9BFA-72BBD73C297A}" type="presOf" srcId="{E969FFA0-EDE0-4D1B-BE4A-094278F9487F}" destId="{C88E35A2-FE36-4331-822E-FD6FECB8957F}" srcOrd="0" destOrd="0" presId="urn:microsoft.com/office/officeart/2005/8/layout/hProcess4"/>
    <dgm:cxn modelId="{942B1D47-E53F-4789-8DCF-A67500AF3AE5}" type="presParOf" srcId="{C88E35A2-FE36-4331-822E-FD6FECB8957F}" destId="{DB6BD593-6A09-43CC-AC36-311336F0C756}" srcOrd="0" destOrd="0" presId="urn:microsoft.com/office/officeart/2005/8/layout/hProcess4"/>
    <dgm:cxn modelId="{62582CD9-CC25-4809-A776-DED19A92BE24}" type="presParOf" srcId="{C88E35A2-FE36-4331-822E-FD6FECB8957F}" destId="{D2810B96-6977-4A96-95A3-5A29461D5A85}" srcOrd="1" destOrd="0" presId="urn:microsoft.com/office/officeart/2005/8/layout/hProcess4"/>
    <dgm:cxn modelId="{4D7FB409-A98B-4800-AECB-12A2097881B9}" type="presParOf" srcId="{C88E35A2-FE36-4331-822E-FD6FECB8957F}" destId="{35E3601C-6195-4612-8ACA-258D953A7275}" srcOrd="2" destOrd="0" presId="urn:microsoft.com/office/officeart/2005/8/layout/hProcess4"/>
    <dgm:cxn modelId="{766499D0-F909-45A7-BA38-1EB065E58761}" type="presParOf" srcId="{35E3601C-6195-4612-8ACA-258D953A7275}" destId="{16C614A6-2BF8-4418-B099-12BF2AC92091}" srcOrd="0" destOrd="0" presId="urn:microsoft.com/office/officeart/2005/8/layout/hProcess4"/>
    <dgm:cxn modelId="{0D97BDA5-AE40-448A-9B4A-71B4A4211362}" type="presParOf" srcId="{16C614A6-2BF8-4418-B099-12BF2AC92091}" destId="{82487DF8-7CA6-46AD-96C6-BCB84D2BE6A2}" srcOrd="0" destOrd="0" presId="urn:microsoft.com/office/officeart/2005/8/layout/hProcess4"/>
    <dgm:cxn modelId="{217EDBCD-5BE9-44C0-98B5-A427B904A0A7}" type="presParOf" srcId="{16C614A6-2BF8-4418-B099-12BF2AC92091}" destId="{11DEFB69-D59C-4539-8925-6E5951384EDA}" srcOrd="1" destOrd="0" presId="urn:microsoft.com/office/officeart/2005/8/layout/hProcess4"/>
    <dgm:cxn modelId="{D274D6D3-C2FA-4259-B482-7B978918F106}" type="presParOf" srcId="{16C614A6-2BF8-4418-B099-12BF2AC92091}" destId="{DB32AABD-D3B0-4FA5-9EEA-572258C2C3A3}" srcOrd="2" destOrd="0" presId="urn:microsoft.com/office/officeart/2005/8/layout/hProcess4"/>
    <dgm:cxn modelId="{077582AE-3F99-4E04-ACD8-8E707FD046B4}" type="presParOf" srcId="{16C614A6-2BF8-4418-B099-12BF2AC92091}" destId="{45146EDA-3512-4310-82D8-1C7C0004FFDF}" srcOrd="3" destOrd="0" presId="urn:microsoft.com/office/officeart/2005/8/layout/hProcess4"/>
    <dgm:cxn modelId="{EBCAF35C-50B2-45ED-A31E-B6450599939F}" type="presParOf" srcId="{16C614A6-2BF8-4418-B099-12BF2AC92091}" destId="{B4E55E7A-B337-41C6-9277-64BEEA2D9DF9}" srcOrd="4" destOrd="0" presId="urn:microsoft.com/office/officeart/2005/8/layout/hProcess4"/>
    <dgm:cxn modelId="{C5DF7598-A9F1-4817-9216-BD600EBAF522}" type="presParOf" srcId="{35E3601C-6195-4612-8ACA-258D953A7275}" destId="{2104A7C1-BB45-4E18-840A-63A1EB19231F}" srcOrd="1" destOrd="0" presId="urn:microsoft.com/office/officeart/2005/8/layout/hProcess4"/>
    <dgm:cxn modelId="{E89F4671-C3A8-4DA4-BCB3-6BAB7C790A16}" type="presParOf" srcId="{35E3601C-6195-4612-8ACA-258D953A7275}" destId="{42C24C60-EFA8-4A53-ADCA-7243B1D109CA}" srcOrd="2" destOrd="0" presId="urn:microsoft.com/office/officeart/2005/8/layout/hProcess4"/>
    <dgm:cxn modelId="{C359E4C6-FFAF-4FA9-BE04-A6A483684BDE}" type="presParOf" srcId="{42C24C60-EFA8-4A53-ADCA-7243B1D109CA}" destId="{B4CB71E5-D2F9-48B5-BF07-C0CA134F4710}" srcOrd="0" destOrd="0" presId="urn:microsoft.com/office/officeart/2005/8/layout/hProcess4"/>
    <dgm:cxn modelId="{1CC9C601-F9D8-43FB-9B5B-871551B1531D}" type="presParOf" srcId="{42C24C60-EFA8-4A53-ADCA-7243B1D109CA}" destId="{45181456-91F5-4382-AA7B-B3BF05AE2920}" srcOrd="1" destOrd="0" presId="urn:microsoft.com/office/officeart/2005/8/layout/hProcess4"/>
    <dgm:cxn modelId="{AD8913CD-923D-43E6-BA73-5CCD18B551DE}" type="presParOf" srcId="{42C24C60-EFA8-4A53-ADCA-7243B1D109CA}" destId="{F215FEEC-8F49-4F3F-BFFE-72610C36A4C2}" srcOrd="2" destOrd="0" presId="urn:microsoft.com/office/officeart/2005/8/layout/hProcess4"/>
    <dgm:cxn modelId="{1F17E09A-C5F4-4A71-8300-58F1F90B9A16}" type="presParOf" srcId="{42C24C60-EFA8-4A53-ADCA-7243B1D109CA}" destId="{9CB20C09-C6C2-474D-BB9F-AB5F4A88A4F1}" srcOrd="3" destOrd="0" presId="urn:microsoft.com/office/officeart/2005/8/layout/hProcess4"/>
    <dgm:cxn modelId="{A1EE16A6-71C2-4F92-A591-3D5A1D9D084D}" type="presParOf" srcId="{42C24C60-EFA8-4A53-ADCA-7243B1D109CA}" destId="{D3A7CBB6-4C49-4B89-8B05-3635E1510FD1}" srcOrd="4" destOrd="0" presId="urn:microsoft.com/office/officeart/2005/8/layout/hProcess4"/>
    <dgm:cxn modelId="{D8E3F35D-70A4-411C-AB34-1D2A31C27F6F}" type="presParOf" srcId="{35E3601C-6195-4612-8ACA-258D953A7275}" destId="{ED740EF8-2C83-4156-99C3-E6C409E76E3D}" srcOrd="3" destOrd="0" presId="urn:microsoft.com/office/officeart/2005/8/layout/hProcess4"/>
    <dgm:cxn modelId="{F50F2F79-641B-483B-87D5-C7FCC6A61A17}" type="presParOf" srcId="{35E3601C-6195-4612-8ACA-258D953A7275}" destId="{9364EE44-D093-4B1C-9DEE-45B373BC1E04}" srcOrd="4" destOrd="0" presId="urn:microsoft.com/office/officeart/2005/8/layout/hProcess4"/>
    <dgm:cxn modelId="{46E50E19-0E60-4210-8E22-3525C99FE30B}" type="presParOf" srcId="{9364EE44-D093-4B1C-9DEE-45B373BC1E04}" destId="{2DB5A937-125E-485E-BD03-8DE7CAF57D80}" srcOrd="0" destOrd="0" presId="urn:microsoft.com/office/officeart/2005/8/layout/hProcess4"/>
    <dgm:cxn modelId="{EE5EA19B-94E0-4089-A24B-27BAE525ECD4}" type="presParOf" srcId="{9364EE44-D093-4B1C-9DEE-45B373BC1E04}" destId="{A792A22F-05BE-42BF-A80B-74D293463C83}" srcOrd="1" destOrd="0" presId="urn:microsoft.com/office/officeart/2005/8/layout/hProcess4"/>
    <dgm:cxn modelId="{66152B6A-D0F1-4687-A999-D725B6901A28}" type="presParOf" srcId="{9364EE44-D093-4B1C-9DEE-45B373BC1E04}" destId="{A93A2DB4-DD59-4769-AE32-06889AB9FA00}" srcOrd="2" destOrd="0" presId="urn:microsoft.com/office/officeart/2005/8/layout/hProcess4"/>
    <dgm:cxn modelId="{20DA3792-3EDB-493F-9096-76AC84B26E92}" type="presParOf" srcId="{9364EE44-D093-4B1C-9DEE-45B373BC1E04}" destId="{1650832D-3808-41EC-9A01-16C1E61BE5B1}" srcOrd="3" destOrd="0" presId="urn:microsoft.com/office/officeart/2005/8/layout/hProcess4"/>
    <dgm:cxn modelId="{7B3ABD6C-4813-4BD3-A816-BE32ECFCA4BC}" type="presParOf" srcId="{9364EE44-D093-4B1C-9DEE-45B373BC1E04}" destId="{6022C53B-2E7A-41B0-93A4-46A5ED61D342}" srcOrd="4" destOrd="0" presId="urn:microsoft.com/office/officeart/2005/8/layout/hProcess4"/>
    <dgm:cxn modelId="{F867F3C5-20CD-49B6-8AFC-D26A829FDDD1}" type="presParOf" srcId="{35E3601C-6195-4612-8ACA-258D953A7275}" destId="{87C78583-9784-4C58-B08F-A36E9559967D}" srcOrd="5" destOrd="0" presId="urn:microsoft.com/office/officeart/2005/8/layout/hProcess4"/>
    <dgm:cxn modelId="{37C88452-287E-4D04-8C29-8D92C0CBEB99}" type="presParOf" srcId="{35E3601C-6195-4612-8ACA-258D953A7275}" destId="{79E7006B-10A3-4A79-B948-F637E9B04DBA}" srcOrd="6" destOrd="0" presId="urn:microsoft.com/office/officeart/2005/8/layout/hProcess4"/>
    <dgm:cxn modelId="{3CD33439-A87A-44C0-9DA8-D72E58F98482}" type="presParOf" srcId="{79E7006B-10A3-4A79-B948-F637E9B04DBA}" destId="{E88A76DA-AF28-4E2E-8D40-120BF39FAA74}" srcOrd="0" destOrd="0" presId="urn:microsoft.com/office/officeart/2005/8/layout/hProcess4"/>
    <dgm:cxn modelId="{CFE48CBD-9425-4187-B98D-8A88D0D699CA}" type="presParOf" srcId="{79E7006B-10A3-4A79-B948-F637E9B04DBA}" destId="{D623A10F-CF6D-43E7-A824-D5170886A1AA}" srcOrd="1" destOrd="0" presId="urn:microsoft.com/office/officeart/2005/8/layout/hProcess4"/>
    <dgm:cxn modelId="{3B2194D9-2A67-453C-B5B2-A8759FED318C}" type="presParOf" srcId="{79E7006B-10A3-4A79-B948-F637E9B04DBA}" destId="{8FF0F8EF-F914-4383-9AA9-15FB6BF7F44C}" srcOrd="2" destOrd="0" presId="urn:microsoft.com/office/officeart/2005/8/layout/hProcess4"/>
    <dgm:cxn modelId="{648B2D60-C2E3-4770-AD5E-CCAD5F09A315}" type="presParOf" srcId="{79E7006B-10A3-4A79-B948-F637E9B04DBA}" destId="{EA8A84D7-3A98-45D7-8610-83EFB5D09E00}" srcOrd="3" destOrd="0" presId="urn:microsoft.com/office/officeart/2005/8/layout/hProcess4"/>
    <dgm:cxn modelId="{A6758243-4C0E-4F80-93D3-EA29A1F66D8B}" type="presParOf" srcId="{79E7006B-10A3-4A79-B948-F637E9B04DBA}" destId="{0A66CE89-E42B-4D04-B34B-A3A396656E9F}" srcOrd="4" destOrd="0" presId="urn:microsoft.com/office/officeart/2005/8/layout/hProcess4"/>
    <dgm:cxn modelId="{97BDBB80-2670-4981-B24A-2AC00F9FEF53}" type="presParOf" srcId="{35E3601C-6195-4612-8ACA-258D953A7275}" destId="{4C42EC06-5E21-4326-A4DD-E4F1C6670BE4}" srcOrd="7" destOrd="0" presId="urn:microsoft.com/office/officeart/2005/8/layout/hProcess4"/>
    <dgm:cxn modelId="{408E436B-6D8C-4FEC-ACA8-9F4CA20FED8B}" type="presParOf" srcId="{35E3601C-6195-4612-8ACA-258D953A7275}" destId="{0C04BD23-121B-4644-B186-2966BA4FAFA7}" srcOrd="8" destOrd="0" presId="urn:microsoft.com/office/officeart/2005/8/layout/hProcess4"/>
    <dgm:cxn modelId="{140D361F-D8FA-47FF-BB27-2EB62FE2D0E2}" type="presParOf" srcId="{0C04BD23-121B-4644-B186-2966BA4FAFA7}" destId="{B46B3C4A-4D5D-4A6E-BD1E-F079A99095BB}" srcOrd="0" destOrd="0" presId="urn:microsoft.com/office/officeart/2005/8/layout/hProcess4"/>
    <dgm:cxn modelId="{D51E2AA9-A375-4D16-8007-76438E38F76B}" type="presParOf" srcId="{0C04BD23-121B-4644-B186-2966BA4FAFA7}" destId="{48A76FAD-8E7B-4D64-8662-87417FB8EAFD}" srcOrd="1" destOrd="0" presId="urn:microsoft.com/office/officeart/2005/8/layout/hProcess4"/>
    <dgm:cxn modelId="{260842DC-EA0C-4211-A9E8-BE9EA4AEADEF}" type="presParOf" srcId="{0C04BD23-121B-4644-B186-2966BA4FAFA7}" destId="{8E293B1E-B142-4312-B485-33E5B979A93F}" srcOrd="2" destOrd="0" presId="urn:microsoft.com/office/officeart/2005/8/layout/hProcess4"/>
    <dgm:cxn modelId="{5B2B1C20-DA7B-46D0-A6C8-2793E7592146}" type="presParOf" srcId="{0C04BD23-121B-4644-B186-2966BA4FAFA7}" destId="{BD683584-CC45-43CE-AC12-198FC2C5447E}" srcOrd="3" destOrd="0" presId="urn:microsoft.com/office/officeart/2005/8/layout/hProcess4"/>
    <dgm:cxn modelId="{A4EF351A-B282-46C7-8978-D112AAB3FEF5}" type="presParOf" srcId="{0C04BD23-121B-4644-B186-2966BA4FAFA7}" destId="{5E23D146-87E6-4C8D-8F96-3B22EE281F0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EFB69-D59C-4539-8925-6E5951384EDA}">
      <dsp:nvSpPr>
        <dsp:cNvPr id="0" name=""/>
        <dsp:cNvSpPr/>
      </dsp:nvSpPr>
      <dsp:spPr>
        <a:xfrm>
          <a:off x="986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数据获取、清洗、存储、提取</a:t>
          </a:r>
        </a:p>
      </dsp:txBody>
      <dsp:txXfrm>
        <a:off x="71903" y="2520773"/>
        <a:ext cx="3144515" cy="1994133"/>
      </dsp:txXfrm>
    </dsp:sp>
    <dsp:sp modelId="{2104A7C1-BB45-4E18-840A-63A1EB19231F}">
      <dsp:nvSpPr>
        <dsp:cNvPr id="0" name=""/>
        <dsp:cNvSpPr/>
      </dsp:nvSpPr>
      <dsp:spPr>
        <a:xfrm>
          <a:off x="1778251" y="2854874"/>
          <a:ext cx="3967979" cy="3967979"/>
        </a:xfrm>
        <a:prstGeom prst="leftCircularArrow">
          <a:avLst>
            <a:gd name="adj1" fmla="val 4064"/>
            <a:gd name="adj2" fmla="val 511077"/>
            <a:gd name="adj3" fmla="val 2286588"/>
            <a:gd name="adj4" fmla="val 9024489"/>
            <a:gd name="adj5" fmla="val 4741"/>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45146EDA-3512-4310-82D8-1C7C0004FFDF}">
      <dsp:nvSpPr>
        <dsp:cNvPr id="0" name=""/>
        <dsp:cNvSpPr/>
      </dsp:nvSpPr>
      <dsp:spPr>
        <a:xfrm>
          <a:off x="73621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lvl="0" algn="ctr" defTabSz="2089150">
            <a:lnSpc>
              <a:spcPct val="90000"/>
            </a:lnSpc>
            <a:spcBef>
              <a:spcPct val="0"/>
            </a:spcBef>
            <a:spcAft>
              <a:spcPct val="35000"/>
            </a:spcAft>
          </a:pPr>
          <a:r>
            <a:rPr lang="zh-CN" altLang="en-US" sz="4700" kern="1200" dirty="0"/>
            <a:t>数据处理</a:t>
          </a:r>
        </a:p>
      </dsp:txBody>
      <dsp:txXfrm>
        <a:off x="770058" y="4610786"/>
        <a:ext cx="2837738" cy="1087708"/>
      </dsp:txXfrm>
    </dsp:sp>
    <dsp:sp modelId="{45181456-91F5-4382-AA7B-B3BF05AE2920}">
      <dsp:nvSpPr>
        <dsp:cNvPr id="0" name=""/>
        <dsp:cNvSpPr/>
      </dsp:nvSpPr>
      <dsp:spPr>
        <a:xfrm>
          <a:off x="440945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因子构建、中性化、分类、测试</a:t>
          </a:r>
        </a:p>
      </dsp:txBody>
      <dsp:txXfrm>
        <a:off x="4471493" y="3098467"/>
        <a:ext cx="3144515" cy="1994133"/>
      </dsp:txXfrm>
    </dsp:sp>
    <dsp:sp modelId="{ED740EF8-2C83-4156-99C3-E6C409E76E3D}">
      <dsp:nvSpPr>
        <dsp:cNvPr id="0" name=""/>
        <dsp:cNvSpPr/>
      </dsp:nvSpPr>
      <dsp:spPr>
        <a:xfrm>
          <a:off x="6150603" y="684815"/>
          <a:ext cx="4385633" cy="4385633"/>
        </a:xfrm>
        <a:prstGeom prst="circularArrow">
          <a:avLst>
            <a:gd name="adj1" fmla="val 3677"/>
            <a:gd name="adj2" fmla="val 458111"/>
            <a:gd name="adj3" fmla="val 19366379"/>
            <a:gd name="adj4" fmla="val 12575511"/>
            <a:gd name="adj5" fmla="val 4289"/>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9CB20C09-C6C2-474D-BB9F-AB5F4A88A4F1}">
      <dsp:nvSpPr>
        <dsp:cNvPr id="0" name=""/>
        <dsp:cNvSpPr/>
      </dsp:nvSpPr>
      <dsp:spPr>
        <a:xfrm>
          <a:off x="5135808" y="1881038"/>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lvl="0" algn="ctr" defTabSz="2089150">
            <a:lnSpc>
              <a:spcPct val="90000"/>
            </a:lnSpc>
            <a:spcBef>
              <a:spcPct val="0"/>
            </a:spcBef>
            <a:spcAft>
              <a:spcPct val="35000"/>
            </a:spcAft>
          </a:pPr>
          <a:r>
            <a:rPr lang="zh-CN" altLang="en-US" sz="4700" kern="1200" dirty="0"/>
            <a:t>因子测试</a:t>
          </a:r>
          <a:endParaRPr lang="en-US" altLang="zh-CN" sz="4700" kern="1200" dirty="0"/>
        </a:p>
      </dsp:txBody>
      <dsp:txXfrm>
        <a:off x="5169648" y="1914878"/>
        <a:ext cx="2837738" cy="1087708"/>
      </dsp:txXfrm>
    </dsp:sp>
    <dsp:sp modelId="{A792A22F-05BE-42BF-A80B-74D293463C83}">
      <dsp:nvSpPr>
        <dsp:cNvPr id="0" name=""/>
        <dsp:cNvSpPr/>
      </dsp:nvSpPr>
      <dsp:spPr>
        <a:xfrm>
          <a:off x="880904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共线性分析、筛选、预期收益率</a:t>
          </a:r>
        </a:p>
      </dsp:txBody>
      <dsp:txXfrm>
        <a:off x="8871083" y="2520773"/>
        <a:ext cx="3144515" cy="1994133"/>
      </dsp:txXfrm>
    </dsp:sp>
    <dsp:sp modelId="{87C78583-9784-4C58-B08F-A36E9559967D}">
      <dsp:nvSpPr>
        <dsp:cNvPr id="0" name=""/>
        <dsp:cNvSpPr/>
      </dsp:nvSpPr>
      <dsp:spPr>
        <a:xfrm>
          <a:off x="10577431" y="2854874"/>
          <a:ext cx="3967979" cy="3967979"/>
        </a:xfrm>
        <a:prstGeom prst="leftCircularArrow">
          <a:avLst>
            <a:gd name="adj1" fmla="val 4064"/>
            <a:gd name="adj2" fmla="val 511077"/>
            <a:gd name="adj3" fmla="val 2286588"/>
            <a:gd name="adj4" fmla="val 9024489"/>
            <a:gd name="adj5" fmla="val 4741"/>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1650832D-3808-41EC-9A01-16C1E61BE5B1}">
      <dsp:nvSpPr>
        <dsp:cNvPr id="0" name=""/>
        <dsp:cNvSpPr/>
      </dsp:nvSpPr>
      <dsp:spPr>
        <a:xfrm>
          <a:off x="953539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lvl="0" algn="ctr" defTabSz="2089150">
            <a:lnSpc>
              <a:spcPct val="90000"/>
            </a:lnSpc>
            <a:spcBef>
              <a:spcPct val="0"/>
            </a:spcBef>
            <a:spcAft>
              <a:spcPct val="35000"/>
            </a:spcAft>
          </a:pPr>
          <a:r>
            <a:rPr lang="zh-CN" altLang="en-US" sz="4700" kern="1200" dirty="0"/>
            <a:t>收益模型</a:t>
          </a:r>
        </a:p>
      </dsp:txBody>
      <dsp:txXfrm>
        <a:off x="9569238" y="4610786"/>
        <a:ext cx="2837738" cy="1087708"/>
      </dsp:txXfrm>
    </dsp:sp>
    <dsp:sp modelId="{D623A10F-CF6D-43E7-A824-D5170886A1AA}">
      <dsp:nvSpPr>
        <dsp:cNvPr id="0" name=""/>
        <dsp:cNvSpPr/>
      </dsp:nvSpPr>
      <dsp:spPr>
        <a:xfrm>
          <a:off x="1320863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风险分解、协方差矩阵、残差风险</a:t>
          </a:r>
        </a:p>
      </dsp:txBody>
      <dsp:txXfrm>
        <a:off x="13270673" y="3098467"/>
        <a:ext cx="3144515" cy="1994133"/>
      </dsp:txXfrm>
    </dsp:sp>
    <dsp:sp modelId="{4C42EC06-5E21-4326-A4DD-E4F1C6670BE4}">
      <dsp:nvSpPr>
        <dsp:cNvPr id="0" name=""/>
        <dsp:cNvSpPr/>
      </dsp:nvSpPr>
      <dsp:spPr>
        <a:xfrm>
          <a:off x="14949783" y="684815"/>
          <a:ext cx="4385633" cy="4385633"/>
        </a:xfrm>
        <a:prstGeom prst="circularArrow">
          <a:avLst>
            <a:gd name="adj1" fmla="val 3677"/>
            <a:gd name="adj2" fmla="val 458111"/>
            <a:gd name="adj3" fmla="val 19366379"/>
            <a:gd name="adj4" fmla="val 12575511"/>
            <a:gd name="adj5" fmla="val 4289"/>
          </a:avLst>
        </a:prstGeom>
        <a:solidFill>
          <a:schemeClr val="accent1">
            <a:tint val="6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EA8A84D7-3A98-45D7-8610-83EFB5D09E00}">
      <dsp:nvSpPr>
        <dsp:cNvPr id="0" name=""/>
        <dsp:cNvSpPr/>
      </dsp:nvSpPr>
      <dsp:spPr>
        <a:xfrm>
          <a:off x="13934988" y="1881038"/>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lvl="0" algn="ctr" defTabSz="2089150">
            <a:lnSpc>
              <a:spcPct val="90000"/>
            </a:lnSpc>
            <a:spcBef>
              <a:spcPct val="0"/>
            </a:spcBef>
            <a:spcAft>
              <a:spcPct val="35000"/>
            </a:spcAft>
          </a:pPr>
          <a:r>
            <a:rPr lang="zh-CN" altLang="en-US" sz="4700" kern="1200" dirty="0"/>
            <a:t>风险模型</a:t>
          </a:r>
        </a:p>
      </dsp:txBody>
      <dsp:txXfrm>
        <a:off x="13968828" y="1914878"/>
        <a:ext cx="2837738" cy="1087708"/>
      </dsp:txXfrm>
    </dsp:sp>
    <dsp:sp modelId="{48A76FAD-8E7B-4D64-8662-87417FB8EAFD}">
      <dsp:nvSpPr>
        <dsp:cNvPr id="0" name=""/>
        <dsp:cNvSpPr/>
      </dsp:nvSpPr>
      <dsp:spPr>
        <a:xfrm>
          <a:off x="17608223" y="2458733"/>
          <a:ext cx="3268595" cy="2695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59055" rIns="59055" bIns="59055"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a:t>优化目标、跟踪误差、交易成本</a:t>
          </a:r>
        </a:p>
      </dsp:txBody>
      <dsp:txXfrm>
        <a:off x="17670263" y="2520773"/>
        <a:ext cx="3144515" cy="1994133"/>
      </dsp:txXfrm>
    </dsp:sp>
    <dsp:sp modelId="{BD683584-CC45-43CE-AC12-198FC2C5447E}">
      <dsp:nvSpPr>
        <dsp:cNvPr id="0" name=""/>
        <dsp:cNvSpPr/>
      </dsp:nvSpPr>
      <dsp:spPr>
        <a:xfrm>
          <a:off x="18334578" y="4576946"/>
          <a:ext cx="2905418" cy="115538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lvl="0" algn="ctr" defTabSz="2089150">
            <a:lnSpc>
              <a:spcPct val="90000"/>
            </a:lnSpc>
            <a:spcBef>
              <a:spcPct val="0"/>
            </a:spcBef>
            <a:spcAft>
              <a:spcPct val="35000"/>
            </a:spcAft>
          </a:pPr>
          <a:r>
            <a:rPr lang="zh-CN" altLang="en-US" sz="4700" kern="1200" dirty="0"/>
            <a:t>组合优化</a:t>
          </a:r>
        </a:p>
      </dsp:txBody>
      <dsp:txXfrm>
        <a:off x="18368418" y="4610786"/>
        <a:ext cx="2837738" cy="10877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F2477-2777-4EF0-9BD1-BAB41D5019CA}" type="datetimeFigureOut">
              <a:rPr lang="zh-CN" altLang="en-US" smtClean="0"/>
              <a:t>2018/8/8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CD47F-A0CF-4C14-9D7D-A83DB6B3A0A9}" type="slidenum">
              <a:rPr lang="zh-CN" altLang="en-US" smtClean="0"/>
              <a:t>‹#›</a:t>
            </a:fld>
            <a:endParaRPr lang="zh-CN" altLang="en-US"/>
          </a:p>
        </p:txBody>
      </p:sp>
    </p:spTree>
    <p:extLst>
      <p:ext uri="{BB962C8B-B14F-4D97-AF65-F5344CB8AC3E}">
        <p14:creationId xmlns:p14="http://schemas.microsoft.com/office/powerpoint/2010/main" val="3914152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878485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86266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163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2118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34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8227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490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3508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6811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77095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54618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39263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234160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1874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1029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15197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54135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158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797915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210395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018220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05253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9898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698045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993687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07622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89116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14321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8647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8847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0449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8388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5473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8523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9962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289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5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259639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5" name="Picture Placeholder 2"/>
          <p:cNvSpPr>
            <a:spLocks noGrp="1"/>
          </p:cNvSpPr>
          <p:nvPr>
            <p:ph type="pic" sz="quarter" idx="11"/>
          </p:nvPr>
        </p:nvSpPr>
        <p:spPr>
          <a:xfrm>
            <a:off x="9234898"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6" name="Picture Placeholder 2"/>
          <p:cNvSpPr>
            <a:spLocks noGrp="1"/>
          </p:cNvSpPr>
          <p:nvPr>
            <p:ph type="pic" sz="quarter" idx="12"/>
          </p:nvPr>
        </p:nvSpPr>
        <p:spPr>
          <a:xfrm>
            <a:off x="1587340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3" name="Text Placeholder 2"/>
          <p:cNvSpPr>
            <a:spLocks noGrp="1"/>
          </p:cNvSpPr>
          <p:nvPr>
            <p:ph type="body" sz="quarter" idx="13"/>
          </p:nvPr>
        </p:nvSpPr>
        <p:spPr>
          <a:xfrm>
            <a:off x="2324704" y="1922541"/>
            <a:ext cx="14596101" cy="1506463"/>
          </a:xfrm>
        </p:spPr>
        <p:txBody>
          <a:bodyPr/>
          <a:lstStyle>
            <a:lvl1pPr>
              <a:defRPr sz="10800">
                <a:latin typeface="Raleway ExtraBold" panose="020B0903030101060003" pitchFamily="34" charset="0"/>
              </a:defRPr>
            </a:lvl1pPr>
          </a:lstStyle>
          <a:p>
            <a:pPr lvl="0"/>
            <a:endParaRPr lang="id-ID"/>
          </a:p>
        </p:txBody>
      </p:sp>
      <p:sp>
        <p:nvSpPr>
          <p:cNvPr id="7" name="Slide Number Placeholder 4"/>
          <p:cNvSpPr>
            <a:spLocks noGrp="1"/>
          </p:cNvSpPr>
          <p:nvPr>
            <p:ph type="sldNum" sz="quarter" idx="14"/>
          </p:nvPr>
        </p:nvSpPr>
        <p:spPr>
          <a:xfrm>
            <a:off x="22517540" y="1924051"/>
            <a:ext cx="511357" cy="471924"/>
          </a:xfrm>
        </p:spPr>
        <p:txBody>
          <a:bodyPr/>
          <a:lstStyle>
            <a:lvl1pPr>
              <a:defRPr/>
            </a:lvl1pPr>
          </a:lstStyle>
          <a:p>
            <a:fld id="{2F12D764-968C-4373-AFAD-0274C702E349}" type="slidenum">
              <a:rPr lang="en-US" altLang="zh-CN"/>
              <a:pPr/>
              <a:t>‹#›</a:t>
            </a:fld>
            <a:endParaRPr lang="en-US" altLang="zh-CN"/>
          </a:p>
        </p:txBody>
      </p:sp>
    </p:spTree>
    <p:extLst>
      <p:ext uri="{BB962C8B-B14F-4D97-AF65-F5344CB8AC3E}">
        <p14:creationId xmlns:p14="http://schemas.microsoft.com/office/powerpoint/2010/main" val="306334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1" y="926202"/>
            <a:ext cx="285750" cy="833644"/>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id-ID" sz="36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200101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D138C10-8FF3-45F3-A91D-E14AE7428E8F}" type="datetime1">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1929971" y="13081000"/>
            <a:ext cx="511358" cy="471924"/>
          </a:xfrm>
        </p:spPr>
        <p:txBody>
          <a:bodyPr/>
          <a:lstStyle/>
          <a:p>
            <a:fld id="{2D6EB2CC-7541-4944-B89B-3C47824F130A}" type="slidenum">
              <a:rPr lang="zh-CN" altLang="en-US" smtClean="0"/>
              <a:t>‹#›</a:t>
            </a:fld>
            <a:endParaRPr lang="zh-CN" altLang="en-US"/>
          </a:p>
        </p:txBody>
      </p:sp>
    </p:spTree>
    <p:extLst>
      <p:ext uri="{BB962C8B-B14F-4D97-AF65-F5344CB8AC3E}">
        <p14:creationId xmlns:p14="http://schemas.microsoft.com/office/powerpoint/2010/main" val="177949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9" r:id="rId2"/>
    <p:sldLayoutId id="2147483660" r:id="rId3"/>
    <p:sldLayoutId id="2147483661"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055215"/>
            <a:chOff x="5851011" y="5082184"/>
            <a:chExt cx="12708000" cy="3055215"/>
          </a:xfrm>
        </p:grpSpPr>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7" y="2749007"/>
                <a:ext cx="1280804" cy="1294977"/>
                <a:chOff x="7399675" y="2560320"/>
                <a:chExt cx="1280804"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99675" y="3849918"/>
                  <a:ext cx="128080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smtClean="0">
                  <a:solidFill>
                    <a:schemeClr val="tx1"/>
                  </a:solidFill>
                  <a:latin typeface="+mj-ea"/>
                </a:rPr>
                <a:t>量化多因子策略</a:t>
              </a:r>
              <a:endParaRPr lang="en-US" altLang="zh-CN" sz="9000" spc="600" dirty="0">
                <a:solidFill>
                  <a:schemeClr val="tx1"/>
                </a:solidFill>
                <a:latin typeface="+mj-ea"/>
              </a:endParaRPr>
            </a:p>
          </p:txBody>
        </p:sp>
        <p:sp>
          <p:nvSpPr>
            <p:cNvPr id="7" name="加号 6"/>
            <p:cNvSpPr/>
            <p:nvPr/>
          </p:nvSpPr>
          <p:spPr>
            <a:xfrm>
              <a:off x="17593125" y="5945856"/>
              <a:ext cx="419100" cy="419100"/>
            </a:xfrm>
            <a:prstGeom prst="mathPlus">
              <a:avLst/>
            </a:prstGeom>
            <a:solidFill>
              <a:srgbClr val="FCA927"/>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3" name="文本框 2"/>
          <p:cNvSpPr txBox="1"/>
          <p:nvPr/>
        </p:nvSpPr>
        <p:spPr>
          <a:xfrm>
            <a:off x="10994809" y="7778326"/>
            <a:ext cx="240931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000" b="0" i="0" u="none" strike="noStrike" cap="none" spc="0" normalizeH="0" baseline="0" dirty="0" smtClean="0">
                <a:ln>
                  <a:noFill/>
                </a:ln>
                <a:solidFill>
                  <a:srgbClr val="000000"/>
                </a:solidFill>
                <a:effectLst/>
                <a:uFillTx/>
                <a:latin typeface="+mn-lt"/>
                <a:ea typeface="+mn-ea"/>
                <a:cs typeface="+mn-cs"/>
                <a:sym typeface="Helvetica Light"/>
              </a:rPr>
              <a:t>Robin</a:t>
            </a:r>
            <a:r>
              <a:rPr kumimoji="0" lang="en-US" altLang="zh-CN" sz="4000" b="0" i="0" u="none" strike="noStrike" cap="none" spc="0" normalizeH="0" dirty="0" smtClean="0">
                <a:ln>
                  <a:noFill/>
                </a:ln>
                <a:solidFill>
                  <a:srgbClr val="000000"/>
                </a:solidFill>
                <a:effectLst/>
                <a:uFillTx/>
                <a:latin typeface="+mn-lt"/>
                <a:ea typeface="+mn-ea"/>
                <a:cs typeface="+mn-cs"/>
                <a:sym typeface="Helvetica Light"/>
              </a:rPr>
              <a:t> Liu</a:t>
            </a:r>
            <a:endParaRPr kumimoji="0" lang="zh-CN" altLang="en-US" sz="4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9056336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417534" y="3998009"/>
                <a:ext cx="15708856" cy="50813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𝑟</m:t>
                                  </m:r>
                                </m:e>
                                <m:sub>
                                  <m:r>
                                    <a:rPr lang="zh-CN" altLang="en-US" sz="8800" i="1">
                                      <a:latin typeface="Cambria Math" panose="02040503050406030204" pitchFamily="18" charset="0"/>
                                    </a:rPr>
                                    <m:t>𝑛</m:t>
                                  </m:r>
                                </m:sub>
                              </m:sSub>
                            </m:e>
                          </m:eqArr>
                        </m:e>
                      </m:d>
                      <m:r>
                        <a:rPr lang="zh-CN" altLang="en-US" sz="8800">
                          <a:latin typeface="Cambria Math" panose="02040503050406030204" pitchFamily="18" charset="0"/>
                        </a:rPr>
                        <m:t>= </m:t>
                      </m:r>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𝑥</m:t>
                                  </m:r>
                                </m:e>
                                <m:sub>
                                  <m:r>
                                    <a:rPr lang="zh-CN" altLang="en-US" sz="8800" i="1">
                                      <a:latin typeface="Cambria Math" panose="02040503050406030204" pitchFamily="18" charset="0"/>
                                    </a:rPr>
                                    <m:t>𝑛</m:t>
                                  </m:r>
                                </m:sub>
                              </m:sSub>
                            </m:e>
                          </m:eqArr>
                        </m:e>
                      </m:d>
                      <m:r>
                        <a:rPr lang="zh-CN" altLang="en-US" sz="8800">
                          <a:latin typeface="Cambria Math" panose="02040503050406030204" pitchFamily="18" charset="0"/>
                        </a:rPr>
                        <m:t>∗</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𝑓</m:t>
                          </m:r>
                        </m:e>
                        <m:sub/>
                      </m:sSub>
                      <m:r>
                        <a:rPr lang="zh-CN" altLang="en-US" sz="8800">
                          <a:latin typeface="Cambria Math" panose="02040503050406030204" pitchFamily="18" charset="0"/>
                        </a:rPr>
                        <m:t>+</m:t>
                      </m:r>
                      <m:d>
                        <m:dPr>
                          <m:begChr m:val="["/>
                          <m:endChr m:val="]"/>
                          <m:ctrlPr>
                            <a:rPr lang="zh-CN" altLang="en-US" sz="8800" i="1">
                              <a:latin typeface="Cambria Math" panose="02040503050406030204" pitchFamily="18" charset="0"/>
                            </a:rPr>
                          </m:ctrlPr>
                        </m:dPr>
                        <m:e>
                          <m:eqArr>
                            <m:eqArrPr>
                              <m:ctrlPr>
                                <a:rPr lang="zh-CN" altLang="en-US" sz="8800" i="1">
                                  <a:latin typeface="Cambria Math" panose="02040503050406030204" pitchFamily="18" charset="0"/>
                                </a:rPr>
                              </m:ctrlPr>
                            </m:eqArrPr>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a:latin typeface="Cambria Math" panose="02040503050406030204" pitchFamily="18" charset="0"/>
                                    </a:rPr>
                                    <m:t>1</m:t>
                                  </m:r>
                                </m:sub>
                              </m:sSub>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a:latin typeface="Cambria Math" panose="02040503050406030204" pitchFamily="18" charset="0"/>
                                    </a:rPr>
                                    <m:t>2</m:t>
                                  </m:r>
                                </m:sub>
                              </m:sSub>
                            </m:e>
                            <m:e>
                              <m:r>
                                <a:rPr lang="zh-CN" altLang="en-US" sz="8800">
                                  <a:latin typeface="Cambria Math" panose="02040503050406030204" pitchFamily="18" charset="0"/>
                                </a:rPr>
                                <m:t>&amp;⋮</m:t>
                              </m:r>
                            </m:e>
                            <m:e>
                              <m:r>
                                <a:rPr lang="zh-CN" altLang="en-US" sz="8800">
                                  <a:latin typeface="Cambria Math" panose="02040503050406030204" pitchFamily="18" charset="0"/>
                                </a:rPr>
                                <m:t>&amp;</m:t>
                              </m:r>
                              <m:sSub>
                                <m:sSubPr>
                                  <m:ctrlPr>
                                    <a:rPr lang="zh-CN" altLang="en-US" sz="8800" i="1">
                                      <a:latin typeface="Cambria Math" panose="02040503050406030204" pitchFamily="18" charset="0"/>
                                    </a:rPr>
                                  </m:ctrlPr>
                                </m:sSubPr>
                                <m:e>
                                  <m:r>
                                    <a:rPr lang="zh-CN" altLang="en-US" sz="8800" i="1">
                                      <a:latin typeface="Cambria Math" panose="02040503050406030204" pitchFamily="18" charset="0"/>
                                    </a:rPr>
                                    <m:t>𝜇</m:t>
                                  </m:r>
                                </m:e>
                                <m:sub>
                                  <m:r>
                                    <a:rPr lang="zh-CN" altLang="en-US" sz="8800" i="1">
                                      <a:latin typeface="Cambria Math" panose="02040503050406030204" pitchFamily="18" charset="0"/>
                                    </a:rPr>
                                    <m:t>𝑛</m:t>
                                  </m:r>
                                </m:sub>
                              </m:sSub>
                            </m:e>
                          </m:eqArr>
                        </m:e>
                      </m:d>
                    </m:oMath>
                  </m:oMathPara>
                </a14:m>
                <a:endParaRPr lang="zh-CN" altLang="en-US" sz="8800" dirty="0"/>
              </a:p>
            </p:txBody>
          </p:sp>
        </mc:Choice>
        <mc:Fallback xmlns="">
          <p:sp>
            <p:nvSpPr>
              <p:cNvPr id="2" name="矩形 1"/>
              <p:cNvSpPr>
                <a:spLocks noRot="1" noChangeAspect="1" noMove="1" noResize="1" noEditPoints="1" noAdjustHandles="1" noChangeArrowheads="1" noChangeShapeType="1" noTextEdit="1"/>
              </p:cNvSpPr>
              <p:nvPr/>
            </p:nvSpPr>
            <p:spPr>
              <a:xfrm>
                <a:off x="2417534" y="3998009"/>
                <a:ext cx="15708856" cy="5081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288000" y="4758345"/>
                <a:ext cx="1859796" cy="35610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𝑟</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：股票收益率</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𝑥</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：因子载荷</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𝑓</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：因子收益率</m:t>
                      </m:r>
                    </m:oMath>
                  </m:oMathPara>
                </a14:m>
                <a:endParaRPr lang="zh-CN" altLang="zh-CN" sz="5600" kern="100" dirty="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5600" i="1" kern="100">
                          <a:latin typeface="Cambria Math" panose="02040503050406030204" pitchFamily="18" charset="0"/>
                          <a:ea typeface="微软雅黑" panose="020B0503020204020204" pitchFamily="34" charset="-122"/>
                          <a:cs typeface="Times New Roman" panose="02020603050405020304" pitchFamily="18" charset="0"/>
                        </a:rPr>
                        <m:t>𝜇</m:t>
                      </m:r>
                      <m:r>
                        <a:rPr lang="zh-CN" altLang="zh-CN" sz="5600" kern="100">
                          <a:latin typeface="Cambria Math" panose="02040503050406030204" pitchFamily="18" charset="0"/>
                          <a:ea typeface="微软雅黑" panose="020B0503020204020204" pitchFamily="34" charset="-122"/>
                          <a:cs typeface="Times New Roman" panose="02020603050405020304" pitchFamily="18" charset="0"/>
                        </a:rPr>
                        <m:t>：残差</m:t>
                      </m:r>
                    </m:oMath>
                  </m:oMathPara>
                </a14:m>
                <a:endParaRPr lang="zh-CN" altLang="zh-CN" sz="56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8288000" y="4758345"/>
                <a:ext cx="1859796" cy="3561039"/>
              </a:xfrm>
              <a:prstGeom prst="rect">
                <a:avLst/>
              </a:prstGeom>
              <a:blipFill>
                <a:blip r:embed="rId3"/>
                <a:stretch>
                  <a:fillRect l="-80656" r="-70164"/>
                </a:stretch>
              </a:blipFill>
            </p:spPr>
            <p:txBody>
              <a:bodyPr/>
              <a:lstStyle/>
              <a:p>
                <a:r>
                  <a:rPr lang="zh-CN" altLang="en-US">
                    <a:noFill/>
                  </a:rPr>
                  <a:t> </a:t>
                </a:r>
              </a:p>
            </p:txBody>
          </p:sp>
        </mc:Fallback>
      </mc:AlternateContent>
      <p:cxnSp>
        <p:nvCxnSpPr>
          <p:cNvPr id="10" name="直线连接符 30">
            <a:extLst>
              <a:ext uri="{FF2B5EF4-FFF2-40B4-BE49-F238E27FC236}">
                <a16:creationId xmlns:a16="http://schemas.microsoft.com/office/drawing/2014/main" xmlns="" id="{204C2D9A-37A0-4A0C-A702-2BA46B873306}"/>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a:extLst>
              <a:ext uri="{FF2B5EF4-FFF2-40B4-BE49-F238E27FC236}">
                <a16:creationId xmlns:a16="http://schemas.microsoft.com/office/drawing/2014/main" xmlns="" id="{E53F02D7-5B2A-41C3-921B-8D573FB2CB9F}"/>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74641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32634" y="4182115"/>
                <a:ext cx="22258979"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7200" i="1">
                          <a:latin typeface="Cambria Math" panose="02040503050406030204" pitchFamily="18" charset="0"/>
                        </a:rPr>
                        <m:t>𝑟</m:t>
                      </m:r>
                      <m:r>
                        <a:rPr lang="zh-CN" altLang="en-US" sz="7200">
                          <a:latin typeface="Cambria Math" panose="02040503050406030204" pitchFamily="18" charset="0"/>
                        </a:rPr>
                        <m:t>= </m:t>
                      </m:r>
                      <m:sSub>
                        <m:sSubPr>
                          <m:ctrlPr>
                            <a:rPr lang="zh-CN" altLang="en-US" sz="7200" i="1">
                              <a:latin typeface="Cambria Math" panose="02040503050406030204" pitchFamily="18" charset="0"/>
                            </a:rPr>
                          </m:ctrlPr>
                        </m:sSubPr>
                        <m:e>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𝑥</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𝑓</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r>
                            <a:rPr lang="zh-CN" altLang="en-US" sz="7200" i="1">
                              <a:latin typeface="Cambria Math" panose="02040503050406030204" pitchFamily="18" charset="0"/>
                            </a:rPr>
                            <m:t>𝑥</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p>
                        <m:sSupPr>
                          <m:ctrlPr>
                            <a:rPr lang="zh-CN" altLang="en-US" sz="7200" i="1">
                              <a:latin typeface="Cambria Math" panose="02040503050406030204" pitchFamily="18" charset="0"/>
                            </a:rPr>
                          </m:ctrlPr>
                        </m:sSupPr>
                        <m:e>
                          <m:r>
                            <a:rPr lang="zh-CN" altLang="en-US" sz="7200" i="1">
                              <a:latin typeface="Cambria Math" panose="02040503050406030204" pitchFamily="18" charset="0"/>
                            </a:rPr>
                            <m:t>𝜇</m:t>
                          </m:r>
                        </m:e>
                        <m:sup>
                          <m:r>
                            <a:rPr lang="zh-CN" altLang="en-US" sz="7200">
                              <a:latin typeface="Cambria Math" panose="02040503050406030204" pitchFamily="18" charset="0"/>
                            </a:rPr>
                            <m:t>′</m:t>
                          </m:r>
                        </m:sup>
                      </m:sSup>
                    </m:oMath>
                  </m:oMathPara>
                </a14:m>
                <a:endParaRPr lang="zh-CN" altLang="en-US" sz="7200" dirty="0"/>
              </a:p>
            </p:txBody>
          </p:sp>
        </mc:Choice>
        <mc:Fallback xmlns="">
          <p:sp>
            <p:nvSpPr>
              <p:cNvPr id="2" name="矩形 1"/>
              <p:cNvSpPr>
                <a:spLocks noRot="1" noChangeAspect="1" noMove="1" noResize="1" noEditPoints="1" noAdjustHandles="1" noChangeArrowheads="1" noChangeShapeType="1" noTextEdit="1"/>
              </p:cNvSpPr>
              <p:nvPr/>
            </p:nvSpPr>
            <p:spPr>
              <a:xfrm>
                <a:off x="1732634" y="4182115"/>
                <a:ext cx="22258979" cy="1200329"/>
              </a:xfrm>
              <a:prstGeom prst="rect">
                <a:avLst/>
              </a:prstGeom>
              <a:blipFill>
                <a:blip r:embed="rId2"/>
                <a:stretch>
                  <a:fillRect/>
                </a:stretch>
              </a:blipFill>
            </p:spPr>
            <p:txBody>
              <a:bodyPr/>
              <a:lstStyle/>
              <a:p>
                <a:r>
                  <a:rPr lang="zh-CN" altLang="en-US">
                    <a:noFill/>
                  </a:rPr>
                  <a:t> </a:t>
                </a:r>
              </a:p>
            </p:txBody>
          </p:sp>
        </mc:Fallback>
      </mc:AlternateContent>
      <p:sp>
        <p:nvSpPr>
          <p:cNvPr id="7" name="左大括号 6"/>
          <p:cNvSpPr/>
          <p:nvPr/>
        </p:nvSpPr>
        <p:spPr>
          <a:xfrm rot="16200000">
            <a:off x="14808401" y="813889"/>
            <a:ext cx="1643286" cy="11608234"/>
          </a:xfrm>
          <a:prstGeom prst="leftBrac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0"/>
          </a:p>
        </p:txBody>
      </p:sp>
      <p:sp>
        <p:nvSpPr>
          <p:cNvPr id="28" name="文本框 27"/>
          <p:cNvSpPr txBox="1"/>
          <p:nvPr/>
        </p:nvSpPr>
        <p:spPr>
          <a:xfrm>
            <a:off x="14132414" y="7990433"/>
            <a:ext cx="3057247" cy="954107"/>
          </a:xfrm>
          <a:prstGeom prst="rect">
            <a:avLst/>
          </a:prstGeom>
          <a:noFill/>
          <a:ln>
            <a:noFill/>
          </a:ln>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风险因子</a:t>
            </a:r>
          </a:p>
        </p:txBody>
      </p:sp>
      <p:cxnSp>
        <p:nvCxnSpPr>
          <p:cNvPr id="11" name="直线连接符 30">
            <a:extLst>
              <a:ext uri="{FF2B5EF4-FFF2-40B4-BE49-F238E27FC236}">
                <a16:creationId xmlns:a16="http://schemas.microsoft.com/office/drawing/2014/main" xmlns="" id="{3D56D8A2-9F9B-48DD-824F-BEA76590F0AE}"/>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2" name="TextBox 19">
            <a:extLst>
              <a:ext uri="{FF2B5EF4-FFF2-40B4-BE49-F238E27FC236}">
                <a16:creationId xmlns:a16="http://schemas.microsoft.com/office/drawing/2014/main" xmlns="" id="{859729BF-D195-4243-8E00-A5125EC57AD0}"/>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45078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3880756" y="2619108"/>
          <a:ext cx="16166376" cy="9781896"/>
        </p:xfrm>
        <a:graphic>
          <a:graphicData uri="http://schemas.openxmlformats.org/drawingml/2006/table">
            <a:tbl>
              <a:tblPr>
                <a:tableStyleId>{5C22544A-7EE6-4342-B048-85BDC9FD1C3A}</a:tableStyleId>
              </a:tblPr>
              <a:tblGrid>
                <a:gridCol w="1392832">
                  <a:extLst>
                    <a:ext uri="{9D8B030D-6E8A-4147-A177-3AD203B41FA5}">
                      <a16:colId xmlns:a16="http://schemas.microsoft.com/office/drawing/2014/main" xmlns="" val="20000"/>
                    </a:ext>
                  </a:extLst>
                </a:gridCol>
                <a:gridCol w="3238036">
                  <a:extLst>
                    <a:ext uri="{9D8B030D-6E8A-4147-A177-3AD203B41FA5}">
                      <a16:colId xmlns:a16="http://schemas.microsoft.com/office/drawing/2014/main" xmlns="" val="20001"/>
                    </a:ext>
                  </a:extLst>
                </a:gridCol>
                <a:gridCol w="11535508">
                  <a:extLst>
                    <a:ext uri="{9D8B030D-6E8A-4147-A177-3AD203B41FA5}">
                      <a16:colId xmlns:a16="http://schemas.microsoft.com/office/drawing/2014/main" xmlns="" val="20002"/>
                    </a:ext>
                  </a:extLst>
                </a:gridCol>
              </a:tblGrid>
              <a:tr h="815158">
                <a:tc>
                  <a:txBody>
                    <a:bodyPr/>
                    <a:lstStyle/>
                    <a:p>
                      <a:pPr algn="ctr" fontAlgn="ctr"/>
                      <a:r>
                        <a:rPr lang="en-US" altLang="zh-CN" sz="3200" u="none" strike="noStrike" dirty="0">
                          <a:effectLst/>
                          <a:latin typeface="微软雅黑" panose="020B0503020204020204" pitchFamily="34" charset="-122"/>
                          <a:ea typeface="微软雅黑" panose="020B0503020204020204" pitchFamily="34" charset="-122"/>
                        </a:rPr>
                        <a:t>1</a:t>
                      </a:r>
                      <a:endParaRPr lang="en-US" altLang="zh-CN"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流动性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dirty="0">
                          <a:effectLst/>
                          <a:latin typeface="微软雅黑" panose="020B0503020204020204" pitchFamily="34" charset="-122"/>
                          <a:ea typeface="微软雅黑" panose="020B0503020204020204" pitchFamily="34" charset="-122"/>
                        </a:rPr>
                        <a:t>换手率、成交量等</a:t>
                      </a:r>
                      <a:endParaRPr lang="zh-CN" altLang="en-US"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2</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波动性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逐日标准差、日内最大价差、成交量变化等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3</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交易性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一致性预期、成交量比率等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4</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动量</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相对强弱、历史收益率</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5</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反转</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平均收益率等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6</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规模</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流通市值的自然对数、总市值等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7</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非线性规模</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规模因子的三次方并正交化</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8</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成长性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盈利增长、</a:t>
                      </a:r>
                      <a:r>
                        <a:rPr lang="en-US" altLang="zh-CN" sz="3200" u="none" strike="noStrike">
                          <a:effectLst/>
                          <a:latin typeface="微软雅黑" panose="020B0503020204020204" pitchFamily="34" charset="-122"/>
                          <a:ea typeface="微软雅黑" panose="020B0503020204020204" pitchFamily="34" charset="-122"/>
                        </a:rPr>
                        <a:t>ROE</a:t>
                      </a:r>
                      <a:r>
                        <a:rPr lang="zh-CN" altLang="en-US" sz="3200" u="none" strike="noStrike">
                          <a:effectLst/>
                          <a:latin typeface="微软雅黑" panose="020B0503020204020204" pitchFamily="34" charset="-122"/>
                          <a:ea typeface="微软雅黑" panose="020B0503020204020204" pitchFamily="34" charset="-122"/>
                        </a:rPr>
                        <a:t>、总资产增长等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9</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质量</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sz="3200" u="none" strike="noStrike">
                          <a:effectLst/>
                          <a:latin typeface="微软雅黑" panose="020B0503020204020204" pitchFamily="34" charset="-122"/>
                          <a:ea typeface="微软雅黑" panose="020B0503020204020204" pitchFamily="34" charset="-122"/>
                        </a:rPr>
                        <a:t>EPS、BPS</a:t>
                      </a:r>
                      <a:r>
                        <a:rPr lang="zh-CN" altLang="en-US" sz="3200" u="none" strike="noStrike">
                          <a:effectLst/>
                          <a:latin typeface="微软雅黑" panose="020B0503020204020204" pitchFamily="34" charset="-122"/>
                          <a:ea typeface="微软雅黑" panose="020B0503020204020204" pitchFamily="34" charset="-122"/>
                        </a:rPr>
                        <a:t>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10</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杠杆</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资产负债率</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11</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市场资金</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融资融券杠杆、资金流动等</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r h="815158">
                <a:tc>
                  <a:txBody>
                    <a:bodyPr/>
                    <a:lstStyle/>
                    <a:p>
                      <a:pPr algn="ctr" fontAlgn="ctr"/>
                      <a:r>
                        <a:rPr lang="en-US" altLang="zh-CN" sz="3200" u="none" strike="noStrike">
                          <a:effectLst/>
                          <a:latin typeface="微软雅黑" panose="020B0503020204020204" pitchFamily="34" charset="-122"/>
                          <a:ea typeface="微软雅黑" panose="020B0503020204020204" pitchFamily="34" charset="-122"/>
                        </a:rPr>
                        <a:t>12</a:t>
                      </a:r>
                      <a:endParaRPr lang="en-US" altLang="zh-CN"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noFill/>
                  </a:tcPr>
                </a:tc>
                <a:tc>
                  <a:txBody>
                    <a:bodyPr/>
                    <a:lstStyle/>
                    <a:p>
                      <a:pPr algn="ctr" fontAlgn="ctr"/>
                      <a:r>
                        <a:rPr lang="zh-CN" altLang="en-US" sz="3200" u="none" strike="noStrike">
                          <a:effectLst/>
                          <a:latin typeface="微软雅黑" panose="020B0503020204020204" pitchFamily="34" charset="-122"/>
                          <a:ea typeface="微软雅黑" panose="020B0503020204020204" pitchFamily="34" charset="-122"/>
                        </a:rPr>
                        <a:t>外部敏感性</a:t>
                      </a:r>
                      <a:endParaRPr lang="zh-CN" altLang="en-US" sz="3200" b="0" i="0" u="none" strike="noStrike">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noFill/>
                  </a:tcPr>
                </a:tc>
                <a:tc>
                  <a:txBody>
                    <a:bodyPr/>
                    <a:lstStyle/>
                    <a:p>
                      <a:pPr algn="ctr" fontAlgn="ctr"/>
                      <a:r>
                        <a:rPr lang="zh-CN" altLang="en-US" sz="3200" u="none" strike="noStrike" dirty="0">
                          <a:effectLst/>
                          <a:latin typeface="微软雅黑" panose="020B0503020204020204" pitchFamily="34" charset="-122"/>
                          <a:ea typeface="微软雅黑" panose="020B0503020204020204" pitchFamily="34" charset="-122"/>
                        </a:rPr>
                        <a:t>行业政策变动、新闻等</a:t>
                      </a:r>
                      <a:endParaRPr lang="zh-CN" altLang="en-US" sz="3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9050" marR="19050" marT="1905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11"/>
                  </a:ext>
                </a:extLst>
              </a:tr>
            </a:tbl>
          </a:graphicData>
        </a:graphic>
      </p:graphicFrame>
      <p:cxnSp>
        <p:nvCxnSpPr>
          <p:cNvPr id="9" name="直线连接符 30">
            <a:extLst>
              <a:ext uri="{FF2B5EF4-FFF2-40B4-BE49-F238E27FC236}">
                <a16:creationId xmlns:a16="http://schemas.microsoft.com/office/drawing/2014/main" xmlns="" id="{A94A7BA7-44EC-4EE2-8D05-3AA20A182FDA}"/>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a:extLst>
              <a:ext uri="{FF2B5EF4-FFF2-40B4-BE49-F238E27FC236}">
                <a16:creationId xmlns:a16="http://schemas.microsoft.com/office/drawing/2014/main" xmlns="" id="{C2E7C3AE-ACDB-4A30-9C35-1F270A30B393}"/>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457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607882" y="3050001"/>
                <a:ext cx="22258979"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7200" i="1">
                          <a:latin typeface="Cambria Math" panose="02040503050406030204" pitchFamily="18" charset="0"/>
                        </a:rPr>
                        <m:t>𝑟</m:t>
                      </m:r>
                      <m:r>
                        <a:rPr lang="zh-CN" altLang="en-US" sz="7200">
                          <a:latin typeface="Cambria Math" panose="02040503050406030204" pitchFamily="18" charset="0"/>
                        </a:rPr>
                        <m:t>= </m:t>
                      </m:r>
                      <m:sSub>
                        <m:sSubPr>
                          <m:ctrlPr>
                            <a:rPr lang="zh-CN" altLang="en-US" sz="7200" i="1">
                              <a:latin typeface="Cambria Math" panose="02040503050406030204" pitchFamily="18" charset="0"/>
                            </a:rPr>
                          </m:ctrlPr>
                        </m:sSubPr>
                        <m:e>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𝑥</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sSub>
                            <m:sSubPr>
                              <m:ctrlPr>
                                <a:rPr lang="zh-CN" altLang="en-US" sz="7200" i="1">
                                  <a:latin typeface="Cambria Math" panose="02040503050406030204" pitchFamily="18" charset="0"/>
                                </a:rPr>
                              </m:ctrlPr>
                            </m:sSubPr>
                            <m:e>
                              <m:r>
                                <a:rPr lang="en-US" altLang="zh-CN" sz="7200" i="1">
                                  <a:latin typeface="Cambria Math" panose="02040503050406030204" pitchFamily="18" charset="0"/>
                                </a:rPr>
                                <m:t>𝑓</m:t>
                              </m:r>
                            </m:e>
                            <m:sub>
                              <m:r>
                                <a:rPr lang="en-US" altLang="zh-CN" sz="7200" i="1">
                                  <a:latin typeface="Cambria Math" panose="02040503050406030204" pitchFamily="18" charset="0"/>
                                </a:rPr>
                                <m:t>𝑏𝑒𝑡𝑎</m:t>
                              </m:r>
                            </m:sub>
                          </m:sSub>
                          <m:r>
                            <a:rPr lang="en-US" altLang="zh-CN" sz="7200" i="1">
                              <a:latin typeface="Cambria Math" panose="02040503050406030204" pitchFamily="18" charset="0"/>
                            </a:rPr>
                            <m:t>+</m:t>
                          </m:r>
                          <m:r>
                            <a:rPr lang="zh-CN" altLang="en-US" sz="7200" i="1">
                              <a:latin typeface="Cambria Math" panose="02040503050406030204" pitchFamily="18" charset="0"/>
                            </a:rPr>
                            <m:t>𝑥</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1</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a:latin typeface="Cambria Math" panose="02040503050406030204" pitchFamily="18" charset="0"/>
                            </a:rPr>
                            <m:t>2</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𝑥</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b>
                        <m:sSubPr>
                          <m:ctrlPr>
                            <a:rPr lang="zh-CN" altLang="en-US" sz="7200" i="1">
                              <a:latin typeface="Cambria Math" panose="02040503050406030204" pitchFamily="18" charset="0"/>
                            </a:rPr>
                          </m:ctrlPr>
                        </m:sSubPr>
                        <m:e>
                          <m:r>
                            <a:rPr lang="zh-CN" altLang="en-US" sz="7200" i="1">
                              <a:latin typeface="Cambria Math" panose="02040503050406030204" pitchFamily="18" charset="0"/>
                            </a:rPr>
                            <m:t>𝑓</m:t>
                          </m:r>
                        </m:e>
                        <m:sub>
                          <m:r>
                            <a:rPr lang="zh-CN" altLang="en-US" sz="7200" i="1">
                              <a:latin typeface="Cambria Math" panose="02040503050406030204" pitchFamily="18" charset="0"/>
                            </a:rPr>
                            <m:t>𝑚</m:t>
                          </m:r>
                        </m:sub>
                      </m:sSub>
                      <m:r>
                        <a:rPr lang="zh-CN" altLang="en-US" sz="7200">
                          <a:latin typeface="Cambria Math" panose="02040503050406030204" pitchFamily="18" charset="0"/>
                        </a:rPr>
                        <m:t>+</m:t>
                      </m:r>
                      <m:sSup>
                        <m:sSupPr>
                          <m:ctrlPr>
                            <a:rPr lang="zh-CN" altLang="en-US" sz="7200" i="1">
                              <a:latin typeface="Cambria Math" panose="02040503050406030204" pitchFamily="18" charset="0"/>
                            </a:rPr>
                          </m:ctrlPr>
                        </m:sSupPr>
                        <m:e>
                          <m:r>
                            <a:rPr lang="zh-CN" altLang="en-US" sz="7200" i="1">
                              <a:latin typeface="Cambria Math" panose="02040503050406030204" pitchFamily="18" charset="0"/>
                            </a:rPr>
                            <m:t>𝜇</m:t>
                          </m:r>
                        </m:e>
                        <m:sup>
                          <m:r>
                            <a:rPr lang="zh-CN" altLang="en-US" sz="7200">
                              <a:latin typeface="Cambria Math" panose="02040503050406030204" pitchFamily="18" charset="0"/>
                            </a:rPr>
                            <m:t>′</m:t>
                          </m:r>
                        </m:sup>
                      </m:sSup>
                    </m:oMath>
                  </m:oMathPara>
                </a14:m>
                <a:endParaRPr lang="zh-CN" altLang="en-US" sz="7200" dirty="0"/>
              </a:p>
            </p:txBody>
          </p:sp>
        </mc:Choice>
        <mc:Fallback xmlns="">
          <p:sp>
            <p:nvSpPr>
              <p:cNvPr id="2" name="矩形 1"/>
              <p:cNvSpPr>
                <a:spLocks noRot="1" noChangeAspect="1" noMove="1" noResize="1" noEditPoints="1" noAdjustHandles="1" noChangeArrowheads="1" noChangeShapeType="1" noTextEdit="1"/>
              </p:cNvSpPr>
              <p:nvPr/>
            </p:nvSpPr>
            <p:spPr>
              <a:xfrm>
                <a:off x="1607882" y="3050001"/>
                <a:ext cx="22258979" cy="120032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575424" y="7314281"/>
                <a:ext cx="21943160" cy="3267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𝑟</m:t>
                                  </m:r>
                                </m:e>
                                <m:sub>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 </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m:t>
                                  </m:r>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m:t>
                                  </m:r>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𝑏𝑛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i="1">
                              <a:latin typeface="Cambria Math" panose="02040503050406030204" pitchFamily="18" charset="0"/>
                            </a:rPr>
                            <m:t>𝑏𝑒𝑡𝑎</m:t>
                          </m:r>
                        </m:sub>
                      </m:sSub>
                      <m:r>
                        <a:rPr lang="zh-CN" altLang="en-US" sz="5600">
                          <a:latin typeface="Cambria Math" panose="02040503050406030204" pitchFamily="18" charset="0"/>
                        </a:rPr>
                        <m:t>+ </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1</m:t>
                                  </m:r>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a:latin typeface="Cambria Math" panose="02040503050406030204" pitchFamily="18" charset="0"/>
                            </a:rPr>
                            <m:t>1</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a:latin typeface="Cambria Math" panose="02040503050406030204" pitchFamily="18" charset="0"/>
                                    </a:rPr>
                                    <m:t>2</m:t>
                                  </m:r>
                                  <m:r>
                                    <a:rPr lang="zh-CN" altLang="en-US" sz="5600" i="1">
                                      <a:latin typeface="Cambria Math" panose="02040503050406030204" pitchFamily="18" charset="0"/>
                                    </a:rPr>
                                    <m:t>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a:latin typeface="Cambria Math" panose="02040503050406030204" pitchFamily="18" charset="0"/>
                            </a:rPr>
                            <m:t>2</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m:t>
                                  </m:r>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m:t>
                                  </m:r>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𝑥</m:t>
                                  </m:r>
                                </m:e>
                                <m:sub>
                                  <m:r>
                                    <a:rPr lang="zh-CN" altLang="en-US" sz="5600" i="1">
                                      <a:latin typeface="Cambria Math" panose="02040503050406030204" pitchFamily="18" charset="0"/>
                                    </a:rPr>
                                    <m:t>𝑚𝑛</m:t>
                                  </m:r>
                                </m:sub>
                              </m:sSub>
                            </m:e>
                          </m:eqArr>
                        </m:e>
                      </m:d>
                      <m:r>
                        <a:rPr lang="zh-CN" altLang="en-US" sz="5600">
                          <a:latin typeface="Cambria Math" panose="02040503050406030204" pitchFamily="18" charset="0"/>
                        </a:rPr>
                        <m:t>∗</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𝑓</m:t>
                          </m:r>
                        </m:e>
                        <m:sub>
                          <m:r>
                            <a:rPr lang="zh-CN" altLang="en-US" sz="5600" i="1">
                              <a:latin typeface="Cambria Math" panose="02040503050406030204" pitchFamily="18" charset="0"/>
                            </a:rPr>
                            <m:t>𝑚</m:t>
                          </m:r>
                        </m:sub>
                      </m:sSub>
                      <m:r>
                        <a:rPr lang="zh-CN" altLang="en-US" sz="5600">
                          <a:latin typeface="Cambria Math" panose="02040503050406030204" pitchFamily="18" charset="0"/>
                        </a:rPr>
                        <m:t>+</m:t>
                      </m:r>
                      <m:d>
                        <m:dPr>
                          <m:begChr m:val="["/>
                          <m:endChr m:val="]"/>
                          <m:ctrlPr>
                            <a:rPr lang="zh-CN" altLang="en-US" sz="5600" i="1">
                              <a:latin typeface="Cambria Math" panose="02040503050406030204" pitchFamily="18" charset="0"/>
                            </a:rPr>
                          </m:ctrlPr>
                        </m:dPr>
                        <m:e>
                          <m:eqArr>
                            <m:eqArrPr>
                              <m:ctrlPr>
                                <a:rPr lang="zh-CN" altLang="en-US" sz="5600" i="1">
                                  <a:latin typeface="Cambria Math" panose="02040503050406030204" pitchFamily="18" charset="0"/>
                                </a:rPr>
                              </m:ctrlPr>
                            </m:eqArrPr>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a:latin typeface="Cambria Math" panose="02040503050406030204" pitchFamily="18" charset="0"/>
                                    </a:rPr>
                                    <m:t>1</m:t>
                                  </m:r>
                                </m:sub>
                              </m:sSub>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a:latin typeface="Cambria Math" panose="02040503050406030204" pitchFamily="18" charset="0"/>
                                    </a:rPr>
                                    <m:t>2</m:t>
                                  </m:r>
                                </m:sub>
                              </m:sSub>
                            </m:e>
                            <m:e>
                              <m:r>
                                <a:rPr lang="zh-CN" altLang="en-US" sz="5600">
                                  <a:latin typeface="Cambria Math" panose="02040503050406030204" pitchFamily="18" charset="0"/>
                                </a:rPr>
                                <m:t>&amp;⋮</m:t>
                              </m:r>
                            </m:e>
                            <m:e>
                              <m:r>
                                <a:rPr lang="zh-CN" altLang="en-US" sz="5600">
                                  <a:latin typeface="Cambria Math" panose="02040503050406030204" pitchFamily="18" charset="0"/>
                                </a:rPr>
                                <m:t>&amp;</m:t>
                              </m:r>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𝜇</m:t>
                                  </m:r>
                                </m:e>
                                <m:sub>
                                  <m:r>
                                    <a:rPr lang="zh-CN" altLang="en-US" sz="5600" i="1">
                                      <a:latin typeface="Cambria Math" panose="02040503050406030204" pitchFamily="18" charset="0"/>
                                    </a:rPr>
                                    <m:t>𝑛</m:t>
                                  </m:r>
                                </m:sub>
                              </m:sSub>
                            </m:e>
                          </m:eqArr>
                        </m:e>
                      </m:d>
                    </m:oMath>
                  </m:oMathPara>
                </a14:m>
                <a:endParaRPr lang="zh-CN" altLang="en-US" sz="5600" dirty="0"/>
              </a:p>
            </p:txBody>
          </p:sp>
        </mc:Choice>
        <mc:Fallback xmlns="">
          <p:sp>
            <p:nvSpPr>
              <p:cNvPr id="3" name="矩形 2"/>
              <p:cNvSpPr>
                <a:spLocks noRot="1" noChangeAspect="1" noMove="1" noResize="1" noEditPoints="1" noAdjustHandles="1" noChangeArrowheads="1" noChangeShapeType="1" noTextEdit="1"/>
              </p:cNvSpPr>
              <p:nvPr/>
            </p:nvSpPr>
            <p:spPr>
              <a:xfrm>
                <a:off x="1575424" y="7314281"/>
                <a:ext cx="21943160" cy="3267176"/>
              </a:xfrm>
              <a:prstGeom prst="rect">
                <a:avLst/>
              </a:prstGeom>
              <a:blipFill>
                <a:blip r:embed="rId3"/>
                <a:stretch>
                  <a:fillRect/>
                </a:stretch>
              </a:blipFill>
            </p:spPr>
            <p:txBody>
              <a:bodyPr/>
              <a:lstStyle/>
              <a:p>
                <a:r>
                  <a:rPr lang="zh-CN" altLang="en-US">
                    <a:noFill/>
                  </a:rPr>
                  <a:t> </a:t>
                </a:r>
              </a:p>
            </p:txBody>
          </p:sp>
        </mc:Fallback>
      </mc:AlternateContent>
      <p:sp>
        <p:nvSpPr>
          <p:cNvPr id="6" name="下箭头 5"/>
          <p:cNvSpPr/>
          <p:nvPr/>
        </p:nvSpPr>
        <p:spPr>
          <a:xfrm>
            <a:off x="11181808" y="5123351"/>
            <a:ext cx="748936" cy="1877422"/>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mc:AlternateContent xmlns:mc="http://schemas.openxmlformats.org/markup-compatibility/2006" xmlns:a14="http://schemas.microsoft.com/office/drawing/2010/main">
        <mc:Choice Requires="a14">
          <p:sp>
            <p:nvSpPr>
              <p:cNvPr id="10" name="文本框 9"/>
              <p:cNvSpPr txBox="1"/>
              <p:nvPr/>
            </p:nvSpPr>
            <p:spPr>
              <a:xfrm>
                <a:off x="7854948" y="10894965"/>
                <a:ext cx="8151592" cy="2554545"/>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𝑟：股票收益率</a:t>
                </a:r>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𝑥：因子载荷，使用因子值计算得出</a:t>
                </a:r>
                <a:endParaRPr lang="en-US" altLang="zh-CN" sz="4000" dirty="0">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𝑓：因子收益率，需要求解</a:t>
                </a:r>
              </a:p>
              <a:p>
                <a14:m>
                  <m:oMath xmlns:m="http://schemas.openxmlformats.org/officeDocument/2006/math">
                    <m:r>
                      <a:rPr lang="zh-CN" altLang="en-US" sz="4000" i="1">
                        <a:latin typeface="Cambria Math" panose="02040503050406030204" pitchFamily="18" charset="0"/>
                      </a:rPr>
                      <m:t>𝜇</m:t>
                    </m:r>
                  </m:oMath>
                </a14:m>
                <a:r>
                  <a:rPr lang="zh-CN" altLang="en-US" sz="4000" dirty="0">
                    <a:latin typeface="微软雅黑" panose="020B0503020204020204" pitchFamily="34" charset="-122"/>
                    <a:ea typeface="微软雅黑" panose="020B0503020204020204" pitchFamily="34" charset="-122"/>
                  </a:rPr>
                  <a:t>：残差，需要求解</a:t>
                </a:r>
              </a:p>
            </p:txBody>
          </p:sp>
        </mc:Choice>
        <mc:Fallback xmlns="">
          <p:sp>
            <p:nvSpPr>
              <p:cNvPr id="10" name="文本框 9"/>
              <p:cNvSpPr txBox="1">
                <a:spLocks noRot="1" noChangeAspect="1" noMove="1" noResize="1" noEditPoints="1" noAdjustHandles="1" noChangeArrowheads="1" noChangeShapeType="1" noTextEdit="1"/>
              </p:cNvSpPr>
              <p:nvPr/>
            </p:nvSpPr>
            <p:spPr>
              <a:xfrm>
                <a:off x="7854948" y="10894965"/>
                <a:ext cx="8151592" cy="2554545"/>
              </a:xfrm>
              <a:prstGeom prst="rect">
                <a:avLst/>
              </a:prstGeom>
              <a:blipFill>
                <a:blip r:embed="rId4"/>
                <a:stretch>
                  <a:fillRect l="-2019" t="-4535" r="-1945" b="-9308"/>
                </a:stretch>
              </a:blipFill>
            </p:spPr>
            <p:txBody>
              <a:bodyPr/>
              <a:lstStyle/>
              <a:p>
                <a:r>
                  <a:rPr lang="zh-CN" altLang="en-US">
                    <a:noFill/>
                  </a:rPr>
                  <a:t> </a:t>
                </a:r>
              </a:p>
            </p:txBody>
          </p:sp>
        </mc:Fallback>
      </mc:AlternateContent>
      <p:cxnSp>
        <p:nvCxnSpPr>
          <p:cNvPr id="12" name="直线连接符 30">
            <a:extLst>
              <a:ext uri="{FF2B5EF4-FFF2-40B4-BE49-F238E27FC236}">
                <a16:creationId xmlns:a16="http://schemas.microsoft.com/office/drawing/2014/main" xmlns="" id="{F5DE3EF4-A204-44C3-BE4A-72059DA043C6}"/>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4" name="TextBox 19">
            <a:extLst>
              <a:ext uri="{FF2B5EF4-FFF2-40B4-BE49-F238E27FC236}">
                <a16:creationId xmlns:a16="http://schemas.microsoft.com/office/drawing/2014/main" xmlns="" id="{863308B2-BC5E-48BA-ACA1-A163F07CFF00}"/>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531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64" presetClass="path" presetSubtype="0" accel="50000" decel="50000" fill="hold" grpId="1" nodeType="afterEffect">
                                  <p:stCondLst>
                                    <p:cond delay="0"/>
                                  </p:stCondLst>
                                  <p:childTnLst>
                                    <p:animMotion origin="layout" path="M 0 0 L 0 -0.25 E" pathEditMode="relative" ptsTypes="">
                                      <p:cBhvr>
                                        <p:cTn id="22" dur="2000" fill="hold"/>
                                        <p:tgtEl>
                                          <p:spTgt spid="3"/>
                                        </p:tgtEl>
                                        <p:attrNameLst>
                                          <p:attrName>ppt_x</p:attrName>
                                          <p:attrName>ppt_y</p:attrName>
                                        </p:attrNameLst>
                                      </p:cBhvr>
                                    </p:animMotion>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6" grpId="0" animBg="1"/>
      <p:bldP spid="6" grpId="1"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9704444" y="4950928"/>
                <a:ext cx="3864456" cy="2023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400" i="1">
                          <a:latin typeface="Cambria Math" panose="02040503050406030204" pitchFamily="18" charset="0"/>
                        </a:rPr>
                        <m:t>𝑥</m:t>
                      </m:r>
                      <m:r>
                        <a:rPr lang="zh-CN" altLang="en-US" sz="6400">
                          <a:latin typeface="Cambria Math" panose="02040503050406030204" pitchFamily="18" charset="0"/>
                        </a:rPr>
                        <m:t>=</m:t>
                      </m:r>
                      <m:f>
                        <m:fPr>
                          <m:ctrlPr>
                            <a:rPr lang="zh-CN" altLang="en-US" sz="6400" i="1">
                              <a:latin typeface="Cambria Math" panose="02040503050406030204" pitchFamily="18" charset="0"/>
                            </a:rPr>
                          </m:ctrlPr>
                        </m:fPr>
                        <m:num>
                          <m:r>
                            <a:rPr lang="zh-CN" altLang="en-US" sz="6400" i="1">
                              <a:latin typeface="Cambria Math" panose="02040503050406030204" pitchFamily="18" charset="0"/>
                            </a:rPr>
                            <m:t>𝑥</m:t>
                          </m:r>
                          <m:r>
                            <a:rPr lang="zh-CN" altLang="en-US" sz="6400">
                              <a:latin typeface="Cambria Math" panose="02040503050406030204" pitchFamily="18" charset="0"/>
                            </a:rPr>
                            <m:t>−</m:t>
                          </m:r>
                          <m:bar>
                            <m:barPr>
                              <m:pos m:val="top"/>
                              <m:ctrlPr>
                                <a:rPr lang="zh-CN" altLang="en-US" sz="6400" i="1">
                                  <a:latin typeface="Cambria Math" panose="02040503050406030204" pitchFamily="18" charset="0"/>
                                </a:rPr>
                              </m:ctrlPr>
                            </m:barPr>
                            <m:e>
                              <m:r>
                                <a:rPr lang="zh-CN" altLang="en-US" sz="6400" i="1">
                                  <a:latin typeface="Cambria Math" panose="02040503050406030204" pitchFamily="18" charset="0"/>
                                </a:rPr>
                                <m:t>𝑥</m:t>
                              </m:r>
                            </m:e>
                          </m:bar>
                        </m:num>
                        <m:den>
                          <m:r>
                            <a:rPr lang="zh-CN" altLang="en-US" sz="6400" i="1">
                              <a:latin typeface="Cambria Math" panose="02040503050406030204" pitchFamily="18" charset="0"/>
                            </a:rPr>
                            <m:t>𝜎</m:t>
                          </m:r>
                        </m:den>
                      </m:f>
                    </m:oMath>
                  </m:oMathPara>
                </a14:m>
                <a:endParaRPr lang="zh-CN" altLang="en-US" sz="6400" dirty="0"/>
              </a:p>
            </p:txBody>
          </p:sp>
        </mc:Choice>
        <mc:Fallback xmlns="">
          <p:sp>
            <p:nvSpPr>
              <p:cNvPr id="7" name="矩形 6"/>
              <p:cNvSpPr>
                <a:spLocks noRot="1" noChangeAspect="1" noMove="1" noResize="1" noEditPoints="1" noAdjustHandles="1" noChangeArrowheads="1" noChangeShapeType="1" noTextEdit="1"/>
              </p:cNvSpPr>
              <p:nvPr/>
            </p:nvSpPr>
            <p:spPr>
              <a:xfrm>
                <a:off x="9704444" y="4950928"/>
                <a:ext cx="3864456" cy="202395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1797726" y="3296146"/>
            <a:ext cx="14748560" cy="830997"/>
          </a:xfrm>
          <a:prstGeom prst="rect">
            <a:avLst/>
          </a:prstGeom>
        </p:spPr>
        <p:txBody>
          <a:bodyPr wrap="square">
            <a:spAutoFit/>
          </a:bodyPr>
          <a:lstStyle/>
          <a:p>
            <a:pPr algn="just"/>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因子</a:t>
            </a:r>
            <a:r>
              <a:rPr lang="zh-CN" altLang="en-US" sz="4800" kern="100" dirty="0">
                <a:latin typeface="微软雅黑" panose="020B0503020204020204" pitchFamily="34" charset="-122"/>
                <a:ea typeface="微软雅黑" panose="020B0503020204020204" pitchFamily="34" charset="-122"/>
                <a:cs typeface="Times New Roman" panose="02020603050405020304" pitchFamily="18" charset="0"/>
              </a:rPr>
              <a:t>载荷</a:t>
            </a:r>
            <a:r>
              <a:rPr lang="en-US" altLang="zh-CN" sz="4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因子值的</a:t>
            </a:r>
            <a:r>
              <a:rPr lang="en-US" altLang="zh-CN" sz="4800" kern="100" dirty="0">
                <a:latin typeface="微软雅黑" panose="020B0503020204020204" pitchFamily="34" charset="-122"/>
                <a:ea typeface="微软雅黑" panose="020B0503020204020204" pitchFamily="34" charset="-122"/>
                <a:cs typeface="Times New Roman" panose="02020603050405020304" pitchFamily="18" charset="0"/>
              </a:rPr>
              <a:t>Z-Score</a:t>
            </a:r>
            <a:r>
              <a:rPr lang="zh-CN" altLang="en-US" sz="4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4800" kern="100" dirty="0">
                <a:latin typeface="微软雅黑" panose="020B0503020204020204" pitchFamily="34" charset="-122"/>
                <a:ea typeface="微软雅黑" panose="020B0503020204020204" pitchFamily="34" charset="-122"/>
                <a:cs typeface="Times New Roman" panose="02020603050405020304" pitchFamily="18" charset="0"/>
              </a:rPr>
              <a:t>即正态标准分数。</a:t>
            </a:r>
          </a:p>
        </p:txBody>
      </p:sp>
      <p:sp>
        <p:nvSpPr>
          <p:cNvPr id="11" name="文本框 10"/>
          <p:cNvSpPr txBox="1"/>
          <p:nvPr/>
        </p:nvSpPr>
        <p:spPr>
          <a:xfrm>
            <a:off x="9737305" y="8604068"/>
            <a:ext cx="2608406" cy="2308324"/>
          </a:xfrm>
          <a:prstGeom prst="rect">
            <a:avLst/>
          </a:prstGeom>
          <a:noFill/>
        </p:spPr>
        <p:txBody>
          <a:bodyPr wrap="none" rtlCol="0">
            <a:spAutoFit/>
          </a:bodyPr>
          <a:lstStyle/>
          <a:p>
            <a:pPr marL="571500" indent="-571500">
              <a:buFont typeface="Arial" panose="020B0604020202020204" pitchFamily="34" charset="0"/>
              <a:buChar char="•"/>
            </a:pPr>
            <a:r>
              <a:rPr lang="zh-CN" altLang="en-US" sz="4800" dirty="0">
                <a:latin typeface="微软雅黑" panose="020B0503020204020204" pitchFamily="34" charset="-122"/>
                <a:ea typeface="微软雅黑" panose="020B0503020204020204" pitchFamily="34" charset="-122"/>
              </a:rPr>
              <a:t>去极值</a:t>
            </a:r>
            <a:endParaRPr lang="en-US" altLang="zh-CN" sz="4800" dirty="0">
              <a:latin typeface="微软雅黑" panose="020B0503020204020204" pitchFamily="34" charset="-122"/>
              <a:ea typeface="微软雅黑" panose="020B0503020204020204" pitchFamily="34" charset="-122"/>
            </a:endParaRPr>
          </a:p>
          <a:p>
            <a:pPr marL="571500" indent="-571500">
              <a:buFont typeface="Arial" panose="020B0604020202020204" pitchFamily="34" charset="0"/>
              <a:buChar char="•"/>
            </a:pPr>
            <a:endParaRPr lang="en-US" altLang="zh-CN" sz="4800" dirty="0">
              <a:latin typeface="微软雅黑" panose="020B0503020204020204" pitchFamily="34" charset="-122"/>
              <a:ea typeface="微软雅黑" panose="020B0503020204020204" pitchFamily="34" charset="-122"/>
            </a:endParaRPr>
          </a:p>
          <a:p>
            <a:pPr marL="571500" indent="-571500">
              <a:buFont typeface="Arial" panose="020B0604020202020204" pitchFamily="34" charset="0"/>
              <a:buChar char="•"/>
            </a:pPr>
            <a:r>
              <a:rPr lang="zh-CN" altLang="en-US" sz="4800" dirty="0">
                <a:latin typeface="微软雅黑" panose="020B0503020204020204" pitchFamily="34" charset="-122"/>
                <a:ea typeface="微软雅黑" panose="020B0503020204020204" pitchFamily="34" charset="-122"/>
              </a:rPr>
              <a:t>正交化</a:t>
            </a:r>
          </a:p>
        </p:txBody>
      </p:sp>
      <p:cxnSp>
        <p:nvCxnSpPr>
          <p:cNvPr id="12" name="直线连接符 30">
            <a:extLst>
              <a:ext uri="{FF2B5EF4-FFF2-40B4-BE49-F238E27FC236}">
                <a16:creationId xmlns:a16="http://schemas.microsoft.com/office/drawing/2014/main" xmlns="" id="{CB1A16D6-3C04-4E4F-8A07-852500D10B71}"/>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5" name="TextBox 19">
            <a:extLst>
              <a:ext uri="{FF2B5EF4-FFF2-40B4-BE49-F238E27FC236}">
                <a16:creationId xmlns:a16="http://schemas.microsoft.com/office/drawing/2014/main" xmlns="" id="{D7C7B685-E2AE-49D2-A4C1-DE0AAB690878}"/>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03435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797726" y="3441720"/>
                <a:ext cx="20927324" cy="28135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&amp;3.5%</m:t>
                              </m:r>
                            </m:e>
                            <m:e>
                              <m:r>
                                <a:rPr lang="zh-CN" altLang="en-US" sz="4800">
                                  <a:latin typeface="Cambria Math" panose="02040503050406030204" pitchFamily="18" charset="0"/>
                                </a:rPr>
                                <m:t>&amp;2.5%</m:t>
                              </m:r>
                            </m:e>
                            <m:e>
                              <m:r>
                                <a:rPr lang="zh-CN" altLang="en-US" sz="4800">
                                  <a:latin typeface="Cambria Math" panose="02040503050406030204" pitchFamily="18" charset="0"/>
                                </a:rPr>
                                <m:t>⋮</m:t>
                              </m:r>
                            </m:e>
                            <m:e>
                              <m:r>
                                <a:rPr lang="zh-CN" altLang="en-US" sz="4800">
                                  <a:latin typeface="Cambria Math" panose="02040503050406030204" pitchFamily="18" charset="0"/>
                                </a:rPr>
                                <m:t>&amp;−2%</m:t>
                              </m:r>
                            </m:e>
                          </m:eqArr>
                        </m:e>
                      </m:d>
                      <m:r>
                        <a:rPr lang="zh-CN" altLang="en-US" sz="4800">
                          <a:latin typeface="Cambria Math" panose="02040503050406030204" pitchFamily="18" charset="0"/>
                        </a:rPr>
                        <m:t>= </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&amp;1</m:t>
                              </m:r>
                            </m:e>
                            <m:e>
                              <m:r>
                                <a:rPr lang="zh-CN" altLang="en-US" sz="4800">
                                  <a:latin typeface="Cambria Math" panose="02040503050406030204" pitchFamily="18" charset="0"/>
                                </a:rPr>
                                <m:t>&amp;1</m:t>
                              </m:r>
                            </m:e>
                            <m:e>
                              <m:r>
                                <a:rPr lang="zh-CN" altLang="en-US" sz="4800">
                                  <a:latin typeface="Cambria Math" panose="02040503050406030204" pitchFamily="18" charset="0"/>
                                </a:rPr>
                                <m:t>&amp;⋮</m:t>
                              </m:r>
                            </m:e>
                            <m:e>
                              <m:r>
                                <a:rPr lang="zh-CN" altLang="en-US" sz="4800">
                                  <a:latin typeface="Cambria Math" panose="02040503050406030204" pitchFamily="18" charset="0"/>
                                </a:rPr>
                                <m:t>&amp;1</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i="1">
                              <a:latin typeface="Cambria Math" panose="02040503050406030204" pitchFamily="18" charset="0"/>
                            </a:rPr>
                            <m:t>𝑏𝑒𝑡𝑎</m:t>
                          </m:r>
                        </m:sub>
                      </m:sSub>
                      <m:r>
                        <a:rPr lang="zh-CN" altLang="en-US" sz="4800">
                          <a:latin typeface="Cambria Math" panose="02040503050406030204" pitchFamily="18" charset="0"/>
                        </a:rPr>
                        <m:t>+ </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&amp;0.020</m:t>
                              </m:r>
                            </m:e>
                            <m:e>
                              <m:r>
                                <a:rPr lang="zh-CN" altLang="en-US" sz="4800">
                                  <a:latin typeface="Cambria Math" panose="02040503050406030204" pitchFamily="18" charset="0"/>
                                </a:rPr>
                                <m:t>&amp;0.030</m:t>
                              </m:r>
                            </m:e>
                            <m:e>
                              <m:r>
                                <a:rPr lang="zh-CN" altLang="en-US" sz="4800">
                                  <a:latin typeface="Cambria Math" panose="02040503050406030204" pitchFamily="18" charset="0"/>
                                </a:rPr>
                                <m:t>&amp;⋮</m:t>
                              </m:r>
                            </m:e>
                            <m:e>
                              <m:r>
                                <a:rPr lang="zh-CN" altLang="en-US" sz="4800">
                                  <a:latin typeface="Cambria Math" panose="02040503050406030204" pitchFamily="18" charset="0"/>
                                </a:rPr>
                                <m:t>&amp;0.015</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a:latin typeface="Cambria Math" panose="02040503050406030204" pitchFamily="18" charset="0"/>
                            </a:rPr>
                            <m:t>1</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&amp;1.035</m:t>
                              </m:r>
                            </m:e>
                            <m:e>
                              <m:r>
                                <a:rPr lang="zh-CN" altLang="en-US" sz="4800">
                                  <a:latin typeface="Cambria Math" panose="02040503050406030204" pitchFamily="18" charset="0"/>
                                </a:rPr>
                                <m:t>&amp;1.040</m:t>
                              </m:r>
                            </m:e>
                            <m:e>
                              <m:r>
                                <a:rPr lang="zh-CN" altLang="en-US" sz="4800">
                                  <a:latin typeface="Cambria Math" panose="02040503050406030204" pitchFamily="18" charset="0"/>
                                </a:rPr>
                                <m:t>&amp;⋮</m:t>
                              </m:r>
                            </m:e>
                            <m:e>
                              <m:r>
                                <a:rPr lang="zh-CN" altLang="en-US" sz="4800">
                                  <a:latin typeface="Cambria Math" panose="02040503050406030204" pitchFamily="18" charset="0"/>
                                </a:rPr>
                                <m:t>&amp;1.001</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a:latin typeface="Cambria Math" panose="02040503050406030204" pitchFamily="18" charset="0"/>
                            </a:rPr>
                            <m:t>2</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&amp;0</m:t>
                              </m:r>
                            </m:e>
                            <m:e>
                              <m:r>
                                <a:rPr lang="zh-CN" altLang="en-US" sz="4800">
                                  <a:latin typeface="Cambria Math" panose="02040503050406030204" pitchFamily="18" charset="0"/>
                                </a:rPr>
                                <m:t>&amp;−0.01</m:t>
                              </m:r>
                            </m:e>
                            <m:e>
                              <m:r>
                                <a:rPr lang="zh-CN" altLang="en-US" sz="4800">
                                  <a:latin typeface="Cambria Math" panose="02040503050406030204" pitchFamily="18" charset="0"/>
                                </a:rPr>
                                <m:t>&amp;⋮</m:t>
                              </m:r>
                            </m:e>
                            <m:e>
                              <m:r>
                                <a:rPr lang="zh-CN" altLang="en-US" sz="4800">
                                  <a:latin typeface="Cambria Math" panose="02040503050406030204" pitchFamily="18" charset="0"/>
                                </a:rPr>
                                <m:t>&amp;0.05</m:t>
                              </m:r>
                            </m:e>
                          </m:eqArr>
                        </m:e>
                      </m:d>
                      <m:r>
                        <a:rPr lang="zh-CN" altLang="en-US" sz="4800">
                          <a:latin typeface="Cambria Math" panose="02040503050406030204" pitchFamily="18" charset="0"/>
                        </a:rPr>
                        <m:t>∗</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𝑓</m:t>
                          </m:r>
                        </m:e>
                        <m:sub>
                          <m:r>
                            <a:rPr lang="zh-CN" altLang="en-US" sz="4800" i="1">
                              <a:latin typeface="Cambria Math" panose="02040503050406030204" pitchFamily="18" charset="0"/>
                            </a:rPr>
                            <m:t>𝑚</m:t>
                          </m:r>
                        </m:sub>
                      </m:sSub>
                      <m:r>
                        <a:rPr lang="zh-CN" altLang="en-US" sz="4800">
                          <a:latin typeface="Cambria Math" panose="02040503050406030204" pitchFamily="18" charset="0"/>
                        </a:rPr>
                        <m:t>+</m:t>
                      </m:r>
                      <m:d>
                        <m:dPr>
                          <m:begChr m:val="["/>
                          <m:endChr m:val="]"/>
                          <m:ctrlPr>
                            <a:rPr lang="zh-CN" altLang="en-US" sz="4800" i="1">
                              <a:latin typeface="Cambria Math" panose="02040503050406030204" pitchFamily="18" charset="0"/>
                            </a:rPr>
                          </m:ctrlPr>
                        </m:dPr>
                        <m:e>
                          <m:eqArr>
                            <m:eqArrPr>
                              <m:ctrlPr>
                                <a:rPr lang="zh-CN" altLang="en-US" sz="4800" i="1">
                                  <a:latin typeface="Cambria Math" panose="02040503050406030204" pitchFamily="18" charset="0"/>
                                </a:rPr>
                              </m:ctrlPr>
                            </m:eqArrPr>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a:latin typeface="Cambria Math" panose="02040503050406030204" pitchFamily="18" charset="0"/>
                                    </a:rPr>
                                    <m:t>1</m:t>
                                  </m:r>
                                </m:sub>
                              </m:sSub>
                            </m:e>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a:latin typeface="Cambria Math" panose="02040503050406030204" pitchFamily="18" charset="0"/>
                                    </a:rPr>
                                    <m:t>2</m:t>
                                  </m:r>
                                </m:sub>
                              </m:sSub>
                            </m:e>
                            <m:e>
                              <m:r>
                                <a:rPr lang="zh-CN" altLang="en-US" sz="4800">
                                  <a:latin typeface="Cambria Math" panose="02040503050406030204" pitchFamily="18" charset="0"/>
                                </a:rPr>
                                <m:t>&amp;⋮</m:t>
                              </m:r>
                            </m:e>
                            <m:e>
                              <m:r>
                                <a:rPr lang="zh-CN" altLang="en-US" sz="4800">
                                  <a:latin typeface="Cambria Math" panose="02040503050406030204" pitchFamily="18" charset="0"/>
                                </a:rPr>
                                <m:t>&amp;</m:t>
                              </m:r>
                              <m:sSub>
                                <m:sSubPr>
                                  <m:ctrlPr>
                                    <a:rPr lang="zh-CN" altLang="en-US" sz="4800" i="1">
                                      <a:latin typeface="Cambria Math" panose="02040503050406030204" pitchFamily="18" charset="0"/>
                                    </a:rPr>
                                  </m:ctrlPr>
                                </m:sSubPr>
                                <m:e>
                                  <m:r>
                                    <a:rPr lang="zh-CN" altLang="en-US" sz="4800" i="1">
                                      <a:latin typeface="Cambria Math" panose="02040503050406030204" pitchFamily="18" charset="0"/>
                                    </a:rPr>
                                    <m:t>𝜇</m:t>
                                  </m:r>
                                </m:e>
                                <m:sub>
                                  <m:r>
                                    <a:rPr lang="zh-CN" altLang="en-US" sz="4800" i="1">
                                      <a:latin typeface="Cambria Math" panose="02040503050406030204" pitchFamily="18" charset="0"/>
                                    </a:rPr>
                                    <m:t>𝑛</m:t>
                                  </m:r>
                                </m:sub>
                              </m:sSub>
                            </m:e>
                          </m:eqArr>
                        </m:e>
                      </m:d>
                    </m:oMath>
                  </m:oMathPara>
                </a14:m>
                <a:endParaRPr lang="zh-CN" altLang="en-US" sz="4800" dirty="0"/>
              </a:p>
            </p:txBody>
          </p:sp>
        </mc:Choice>
        <mc:Fallback xmlns="">
          <p:sp>
            <p:nvSpPr>
              <p:cNvPr id="2" name="矩形 1"/>
              <p:cNvSpPr>
                <a:spLocks noRot="1" noChangeAspect="1" noMove="1" noResize="1" noEditPoints="1" noAdjustHandles="1" noChangeArrowheads="1" noChangeShapeType="1" noTextEdit="1"/>
              </p:cNvSpPr>
              <p:nvPr/>
            </p:nvSpPr>
            <p:spPr>
              <a:xfrm>
                <a:off x="1797726" y="3441720"/>
                <a:ext cx="20927324" cy="28135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76146" y="7713142"/>
                <a:ext cx="9864880" cy="3552254"/>
              </a:xfrm>
              <a:prstGeom prst="rect">
                <a:avLst/>
              </a:prstGeom>
              <a:noFill/>
            </p:spPr>
            <p:txBody>
              <a:bodyPr wrap="none" rtlCol="0">
                <a:spAutoFit/>
              </a:bodyPr>
              <a:lstStyle/>
              <a:p>
                <a:r>
                  <a:rPr lang="zh-CN" altLang="en-US" sz="4800" dirty="0"/>
                  <a:t>线性规划求解值： </a:t>
                </a:r>
                <a14:m>
                  <m:oMath xmlns:m="http://schemas.openxmlformats.org/officeDocument/2006/math">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𝑓</m:t>
                        </m:r>
                      </m:e>
                      <m:sub>
                        <m:r>
                          <a:rPr lang="en-US" altLang="zh-CN" sz="4800" i="1">
                            <a:latin typeface="Cambria Math" panose="02040503050406030204" pitchFamily="18" charset="0"/>
                          </a:rPr>
                          <m:t>𝑏𝑒𝑡𝑎</m:t>
                        </m:r>
                      </m:sub>
                    </m:sSub>
                    <m:r>
                      <a:rPr lang="en-US" altLang="zh-CN" sz="4800" i="1">
                        <a:latin typeface="Cambria Math" panose="02040503050406030204" pitchFamily="18" charset="0"/>
                      </a:rPr>
                      <m:t>⋯</m:t>
                    </m:r>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𝑓</m:t>
                        </m:r>
                      </m:e>
                      <m:sub>
                        <m:r>
                          <a:rPr lang="en-US" altLang="zh-CN" sz="4800" i="1">
                            <a:latin typeface="Cambria Math" panose="02040503050406030204" pitchFamily="18" charset="0"/>
                          </a:rPr>
                          <m:t>𝑚</m:t>
                        </m:r>
                      </m:sub>
                    </m:sSub>
                    <m:r>
                      <a:rPr lang="zh-CN" altLang="zh-CN" sz="4800">
                        <a:latin typeface="Cambria Math" panose="02040503050406030204" pitchFamily="18" charset="0"/>
                      </a:rPr>
                      <m:t>及</m:t>
                    </m:r>
                    <m:d>
                      <m:dPr>
                        <m:begChr m:val="["/>
                        <m:endChr m:val="]"/>
                        <m:ctrlPr>
                          <a:rPr lang="zh-CN" altLang="zh-CN" sz="4800" i="1">
                            <a:latin typeface="Cambria Math" panose="02040503050406030204" pitchFamily="18" charset="0"/>
                          </a:rPr>
                        </m:ctrlPr>
                      </m:dPr>
                      <m:e>
                        <m:eqArr>
                          <m:eqArrPr>
                            <m:ctrlPr>
                              <a:rPr lang="zh-CN" altLang="zh-CN" sz="4800" i="1">
                                <a:latin typeface="Cambria Math" panose="02040503050406030204" pitchFamily="18" charset="0"/>
                              </a:rPr>
                            </m:ctrlPr>
                          </m:eqArrPr>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1</m:t>
                                </m:r>
                              </m:sub>
                            </m:sSub>
                          </m:e>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2</m:t>
                                </m:r>
                              </m:sub>
                            </m:sSub>
                          </m:e>
                          <m:e>
                            <m:r>
                              <a:rPr lang="en-US" altLang="zh-CN" sz="4800" i="1">
                                <a:latin typeface="Cambria Math" panose="02040503050406030204" pitchFamily="18" charset="0"/>
                              </a:rPr>
                              <m:t>⋮</m:t>
                            </m:r>
                          </m:e>
                          <m:e>
                            <m:sSub>
                              <m:sSubPr>
                                <m:ctrlPr>
                                  <a:rPr lang="zh-CN" altLang="zh-CN" sz="4800" i="1">
                                    <a:latin typeface="Cambria Math" panose="02040503050406030204" pitchFamily="18" charset="0"/>
                                  </a:rPr>
                                </m:ctrlPr>
                              </m:sSubPr>
                              <m:e>
                                <m:r>
                                  <a:rPr lang="en-US" altLang="zh-CN" sz="4800" i="1">
                                    <a:latin typeface="Cambria Math" panose="02040503050406030204" pitchFamily="18" charset="0"/>
                                  </a:rPr>
                                  <m:t>𝜇</m:t>
                                </m:r>
                              </m:e>
                              <m:sub>
                                <m:r>
                                  <a:rPr lang="en-US" altLang="zh-CN" sz="4800" i="1">
                                    <a:latin typeface="Cambria Math" panose="02040503050406030204" pitchFamily="18" charset="0"/>
                                  </a:rPr>
                                  <m:t>𝑛</m:t>
                                </m:r>
                              </m:sub>
                            </m:sSub>
                          </m:e>
                        </m:eqArr>
                      </m:e>
                    </m:d>
                  </m:oMath>
                </a14:m>
                <a:endParaRPr lang="zh-CN" altLang="zh-CN" sz="4800" dirty="0"/>
              </a:p>
              <a:p>
                <a:endParaRPr lang="zh-CN" altLang="en-US" sz="4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876146" y="7713142"/>
                <a:ext cx="9864880" cy="3552254"/>
              </a:xfrm>
              <a:prstGeom prst="rect">
                <a:avLst/>
              </a:prstGeom>
              <a:blipFill>
                <a:blip r:embed="rId3"/>
                <a:stretch>
                  <a:fillRect l="-2410"/>
                </a:stretch>
              </a:blipFill>
            </p:spPr>
            <p:txBody>
              <a:bodyPr/>
              <a:lstStyle/>
              <a:p>
                <a:r>
                  <a:rPr lang="zh-CN" altLang="en-US">
                    <a:noFill/>
                  </a:rPr>
                  <a:t> </a:t>
                </a:r>
              </a:p>
            </p:txBody>
          </p:sp>
        </mc:Fallback>
      </mc:AlternateContent>
      <p:cxnSp>
        <p:nvCxnSpPr>
          <p:cNvPr id="10" name="直线连接符 30">
            <a:extLst>
              <a:ext uri="{FF2B5EF4-FFF2-40B4-BE49-F238E27FC236}">
                <a16:creationId xmlns:a16="http://schemas.microsoft.com/office/drawing/2014/main" xmlns="" id="{D761114B-762D-4599-9055-29EEC4E0134B}"/>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2" name="TextBox 19">
            <a:extLst>
              <a:ext uri="{FF2B5EF4-FFF2-40B4-BE49-F238E27FC236}">
                <a16:creationId xmlns:a16="http://schemas.microsoft.com/office/drawing/2014/main" xmlns="" id="{286B5E4C-CAAE-4ECD-BA68-601A759DA591}"/>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717593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559895" y="3347128"/>
                <a:ext cx="24380242" cy="2360070"/>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&amp;3.5%</m:t>
                              </m:r>
                            </m:e>
                            <m:e>
                              <m:r>
                                <a:rPr lang="zh-CN" altLang="en-US" sz="4000">
                                  <a:latin typeface="Cambria Math" panose="02040503050406030204" pitchFamily="18" charset="0"/>
                                </a:rPr>
                                <m:t>&amp;2.5%</m:t>
                              </m:r>
                            </m:e>
                            <m:e>
                              <m:r>
                                <a:rPr lang="zh-CN" altLang="en-US" sz="4000">
                                  <a:latin typeface="Cambria Math" panose="02040503050406030204" pitchFamily="18" charset="0"/>
                                </a:rPr>
                                <m:t>⋮</m:t>
                              </m:r>
                            </m:e>
                            <m:e>
                              <m:r>
                                <a:rPr lang="zh-CN" altLang="en-US" sz="4000">
                                  <a:latin typeface="Cambria Math" panose="02040503050406030204" pitchFamily="18" charset="0"/>
                                </a:rPr>
                                <m:t>&amp;−2%</m:t>
                              </m:r>
                            </m:e>
                          </m:eqArr>
                        </m:e>
                      </m:d>
                      <m:r>
                        <a:rPr lang="zh-CN" altLang="en-US" sz="4000">
                          <a:latin typeface="Cambria Math" panose="02040503050406030204" pitchFamily="18" charset="0"/>
                        </a:rPr>
                        <m:t>= </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&amp;1</m:t>
                              </m:r>
                            </m:e>
                            <m:e>
                              <m:r>
                                <a:rPr lang="zh-CN" altLang="en-US" sz="4000">
                                  <a:latin typeface="Cambria Math" panose="02040503050406030204" pitchFamily="18" charset="0"/>
                                </a:rPr>
                                <m:t>&amp;1</m:t>
                              </m:r>
                            </m:e>
                            <m:e>
                              <m:r>
                                <a:rPr lang="zh-CN" altLang="en-US" sz="4000">
                                  <a:latin typeface="Cambria Math" panose="02040503050406030204" pitchFamily="18" charset="0"/>
                                </a:rPr>
                                <m:t>&amp;⋮</m:t>
                              </m:r>
                            </m:e>
                            <m:e>
                              <m:r>
                                <a:rPr lang="zh-CN" altLang="en-US" sz="4000">
                                  <a:latin typeface="Cambria Math" panose="02040503050406030204" pitchFamily="18" charset="0"/>
                                </a:rPr>
                                <m:t>&amp;1</m:t>
                              </m:r>
                            </m:e>
                          </m:eqArr>
                        </m:e>
                      </m:d>
                      <m:r>
                        <a:rPr lang="zh-CN" altLang="en-US" sz="4000">
                          <a:latin typeface="Cambria Math" panose="02040503050406030204" pitchFamily="18" charset="0"/>
                        </a:rPr>
                        <m:t>∗</m:t>
                      </m:r>
                      <m:r>
                        <a:rPr lang="en-US" altLang="zh-CN" sz="4000" i="1">
                          <a:latin typeface="Cambria Math" panose="02040503050406030204" pitchFamily="18" charset="0"/>
                        </a:rPr>
                        <m:t>2.1%</m:t>
                      </m:r>
                      <m:r>
                        <a:rPr lang="zh-CN" altLang="en-US" sz="4000">
                          <a:latin typeface="Cambria Math" panose="02040503050406030204" pitchFamily="18" charset="0"/>
                        </a:rPr>
                        <m:t>+ </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&amp;0.020</m:t>
                              </m:r>
                            </m:e>
                            <m:e>
                              <m:r>
                                <a:rPr lang="zh-CN" altLang="en-US" sz="4000">
                                  <a:latin typeface="Cambria Math" panose="02040503050406030204" pitchFamily="18" charset="0"/>
                                </a:rPr>
                                <m:t>&amp;0.030</m:t>
                              </m:r>
                            </m:e>
                            <m:e>
                              <m:r>
                                <a:rPr lang="zh-CN" altLang="en-US" sz="4000">
                                  <a:latin typeface="Cambria Math" panose="02040503050406030204" pitchFamily="18" charset="0"/>
                                </a:rPr>
                                <m:t>&amp;⋮</m:t>
                              </m:r>
                            </m:e>
                            <m:e>
                              <m:r>
                                <a:rPr lang="zh-CN" altLang="en-US" sz="4000">
                                  <a:latin typeface="Cambria Math" panose="02040503050406030204" pitchFamily="18" charset="0"/>
                                </a:rPr>
                                <m:t>&amp;0.015</m:t>
                              </m:r>
                            </m:e>
                          </m:eqArr>
                        </m:e>
                      </m:d>
                      <m:r>
                        <a:rPr lang="zh-CN" altLang="en-US" sz="4000">
                          <a:latin typeface="Cambria Math" panose="02040503050406030204" pitchFamily="18" charset="0"/>
                        </a:rPr>
                        <m:t>∗</m:t>
                      </m:r>
                      <m:r>
                        <a:rPr lang="en-US" altLang="zh-CN" sz="4000" i="1">
                          <a:latin typeface="Cambria Math" panose="02040503050406030204" pitchFamily="18" charset="0"/>
                        </a:rPr>
                        <m:t>0.5%</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&amp;1.035</m:t>
                              </m:r>
                            </m:e>
                            <m:e>
                              <m:r>
                                <a:rPr lang="zh-CN" altLang="en-US" sz="4000">
                                  <a:latin typeface="Cambria Math" panose="02040503050406030204" pitchFamily="18" charset="0"/>
                                </a:rPr>
                                <m:t>&amp;1.040</m:t>
                              </m:r>
                            </m:e>
                            <m:e>
                              <m:r>
                                <a:rPr lang="zh-CN" altLang="en-US" sz="4000">
                                  <a:latin typeface="Cambria Math" panose="02040503050406030204" pitchFamily="18" charset="0"/>
                                </a:rPr>
                                <m:t>&amp;⋮</m:t>
                              </m:r>
                            </m:e>
                            <m:e>
                              <m:r>
                                <a:rPr lang="zh-CN" altLang="en-US" sz="4000">
                                  <a:latin typeface="Cambria Math" panose="02040503050406030204" pitchFamily="18" charset="0"/>
                                </a:rPr>
                                <m:t>&amp;1.001</m:t>
                              </m:r>
                            </m:e>
                          </m:eqArr>
                        </m:e>
                      </m:d>
                      <m:r>
                        <a:rPr lang="zh-CN" altLang="en-US" sz="4000">
                          <a:latin typeface="Cambria Math" panose="02040503050406030204" pitchFamily="18" charset="0"/>
                        </a:rPr>
                        <m:t>∗</m:t>
                      </m:r>
                      <m:r>
                        <a:rPr lang="en-US" altLang="zh-CN" sz="4000" i="1">
                          <a:latin typeface="Cambria Math" panose="02040503050406030204" pitchFamily="18" charset="0"/>
                        </a:rPr>
                        <m:t>0.1%</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&amp;0</m:t>
                              </m:r>
                            </m:e>
                            <m:e>
                              <m:r>
                                <a:rPr lang="zh-CN" altLang="en-US" sz="4000">
                                  <a:latin typeface="Cambria Math" panose="02040503050406030204" pitchFamily="18" charset="0"/>
                                </a:rPr>
                                <m:t>&amp;−0.01</m:t>
                              </m:r>
                            </m:e>
                            <m:e>
                              <m:r>
                                <a:rPr lang="zh-CN" altLang="en-US" sz="4000">
                                  <a:latin typeface="Cambria Math" panose="02040503050406030204" pitchFamily="18" charset="0"/>
                                </a:rPr>
                                <m:t>&amp;⋮</m:t>
                              </m:r>
                            </m:e>
                            <m:e>
                              <m:r>
                                <a:rPr lang="zh-CN" altLang="en-US" sz="4000">
                                  <a:latin typeface="Cambria Math" panose="02040503050406030204" pitchFamily="18" charset="0"/>
                                </a:rPr>
                                <m:t>&amp;0.05</m:t>
                              </m:r>
                            </m:e>
                          </m:eqArr>
                        </m:e>
                      </m:d>
                      <m:r>
                        <a:rPr lang="zh-CN" altLang="en-US" sz="4000">
                          <a:latin typeface="Cambria Math" panose="02040503050406030204" pitchFamily="18" charset="0"/>
                        </a:rPr>
                        <m:t>∗</m:t>
                      </m:r>
                      <m:r>
                        <a:rPr lang="en-US" altLang="zh-CN" sz="4000" i="1">
                          <a:latin typeface="Cambria Math" panose="02040503050406030204" pitchFamily="18" charset="0"/>
                        </a:rPr>
                        <m:t>1%</m:t>
                      </m:r>
                      <m:r>
                        <a:rPr lang="zh-CN" altLang="en-US" sz="4000">
                          <a:latin typeface="Cambria Math" panose="02040503050406030204" pitchFamily="18" charset="0"/>
                        </a:rPr>
                        <m:t>+</m:t>
                      </m:r>
                      <m:d>
                        <m:dPr>
                          <m:begChr m:val="["/>
                          <m:endChr m:val="]"/>
                          <m:ctrlPr>
                            <a:rPr lang="zh-CN" altLang="en-US" sz="4000" i="1">
                              <a:latin typeface="Cambria Math" panose="02040503050406030204" pitchFamily="18" charset="0"/>
                            </a:rPr>
                          </m:ctrlPr>
                        </m:dPr>
                        <m:e>
                          <m:eqArr>
                            <m:eqArrPr>
                              <m:ctrlPr>
                                <a:rPr lang="zh-CN" altLang="en-US" sz="4000" i="1">
                                  <a:latin typeface="Cambria Math" panose="02040503050406030204" pitchFamily="18" charset="0"/>
                                </a:rPr>
                              </m:ctrlPr>
                            </m:eqArrPr>
                            <m:e>
                              <m:r>
                                <a:rPr lang="zh-CN" altLang="en-US" sz="4000">
                                  <a:latin typeface="Cambria Math" panose="02040503050406030204" pitchFamily="18" charset="0"/>
                                </a:rPr>
                                <m:t>&amp;</m:t>
                              </m:r>
                              <m:r>
                                <a:rPr lang="en-US" altLang="zh-CN" sz="4000" i="1">
                                  <a:latin typeface="Cambria Math" panose="02040503050406030204" pitchFamily="18" charset="0"/>
                                </a:rPr>
                                <m:t>0.01%</m:t>
                              </m:r>
                            </m:e>
                            <m:e>
                              <m:r>
                                <a:rPr lang="zh-CN" altLang="en-US" sz="4000">
                                  <a:latin typeface="Cambria Math" panose="02040503050406030204" pitchFamily="18" charset="0"/>
                                </a:rPr>
                                <m:t>&amp;</m:t>
                              </m:r>
                              <m:r>
                                <a:rPr lang="en-US" altLang="zh-CN" sz="4000" i="1">
                                  <a:latin typeface="Cambria Math" panose="02040503050406030204" pitchFamily="18" charset="0"/>
                                </a:rPr>
                                <m:t>0.2%</m:t>
                              </m:r>
                            </m:e>
                            <m:e>
                              <m:r>
                                <a:rPr lang="zh-CN" altLang="en-US" sz="4000">
                                  <a:latin typeface="Cambria Math" panose="02040503050406030204" pitchFamily="18" charset="0"/>
                                </a:rPr>
                                <m:t>&amp;⋮</m:t>
                              </m:r>
                            </m:e>
                            <m:e>
                              <m:r>
                                <a:rPr lang="zh-CN" altLang="en-US" sz="4000">
                                  <a:latin typeface="Cambria Math" panose="02040503050406030204" pitchFamily="18" charset="0"/>
                                </a:rPr>
                                <m:t>&amp;</m:t>
                              </m:r>
                              <m:r>
                                <a:rPr lang="en-US" altLang="zh-CN" sz="4000" i="1">
                                  <a:latin typeface="Cambria Math" panose="02040503050406030204" pitchFamily="18" charset="0"/>
                                </a:rPr>
                                <m:t>0.02%</m:t>
                              </m:r>
                            </m:e>
                          </m:eqArr>
                        </m:e>
                      </m:d>
                    </m:oMath>
                  </m:oMathPara>
                </a14:m>
                <a:endParaRPr lang="zh-CN" altLang="en-US" sz="4000" dirty="0"/>
              </a:p>
            </p:txBody>
          </p:sp>
        </mc:Choice>
        <mc:Fallback xmlns="">
          <p:sp>
            <p:nvSpPr>
              <p:cNvPr id="2" name="矩形 1"/>
              <p:cNvSpPr>
                <a:spLocks noRot="1" noChangeAspect="1" noMove="1" noResize="1" noEditPoints="1" noAdjustHandles="1" noChangeArrowheads="1" noChangeShapeType="1" noTextEdit="1"/>
              </p:cNvSpPr>
              <p:nvPr/>
            </p:nvSpPr>
            <p:spPr>
              <a:xfrm>
                <a:off x="-559895" y="3347128"/>
                <a:ext cx="24380242" cy="2360070"/>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1983431" y="7215410"/>
            <a:ext cx="516199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分解股票</a:t>
            </a:r>
            <a:r>
              <a:rPr lang="en-US" altLang="zh-CN" sz="4000" dirty="0">
                <a:latin typeface="微软雅黑" panose="020B0503020204020204" pitchFamily="34" charset="-122"/>
                <a:ea typeface="微软雅黑" panose="020B0503020204020204" pitchFamily="34" charset="-122"/>
              </a:rPr>
              <a:t>A</a:t>
            </a:r>
            <a:r>
              <a:rPr lang="zh-CN" altLang="en-US" sz="4000" dirty="0">
                <a:latin typeface="微软雅黑" panose="020B0503020204020204" pitchFamily="34" charset="-122"/>
                <a:ea typeface="微软雅黑" panose="020B0503020204020204" pitchFamily="34" charset="-122"/>
              </a:rPr>
              <a:t>的收益率，</a:t>
            </a:r>
            <a:endParaRPr lang="en-US" altLang="zh-CN" sz="4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3681290" y="9266068"/>
            <a:ext cx="2023312" cy="1634408"/>
            <a:chOff x="4154303" y="2862870"/>
            <a:chExt cx="1011656" cy="817204"/>
          </a:xfrm>
        </p:grpSpPr>
        <p:cxnSp>
          <p:nvCxnSpPr>
            <p:cNvPr id="11" name="直接箭头连接符 10"/>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14" name="文本框 13"/>
            <p:cNvSpPr txBox="1"/>
            <p:nvPr/>
          </p:nvSpPr>
          <p:spPr>
            <a:xfrm>
              <a:off x="4154303" y="3418464"/>
              <a:ext cx="1011656" cy="261610"/>
            </a:xfrm>
            <a:prstGeom prst="rect">
              <a:avLst/>
            </a:prstGeom>
            <a:noFill/>
            <a:ln>
              <a:noFill/>
            </a:ln>
          </p:spPr>
          <p:txBody>
            <a:bodyPr wrap="none" rtlCol="0">
              <a:spAutoFit/>
            </a:bodyPr>
            <a:lstStyle/>
            <a:p>
              <a:r>
                <a:rPr lang="en-US" altLang="zh-CN" sz="2800" dirty="0">
                  <a:solidFill>
                    <a:srgbClr val="303C50"/>
                  </a:solidFill>
                  <a:latin typeface="微软雅黑" panose="020B0503020204020204" pitchFamily="34" charset="-122"/>
                  <a:ea typeface="微软雅黑" panose="020B0503020204020204" pitchFamily="34" charset="-122"/>
                </a:rPr>
                <a:t>Beta</a:t>
              </a:r>
              <a:r>
                <a:rPr lang="zh-CN" altLang="en-US" sz="2800" dirty="0">
                  <a:solidFill>
                    <a:srgbClr val="303C50"/>
                  </a:solidFill>
                  <a:latin typeface="微软雅黑" panose="020B0503020204020204" pitchFamily="34" charset="-122"/>
                  <a:ea typeface="微软雅黑" panose="020B0503020204020204" pitchFamily="34" charset="-122"/>
                </a:rPr>
                <a:t>收益率</a:t>
              </a:r>
            </a:p>
          </p:txBody>
        </p:sp>
      </p:grpSp>
      <p:grpSp>
        <p:nvGrpSpPr>
          <p:cNvPr id="15" name="组合 14"/>
          <p:cNvGrpSpPr/>
          <p:nvPr/>
        </p:nvGrpSpPr>
        <p:grpSpPr>
          <a:xfrm>
            <a:off x="6160805" y="9221369"/>
            <a:ext cx="2339102" cy="3152188"/>
            <a:chOff x="4083104" y="2862870"/>
            <a:chExt cx="1169551" cy="1576094"/>
          </a:xfrm>
        </p:grpSpPr>
        <p:cxnSp>
          <p:nvCxnSpPr>
            <p:cNvPr id="18" name="直接箭头连接符 17"/>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19" name="文本框 18"/>
            <p:cNvSpPr txBox="1"/>
            <p:nvPr/>
          </p:nvSpPr>
          <p:spPr>
            <a:xfrm>
              <a:off x="4083104" y="3531023"/>
              <a:ext cx="1169551" cy="907941"/>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在市值因子</a:t>
              </a:r>
              <a:r>
                <a:rPr lang="zh-CN" altLang="en-US" sz="2800" dirty="0" smtClean="0">
                  <a:solidFill>
                    <a:srgbClr val="303C50"/>
                  </a:solidFill>
                  <a:latin typeface="微软雅黑" panose="020B0503020204020204" pitchFamily="34" charset="-122"/>
                  <a:ea typeface="微软雅黑" panose="020B0503020204020204" pitchFamily="34" charset="-122"/>
                </a:rPr>
                <a:t>上</a:t>
              </a:r>
              <a:endParaRPr lang="en-US" altLang="zh-CN" sz="2800" dirty="0" smtClean="0">
                <a:solidFill>
                  <a:srgbClr val="303C50"/>
                </a:solidFill>
                <a:latin typeface="微软雅黑" panose="020B0503020204020204" pitchFamily="34" charset="-122"/>
                <a:ea typeface="微软雅黑" panose="020B0503020204020204" pitchFamily="34" charset="-122"/>
              </a:endParaRPr>
            </a:p>
            <a:p>
              <a:r>
                <a:rPr lang="zh-CN" altLang="en-US" sz="2800" dirty="0" smtClean="0">
                  <a:solidFill>
                    <a:srgbClr val="303C50"/>
                  </a:solidFill>
                  <a:latin typeface="微软雅黑" panose="020B0503020204020204" pitchFamily="34" charset="-122"/>
                  <a:ea typeface="微软雅黑" panose="020B0503020204020204" pitchFamily="34" charset="-122"/>
                </a:rPr>
                <a:t>有</a:t>
              </a:r>
              <a:r>
                <a:rPr lang="en-US" altLang="zh-CN" sz="2800" dirty="0">
                  <a:solidFill>
                    <a:srgbClr val="303C50"/>
                  </a:solidFill>
                  <a:latin typeface="微软雅黑" panose="020B0503020204020204" pitchFamily="34" charset="-122"/>
                  <a:ea typeface="微软雅黑" panose="020B0503020204020204" pitchFamily="34" charset="-122"/>
                </a:rPr>
                <a:t>0.02</a:t>
              </a:r>
              <a:r>
                <a:rPr lang="zh-CN" altLang="en-US" sz="2800" dirty="0" smtClean="0">
                  <a:solidFill>
                    <a:srgbClr val="303C50"/>
                  </a:solidFill>
                  <a:latin typeface="微软雅黑" panose="020B0503020204020204" pitchFamily="34" charset="-122"/>
                  <a:ea typeface="微软雅黑" panose="020B0503020204020204" pitchFamily="34" charset="-122"/>
                </a:rPr>
                <a:t>的</a:t>
              </a:r>
              <a:endParaRPr lang="en-US" altLang="zh-CN" sz="2800" dirty="0" smtClean="0">
                <a:solidFill>
                  <a:srgbClr val="303C50"/>
                </a:solidFill>
                <a:latin typeface="微软雅黑" panose="020B0503020204020204" pitchFamily="34" charset="-122"/>
                <a:ea typeface="微软雅黑" panose="020B0503020204020204" pitchFamily="34" charset="-122"/>
              </a:endParaRPr>
            </a:p>
            <a:p>
              <a:r>
                <a:rPr lang="zh-CN" altLang="en-US" sz="2800" dirty="0" smtClean="0">
                  <a:solidFill>
                    <a:srgbClr val="303C50"/>
                  </a:solidFill>
                  <a:latin typeface="微软雅黑" panose="020B0503020204020204" pitchFamily="34" charset="-122"/>
                  <a:ea typeface="微软雅黑" panose="020B0503020204020204" pitchFamily="34" charset="-122"/>
                </a:rPr>
                <a:t>因子暴露</a:t>
              </a:r>
              <a:endParaRPr lang="en-US" altLang="zh-CN" sz="2800" dirty="0">
                <a:solidFill>
                  <a:srgbClr val="303C50"/>
                </a:solidFill>
                <a:latin typeface="微软雅黑" panose="020B0503020204020204" pitchFamily="34" charset="-122"/>
                <a:ea typeface="微软雅黑" panose="020B0503020204020204" pitchFamily="34" charset="-122"/>
              </a:endParaRPr>
            </a:p>
            <a:p>
              <a:r>
                <a:rPr lang="zh-CN" altLang="en-US" sz="2800" dirty="0" smtClean="0">
                  <a:solidFill>
                    <a:srgbClr val="303C50"/>
                  </a:solidFill>
                  <a:latin typeface="微软雅黑" panose="020B0503020204020204" pitchFamily="34" charset="-122"/>
                  <a:ea typeface="微软雅黑" panose="020B0503020204020204" pitchFamily="34" charset="-122"/>
                </a:rPr>
                <a:t>所</a:t>
              </a:r>
              <a:r>
                <a:rPr lang="zh-CN" altLang="en-US" sz="2800" dirty="0">
                  <a:solidFill>
                    <a:srgbClr val="303C50"/>
                  </a:solidFill>
                  <a:latin typeface="微软雅黑" panose="020B0503020204020204" pitchFamily="34" charset="-122"/>
                  <a:ea typeface="微软雅黑" panose="020B0503020204020204" pitchFamily="34" charset="-122"/>
                </a:rPr>
                <a:t>带来的收益</a:t>
              </a:r>
            </a:p>
          </p:txBody>
        </p:sp>
      </p:grpSp>
      <p:sp>
        <p:nvSpPr>
          <p:cNvPr id="7" name="矩形 6"/>
          <p:cNvSpPr/>
          <p:nvPr/>
        </p:nvSpPr>
        <p:spPr>
          <a:xfrm>
            <a:off x="2005920" y="8336229"/>
            <a:ext cx="1483098" cy="769441"/>
          </a:xfrm>
          <a:prstGeom prst="rect">
            <a:avLst/>
          </a:prstGeom>
        </p:spPr>
        <p:txBody>
          <a:bodyPr wrap="none">
            <a:spAutoFit/>
          </a:bodyPr>
          <a:lstStyle/>
          <a:p>
            <a:r>
              <a:rPr lang="en-US" altLang="zh-CN" sz="4400" dirty="0"/>
              <a:t>3.5%</a:t>
            </a:r>
            <a:endParaRPr lang="zh-CN" altLang="en-US" sz="4400" dirty="0"/>
          </a:p>
        </p:txBody>
      </p:sp>
      <p:sp>
        <p:nvSpPr>
          <p:cNvPr id="8" name="矩形 7"/>
          <p:cNvSpPr/>
          <p:nvPr/>
        </p:nvSpPr>
        <p:spPr>
          <a:xfrm>
            <a:off x="3574114" y="8337147"/>
            <a:ext cx="2234907" cy="769441"/>
          </a:xfrm>
          <a:prstGeom prst="rect">
            <a:avLst/>
          </a:prstGeom>
        </p:spPr>
        <p:txBody>
          <a:bodyPr wrap="none">
            <a:spAutoFit/>
          </a:bodyPr>
          <a:lstStyle/>
          <a:p>
            <a:r>
              <a:rPr lang="en-US" altLang="zh-CN" sz="4400" dirty="0"/>
              <a:t>= 2.1% </a:t>
            </a:r>
            <a:endParaRPr lang="zh-CN" altLang="en-US" sz="4400" dirty="0"/>
          </a:p>
        </p:txBody>
      </p:sp>
      <p:sp>
        <p:nvSpPr>
          <p:cNvPr id="9" name="矩形 8"/>
          <p:cNvSpPr/>
          <p:nvPr/>
        </p:nvSpPr>
        <p:spPr>
          <a:xfrm>
            <a:off x="5819355" y="8336229"/>
            <a:ext cx="3618299" cy="769441"/>
          </a:xfrm>
          <a:prstGeom prst="rect">
            <a:avLst/>
          </a:prstGeom>
        </p:spPr>
        <p:txBody>
          <a:bodyPr wrap="none">
            <a:spAutoFit/>
          </a:bodyPr>
          <a:lstStyle/>
          <a:p>
            <a:r>
              <a:rPr lang="en-US" altLang="zh-CN" sz="4400" dirty="0"/>
              <a:t>+ 0.02*0.5% </a:t>
            </a:r>
            <a:endParaRPr lang="zh-CN" altLang="en-US" sz="4400" dirty="0"/>
          </a:p>
        </p:txBody>
      </p:sp>
      <mc:AlternateContent xmlns:mc="http://schemas.openxmlformats.org/markup-compatibility/2006">
        <mc:Choice xmlns:a14="http://schemas.microsoft.com/office/drawing/2010/main" Requires="a14">
          <p:sp>
            <p:nvSpPr>
              <p:cNvPr id="20" name="矩形 19"/>
              <p:cNvSpPr/>
              <p:nvPr/>
            </p:nvSpPr>
            <p:spPr>
              <a:xfrm>
                <a:off x="9624331" y="8333635"/>
                <a:ext cx="7144905" cy="769441"/>
              </a:xfrm>
              <a:prstGeom prst="rect">
                <a:avLst/>
              </a:prstGeom>
            </p:spPr>
            <p:txBody>
              <a:bodyPr wrap="none">
                <a:spAutoFit/>
              </a:bodyPr>
              <a:lstStyle/>
              <a:p>
                <a:r>
                  <a:rPr lang="en-US" altLang="zh-CN" sz="4400" dirty="0"/>
                  <a:t>+ 1.035*0.1%+</a:t>
                </a:r>
                <a:r>
                  <a:rPr lang="zh-CN" altLang="en-US" sz="4400" dirty="0"/>
                  <a:t> </a:t>
                </a:r>
                <a14:m>
                  <m:oMath xmlns:m="http://schemas.openxmlformats.org/officeDocument/2006/math">
                    <m:r>
                      <a:rPr lang="zh-CN" altLang="en-US" sz="4400">
                        <a:latin typeface="Cambria Math" panose="02040503050406030204" pitchFamily="18" charset="0"/>
                      </a:rPr>
                      <m:t>⋯</m:t>
                    </m:r>
                    <m:r>
                      <a:rPr lang="zh-CN" altLang="en-US" sz="4400" i="1">
                        <a:latin typeface="Cambria Math" panose="02040503050406030204" pitchFamily="18" charset="0"/>
                      </a:rPr>
                      <m:t> </m:t>
                    </m:r>
                  </m:oMath>
                </a14:m>
                <a:r>
                  <a:rPr lang="en-US" altLang="zh-CN" sz="4400" dirty="0"/>
                  <a:t>+ 0*1% </a:t>
                </a:r>
                <a:endParaRPr lang="zh-CN" altLang="en-US" sz="4400" dirty="0"/>
              </a:p>
            </p:txBody>
          </p:sp>
        </mc:Choice>
        <mc:Fallback>
          <p:sp>
            <p:nvSpPr>
              <p:cNvPr id="20" name="矩形 19"/>
              <p:cNvSpPr>
                <a:spLocks noRot="1" noChangeAspect="1" noMove="1" noResize="1" noEditPoints="1" noAdjustHandles="1" noChangeArrowheads="1" noChangeShapeType="1" noTextEdit="1"/>
              </p:cNvSpPr>
              <p:nvPr/>
            </p:nvSpPr>
            <p:spPr>
              <a:xfrm>
                <a:off x="9624331" y="8333635"/>
                <a:ext cx="7144905" cy="769441"/>
              </a:xfrm>
              <a:prstGeom prst="rect">
                <a:avLst/>
              </a:prstGeom>
              <a:blipFill rotWithShape="0">
                <a:blip r:embed="rId3"/>
                <a:stretch>
                  <a:fillRect l="-3072" t="-15873" r="-2901" b="-37302"/>
                </a:stretch>
              </a:blipFill>
            </p:spPr>
            <p:txBody>
              <a:bodyPr/>
              <a:lstStyle/>
              <a:p>
                <a:r>
                  <a:rPr lang="zh-CN" altLang="en-US">
                    <a:noFill/>
                  </a:rPr>
                  <a:t> </a:t>
                </a:r>
              </a:p>
            </p:txBody>
          </p:sp>
        </mc:Fallback>
      </mc:AlternateContent>
      <p:sp>
        <p:nvSpPr>
          <p:cNvPr id="21" name="矩形 20"/>
          <p:cNvSpPr/>
          <p:nvPr/>
        </p:nvSpPr>
        <p:spPr>
          <a:xfrm>
            <a:off x="16929204" y="8333635"/>
            <a:ext cx="2398413" cy="769441"/>
          </a:xfrm>
          <a:prstGeom prst="rect">
            <a:avLst/>
          </a:prstGeom>
        </p:spPr>
        <p:txBody>
          <a:bodyPr wrap="none">
            <a:spAutoFit/>
          </a:bodyPr>
          <a:lstStyle/>
          <a:p>
            <a:r>
              <a:rPr lang="en-US" altLang="zh-CN" sz="4400" dirty="0"/>
              <a:t>+ 0.01%</a:t>
            </a:r>
            <a:endParaRPr lang="zh-CN" altLang="en-US" sz="4400" dirty="0"/>
          </a:p>
        </p:txBody>
      </p:sp>
      <p:grpSp>
        <p:nvGrpSpPr>
          <p:cNvPr id="22" name="组合 21"/>
          <p:cNvGrpSpPr/>
          <p:nvPr/>
        </p:nvGrpSpPr>
        <p:grpSpPr>
          <a:xfrm>
            <a:off x="11668159" y="9266068"/>
            <a:ext cx="3057248" cy="2245716"/>
            <a:chOff x="3980147" y="2862870"/>
            <a:chExt cx="1528624" cy="1122858"/>
          </a:xfrm>
        </p:grpSpPr>
        <p:cxnSp>
          <p:nvCxnSpPr>
            <p:cNvPr id="23" name="直接箭头连接符 22"/>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4" name="文本框 23"/>
            <p:cNvSpPr txBox="1"/>
            <p:nvPr/>
          </p:nvSpPr>
          <p:spPr>
            <a:xfrm>
              <a:off x="3980147" y="3508674"/>
              <a:ext cx="1528624" cy="477054"/>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其他风险</a:t>
              </a:r>
              <a:r>
                <a:rPr lang="zh-CN" altLang="en-US" sz="2800" dirty="0" smtClean="0">
                  <a:solidFill>
                    <a:srgbClr val="303C50"/>
                  </a:solidFill>
                  <a:latin typeface="微软雅黑" panose="020B0503020204020204" pitchFamily="34" charset="-122"/>
                  <a:ea typeface="微软雅黑" panose="020B0503020204020204" pitchFamily="34" charset="-122"/>
                </a:rPr>
                <a:t>因子暴露</a:t>
              </a:r>
              <a:endParaRPr lang="en-US" altLang="zh-CN" sz="2800" dirty="0" smtClean="0">
                <a:solidFill>
                  <a:srgbClr val="303C50"/>
                </a:solidFill>
                <a:latin typeface="微软雅黑" panose="020B0503020204020204" pitchFamily="34" charset="-122"/>
                <a:ea typeface="微软雅黑" panose="020B0503020204020204" pitchFamily="34" charset="-122"/>
              </a:endParaRPr>
            </a:p>
            <a:p>
              <a:r>
                <a:rPr lang="zh-CN" altLang="en-US" sz="2800" dirty="0" smtClean="0">
                  <a:solidFill>
                    <a:srgbClr val="303C50"/>
                  </a:solidFill>
                  <a:latin typeface="微软雅黑" panose="020B0503020204020204" pitchFamily="34" charset="-122"/>
                  <a:ea typeface="微软雅黑" panose="020B0503020204020204" pitchFamily="34" charset="-122"/>
                </a:rPr>
                <a:t>带来</a:t>
              </a:r>
              <a:r>
                <a:rPr lang="zh-CN" altLang="en-US" sz="2800" dirty="0">
                  <a:solidFill>
                    <a:srgbClr val="303C50"/>
                  </a:solidFill>
                  <a:latin typeface="微软雅黑" panose="020B0503020204020204" pitchFamily="34" charset="-122"/>
                  <a:ea typeface="微软雅黑" panose="020B0503020204020204" pitchFamily="34" charset="-122"/>
                </a:rPr>
                <a:t>的收益</a:t>
              </a:r>
            </a:p>
          </p:txBody>
        </p:sp>
      </p:grpSp>
      <p:grpSp>
        <p:nvGrpSpPr>
          <p:cNvPr id="25" name="组合 24"/>
          <p:cNvGrpSpPr/>
          <p:nvPr/>
        </p:nvGrpSpPr>
        <p:grpSpPr>
          <a:xfrm>
            <a:off x="17204461" y="9266068"/>
            <a:ext cx="2698176" cy="1776622"/>
            <a:chOff x="4122336" y="2862870"/>
            <a:chExt cx="1349088" cy="888311"/>
          </a:xfrm>
        </p:grpSpPr>
        <p:cxnSp>
          <p:nvCxnSpPr>
            <p:cNvPr id="26" name="直接箭头连接符 25"/>
            <p:cNvCxnSpPr/>
            <p:nvPr/>
          </p:nvCxnSpPr>
          <p:spPr>
            <a:xfrm flipH="1">
              <a:off x="4660130" y="2862870"/>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7" name="文本框 26"/>
            <p:cNvSpPr txBox="1"/>
            <p:nvPr/>
          </p:nvSpPr>
          <p:spPr>
            <a:xfrm>
              <a:off x="4122336" y="3489571"/>
              <a:ext cx="1349088" cy="261610"/>
            </a:xfrm>
            <a:prstGeom prst="rect">
              <a:avLst/>
            </a:prstGeom>
            <a:noFill/>
            <a:ln>
              <a:noFill/>
            </a:ln>
          </p:spPr>
          <p:txBody>
            <a:bodyPr wrap="none" rtlCol="0">
              <a:spAutoFit/>
            </a:bodyPr>
            <a:lstStyle/>
            <a:p>
              <a:r>
                <a:rPr lang="zh-CN" altLang="en-US" sz="2800" dirty="0">
                  <a:solidFill>
                    <a:srgbClr val="303C50"/>
                  </a:solidFill>
                  <a:latin typeface="微软雅黑" panose="020B0503020204020204" pitchFamily="34" charset="-122"/>
                  <a:ea typeface="微软雅黑" panose="020B0503020204020204" pitchFamily="34" charset="-122"/>
                </a:rPr>
                <a:t>残差，越小越好</a:t>
              </a:r>
            </a:p>
          </p:txBody>
        </p:sp>
      </p:grpSp>
      <p:cxnSp>
        <p:nvCxnSpPr>
          <p:cNvPr id="29" name="直线连接符 30">
            <a:extLst>
              <a:ext uri="{FF2B5EF4-FFF2-40B4-BE49-F238E27FC236}">
                <a16:creationId xmlns:a16="http://schemas.microsoft.com/office/drawing/2014/main" xmlns="" id="{88485FC8-1503-42AF-9A15-53E03307E6E0}"/>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0" name="TextBox 19">
            <a:extLst>
              <a:ext uri="{FF2B5EF4-FFF2-40B4-BE49-F238E27FC236}">
                <a16:creationId xmlns:a16="http://schemas.microsoft.com/office/drawing/2014/main" xmlns="" id="{80021AED-1E07-4C88-B843-2538B7427BD5}"/>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4087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par>
                          <p:cTn id="26" fill="hold">
                            <p:stCondLst>
                              <p:cond delay="500"/>
                            </p:stCondLst>
                            <p:childTnLst>
                              <p:par>
                                <p:cTn id="27" presetID="14" presetClass="exit" presetSubtype="10" fill="hold" nodeType="afterEffect">
                                  <p:stCondLst>
                                    <p:cond delay="0"/>
                                  </p:stCondLst>
                                  <p:childTnLst>
                                    <p:animEffect transition="out" filter="randombar(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par>
                          <p:cTn id="30" fill="hold">
                            <p:stCondLst>
                              <p:cond delay="1000"/>
                            </p:stCondLst>
                            <p:childTnLst>
                              <p:par>
                                <p:cTn id="31" presetID="14" presetClass="entr" presetSubtype="1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randombar(horizontal)">
                                      <p:cBhvr>
                                        <p:cTn id="38" dur="500"/>
                                        <p:tgtEl>
                                          <p:spTgt spid="20"/>
                                        </p:tgtEl>
                                      </p:cBhvr>
                                    </p:animEffect>
                                  </p:childTnLst>
                                </p:cTn>
                              </p:par>
                            </p:childTnLst>
                          </p:cTn>
                        </p:par>
                        <p:par>
                          <p:cTn id="39" fill="hold">
                            <p:stCondLst>
                              <p:cond delay="500"/>
                            </p:stCondLst>
                            <p:childTnLst>
                              <p:par>
                                <p:cTn id="40" presetID="14" presetClass="exit" presetSubtype="10" fill="hold" nodeType="afterEffect">
                                  <p:stCondLst>
                                    <p:cond delay="0"/>
                                  </p:stCondLst>
                                  <p:childTnLst>
                                    <p:animEffect transition="out" filter="randombar(horizontal)">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par>
                          <p:cTn id="43" fill="hold">
                            <p:stCondLst>
                              <p:cond delay="1000"/>
                            </p:stCondLst>
                            <p:childTnLst>
                              <p:par>
                                <p:cTn id="44" presetID="14" presetClass="entr" presetSubtype="1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randombar(horizontal)">
                                      <p:cBhvr>
                                        <p:cTn id="51" dur="500"/>
                                        <p:tgtEl>
                                          <p:spTgt spid="21"/>
                                        </p:tgtEl>
                                      </p:cBhvr>
                                    </p:animEffect>
                                  </p:childTnLst>
                                </p:cTn>
                              </p:par>
                            </p:childTnLst>
                          </p:cTn>
                        </p:par>
                        <p:par>
                          <p:cTn id="52" fill="hold">
                            <p:stCondLst>
                              <p:cond delay="500"/>
                            </p:stCondLst>
                            <p:childTnLst>
                              <p:par>
                                <p:cTn id="53" presetID="14" presetClass="exit" presetSubtype="10" fill="hold" nodeType="afterEffect">
                                  <p:stCondLst>
                                    <p:cond delay="0"/>
                                  </p:stCondLst>
                                  <p:childTnLst>
                                    <p:animEffect transition="out" filter="randombar(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childTnLst>
                          </p:cTn>
                        </p:par>
                        <p:par>
                          <p:cTn id="56" fill="hold">
                            <p:stCondLst>
                              <p:cond delay="1000"/>
                            </p:stCondLst>
                            <p:childTnLst>
                              <p:par>
                                <p:cTn id="57" presetID="14" presetClass="entr" presetSubtype="1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randombar(horizont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346411" y="3684509"/>
                <a:ext cx="9691178"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8000" i="1">
                          <a:latin typeface="Cambria Math" panose="02040503050406030204" pitchFamily="18" charset="0"/>
                        </a:rPr>
                        <m:t>𝑟</m:t>
                      </m:r>
                      <m:r>
                        <a:rPr lang="zh-CN" altLang="en-US" sz="8000">
                          <a:latin typeface="Cambria Math" panose="02040503050406030204" pitchFamily="18" charset="0"/>
                        </a:rPr>
                        <m:t>=</m:t>
                      </m:r>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𝑥</m:t>
                          </m:r>
                        </m:e>
                        <m:sub>
                          <m:r>
                            <a:rPr lang="zh-CN" altLang="en-US" sz="8000" i="1">
                              <a:latin typeface="Cambria Math" panose="02040503050406030204" pitchFamily="18" charset="0"/>
                            </a:rPr>
                            <m:t>𝑏𝑒𝑡𝑎</m:t>
                          </m:r>
                        </m:sub>
                      </m:sSub>
                      <m:r>
                        <a:rPr lang="zh-CN" altLang="en-US" sz="8000">
                          <a:latin typeface="Cambria Math" panose="02040503050406030204" pitchFamily="18" charset="0"/>
                        </a:rPr>
                        <m:t>∗</m:t>
                      </m:r>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𝑓</m:t>
                          </m:r>
                        </m:e>
                        <m:sub>
                          <m:r>
                            <a:rPr lang="zh-CN" altLang="en-US" sz="8000" i="1">
                              <a:latin typeface="Cambria Math" panose="02040503050406030204" pitchFamily="18" charset="0"/>
                            </a:rPr>
                            <m:t>𝑏𝑒𝑡𝑎</m:t>
                          </m:r>
                        </m:sub>
                      </m:sSub>
                      <m:r>
                        <a:rPr lang="zh-CN" altLang="en-US" sz="8000">
                          <a:latin typeface="Cambria Math" panose="02040503050406030204" pitchFamily="18" charset="0"/>
                        </a:rPr>
                        <m:t>+ </m:t>
                      </m:r>
                      <m:r>
                        <a:rPr lang="zh-CN" altLang="en-US" sz="8000" i="1">
                          <a:latin typeface="Cambria Math" panose="02040503050406030204" pitchFamily="18" charset="0"/>
                        </a:rPr>
                        <m:t>𝜇</m:t>
                      </m:r>
                    </m:oMath>
                  </m:oMathPara>
                </a14:m>
                <a:endParaRPr lang="zh-CN" altLang="en-US" sz="8000" dirty="0"/>
              </a:p>
            </p:txBody>
          </p:sp>
        </mc:Choice>
        <mc:Fallback xmlns="">
          <p:sp>
            <p:nvSpPr>
              <p:cNvPr id="2" name="矩形 1"/>
              <p:cNvSpPr>
                <a:spLocks noRot="1" noChangeAspect="1" noMove="1" noResize="1" noEditPoints="1" noAdjustHandles="1" noChangeArrowheads="1" noChangeShapeType="1" noTextEdit="1"/>
              </p:cNvSpPr>
              <p:nvPr/>
            </p:nvSpPr>
            <p:spPr>
              <a:xfrm>
                <a:off x="7346411" y="3684509"/>
                <a:ext cx="9691178" cy="132343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343781" y="3579095"/>
                <a:ext cx="10015369"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3" name="矩形 2"/>
              <p:cNvSpPr>
                <a:spLocks noRot="1" noChangeAspect="1" noMove="1" noResize="1" noEditPoints="1" noAdjustHandles="1" noChangeArrowheads="1" noChangeShapeType="1" noTextEdit="1"/>
              </p:cNvSpPr>
              <p:nvPr/>
            </p:nvSpPr>
            <p:spPr>
              <a:xfrm>
                <a:off x="7343781" y="3579095"/>
                <a:ext cx="10015369" cy="1428789"/>
              </a:xfrm>
              <a:prstGeom prst="rect">
                <a:avLst/>
              </a:prstGeom>
              <a:blipFill>
                <a:blip r:embed="rId3"/>
                <a:stretch>
                  <a:fillRect/>
                </a:stretch>
              </a:blipFill>
            </p:spPr>
            <p:txBody>
              <a:bodyPr/>
              <a:lstStyle/>
              <a:p>
                <a:r>
                  <a:rPr lang="zh-CN" altLang="en-US">
                    <a:noFill/>
                  </a:rPr>
                  <a:t> </a:t>
                </a:r>
              </a:p>
            </p:txBody>
          </p:sp>
        </mc:Fallback>
      </mc:AlternateContent>
      <p:sp>
        <p:nvSpPr>
          <p:cNvPr id="6" name="文本框 5"/>
          <p:cNvSpPr txBox="1"/>
          <p:nvPr/>
        </p:nvSpPr>
        <p:spPr>
          <a:xfrm>
            <a:off x="11540987" y="5288341"/>
            <a:ext cx="1620957" cy="954107"/>
          </a:xfrm>
          <a:prstGeom prst="rect">
            <a:avLst/>
          </a:prstGeom>
          <a:noFill/>
        </p:spPr>
        <p:txBody>
          <a:bodyPr wrap="none" rtlCol="0">
            <a:spAutoFit/>
          </a:bodyPr>
          <a:lstStyle/>
          <a:p>
            <a:r>
              <a:rPr lang="zh-CN" altLang="en-US" sz="5600" dirty="0">
                <a:latin typeface="微软雅黑" panose="020B0503020204020204" pitchFamily="34" charset="-122"/>
                <a:ea typeface="微软雅黑" panose="020B0503020204020204" pitchFamily="34" charset="-122"/>
              </a:rPr>
              <a:t>解释</a:t>
            </a:r>
          </a:p>
        </p:txBody>
      </p:sp>
      <mc:AlternateContent xmlns:mc="http://schemas.openxmlformats.org/markup-compatibility/2006" xmlns:a14="http://schemas.microsoft.com/office/drawing/2010/main">
        <mc:Choice Requires="a14">
          <p:sp>
            <p:nvSpPr>
              <p:cNvPr id="9" name="矩形 8"/>
              <p:cNvSpPr/>
              <p:nvPr/>
            </p:nvSpPr>
            <p:spPr>
              <a:xfrm>
                <a:off x="7065798" y="8788691"/>
                <a:ext cx="11013335"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9" name="矩形 8"/>
              <p:cNvSpPr>
                <a:spLocks noRot="1" noChangeAspect="1" noMove="1" noResize="1" noEditPoints="1" noAdjustHandles="1" noChangeArrowheads="1" noChangeShapeType="1" noTextEdit="1"/>
              </p:cNvSpPr>
              <p:nvPr/>
            </p:nvSpPr>
            <p:spPr>
              <a:xfrm>
                <a:off x="7065798" y="8788691"/>
                <a:ext cx="11013335" cy="1428789"/>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p:cNvSpPr txBox="1"/>
          <p:nvPr/>
        </p:nvSpPr>
        <p:spPr>
          <a:xfrm>
            <a:off x="11571753" y="7792177"/>
            <a:ext cx="1620957" cy="954107"/>
          </a:xfrm>
          <a:prstGeom prst="rect">
            <a:avLst/>
          </a:prstGeom>
          <a:noFill/>
        </p:spPr>
        <p:txBody>
          <a:bodyPr wrap="none" rtlCol="0">
            <a:spAutoFit/>
          </a:bodyPr>
          <a:lstStyle/>
          <a:p>
            <a:r>
              <a:rPr lang="zh-CN" altLang="en-US" sz="5600" dirty="0">
                <a:latin typeface="微软雅黑" panose="020B0503020204020204" pitchFamily="34" charset="-122"/>
                <a:ea typeface="微软雅黑" panose="020B0503020204020204" pitchFamily="34" charset="-122"/>
              </a:rPr>
              <a:t>预测</a:t>
            </a:r>
          </a:p>
        </p:txBody>
      </p:sp>
      <p:sp>
        <p:nvSpPr>
          <p:cNvPr id="10" name="下箭头 9"/>
          <p:cNvSpPr/>
          <p:nvPr/>
        </p:nvSpPr>
        <p:spPr>
          <a:xfrm>
            <a:off x="12161230" y="6542248"/>
            <a:ext cx="380468" cy="942608"/>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cxnSp>
        <p:nvCxnSpPr>
          <p:cNvPr id="18" name="直线连接符 30">
            <a:extLst>
              <a:ext uri="{FF2B5EF4-FFF2-40B4-BE49-F238E27FC236}">
                <a16:creationId xmlns:a16="http://schemas.microsoft.com/office/drawing/2014/main" xmlns="" id="{0511FB85-C7BF-4794-9086-AD38693AC202}"/>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9" name="TextBox 19">
            <a:extLst>
              <a:ext uri="{FF2B5EF4-FFF2-40B4-BE49-F238E27FC236}">
                <a16:creationId xmlns:a16="http://schemas.microsoft.com/office/drawing/2014/main" xmlns="" id="{D89F8546-6BF2-4CCF-84F6-BA4F718FF7B4}"/>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15722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9" grpId="0"/>
      <p:bldP spid="14"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p:cNvSpPr/>
              <p:nvPr/>
            </p:nvSpPr>
            <p:spPr>
              <a:xfrm>
                <a:off x="6821958" y="3093285"/>
                <a:ext cx="11013335" cy="14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𝑓</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𝜇</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9" name="矩形 8"/>
              <p:cNvSpPr>
                <a:spLocks noRot="1" noChangeAspect="1" noMove="1" noResize="1" noEditPoints="1" noAdjustHandles="1" noChangeArrowheads="1" noChangeShapeType="1" noTextEdit="1"/>
              </p:cNvSpPr>
              <p:nvPr/>
            </p:nvSpPr>
            <p:spPr>
              <a:xfrm>
                <a:off x="6821958" y="3093285"/>
                <a:ext cx="11013335" cy="1428789"/>
              </a:xfrm>
              <a:prstGeom prst="rect">
                <a:avLst/>
              </a:prstGeom>
              <a:blipFill>
                <a:blip r:embed="rId2"/>
                <a:stretch>
                  <a:fillRect/>
                </a:stretch>
              </a:blipFill>
            </p:spPr>
            <p:txBody>
              <a:bodyPr/>
              <a:lstStyle/>
              <a:p>
                <a:r>
                  <a:rPr lang="zh-CN" altLang="en-US">
                    <a:noFill/>
                  </a:rPr>
                  <a:t> </a:t>
                </a:r>
              </a:p>
            </p:txBody>
          </p:sp>
        </mc:Fallback>
      </mc:AlternateContent>
      <p:sp>
        <p:nvSpPr>
          <p:cNvPr id="15" name="下箭头 14"/>
          <p:cNvSpPr/>
          <p:nvPr/>
        </p:nvSpPr>
        <p:spPr>
          <a:xfrm>
            <a:off x="12138392" y="5444088"/>
            <a:ext cx="380468" cy="942608"/>
          </a:xfrm>
          <a:prstGeom prst="downArrow">
            <a:avLst/>
          </a:prstGeom>
          <a:solidFill>
            <a:srgbClr val="303C50"/>
          </a:solidFill>
          <a:ln>
            <a:solidFill>
              <a:srgbClr val="303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mc:AlternateContent xmlns:mc="http://schemas.openxmlformats.org/markup-compatibility/2006" xmlns:a14="http://schemas.microsoft.com/office/drawing/2010/main">
        <mc:Choice Requires="a14">
          <p:sp>
            <p:nvSpPr>
              <p:cNvPr id="18" name="矩形 17"/>
              <p:cNvSpPr/>
              <p:nvPr/>
            </p:nvSpPr>
            <p:spPr>
              <a:xfrm>
                <a:off x="8295344" y="6931057"/>
                <a:ext cx="8066567"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𝑟</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r>
                                <a:rPr lang="zh-CN" altLang="en-US" sz="8000">
                                  <a:latin typeface="Cambria Math" panose="02040503050406030204" pitchFamily="18" charset="0"/>
                                </a:rPr>
                                <m:t>+1</m:t>
                              </m:r>
                            </m:e>
                            <m:sub/>
                          </m:sSub>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zh-CN" altLang="en-US" sz="8000" i="1">
                              <a:latin typeface="Cambria Math" panose="02040503050406030204" pitchFamily="18" charset="0"/>
                            </a:rPr>
                            <m:t>𝑥</m:t>
                          </m:r>
                        </m:e>
                        <m:sup>
                          <m:r>
                            <a:rPr lang="en-US" altLang="zh-CN" sz="8000" i="1">
                              <a:latin typeface="Cambria Math" panose="02040503050406030204" pitchFamily="18" charset="0"/>
                            </a:rPr>
                            <m:t>𝑡</m:t>
                          </m:r>
                        </m:sup>
                      </m:sSup>
                      <m:r>
                        <a:rPr lang="zh-CN" altLang="en-US" sz="8000">
                          <a:latin typeface="Cambria Math" panose="02040503050406030204" pitchFamily="18" charset="0"/>
                        </a:rPr>
                        <m:t>∗</m:t>
                      </m:r>
                      <m:sSup>
                        <m:sSupPr>
                          <m:ctrlPr>
                            <a:rPr lang="zh-CN" altLang="en-US" sz="8000" i="1">
                              <a:latin typeface="Cambria Math" panose="02040503050406030204" pitchFamily="18" charset="0"/>
                            </a:rPr>
                          </m:ctrlPr>
                        </m:sSupPr>
                        <m:e>
                          <m:r>
                            <a:rPr lang="en-US" altLang="zh-CN" sz="8000" i="1">
                              <a:latin typeface="Cambria Math" panose="02040503050406030204" pitchFamily="18" charset="0"/>
                            </a:rPr>
                            <m:t>𝑤</m:t>
                          </m:r>
                        </m:e>
                        <m:sup>
                          <m:sSub>
                            <m:sSubPr>
                              <m:ctrlPr>
                                <a:rPr lang="zh-CN" altLang="en-US" sz="8000" i="1">
                                  <a:latin typeface="Cambria Math" panose="02040503050406030204" pitchFamily="18" charset="0"/>
                                </a:rPr>
                              </m:ctrlPr>
                            </m:sSubPr>
                            <m:e>
                              <m:r>
                                <a:rPr lang="zh-CN" altLang="en-US" sz="8000" i="1">
                                  <a:latin typeface="Cambria Math" panose="02040503050406030204" pitchFamily="18" charset="0"/>
                                </a:rPr>
                                <m:t>𝑡</m:t>
                              </m:r>
                            </m:e>
                            <m:sub/>
                          </m:sSub>
                        </m:sup>
                      </m:sSup>
                    </m:oMath>
                  </m:oMathPara>
                </a14:m>
                <a:endParaRPr lang="zh-CN" altLang="en-US" sz="8000" dirty="0"/>
              </a:p>
            </p:txBody>
          </p:sp>
        </mc:Choice>
        <mc:Fallback xmlns="">
          <p:sp>
            <p:nvSpPr>
              <p:cNvPr id="18" name="矩形 17"/>
              <p:cNvSpPr>
                <a:spLocks noRot="1" noChangeAspect="1" noMove="1" noResize="1" noEditPoints="1" noAdjustHandles="1" noChangeArrowheads="1" noChangeShapeType="1" noTextEdit="1"/>
              </p:cNvSpPr>
              <p:nvPr/>
            </p:nvSpPr>
            <p:spPr>
              <a:xfrm>
                <a:off x="8295344" y="6931057"/>
                <a:ext cx="8066567" cy="132343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8541016" y="6156919"/>
                <a:ext cx="3909788"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1)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sSup>
                      <m:sSupPr>
                        <m:ctrlPr>
                          <a:rPr lang="zh-CN" altLang="en-US" sz="5600" i="1">
                            <a:latin typeface="Cambria Math" panose="02040503050406030204" pitchFamily="18" charset="0"/>
                          </a:rPr>
                        </m:ctrlPr>
                      </m:sSupPr>
                      <m:e>
                        <m:r>
                          <a:rPr lang="zh-CN" altLang="en-US" sz="5600" i="1">
                            <a:latin typeface="Cambria Math" panose="02040503050406030204" pitchFamily="18" charset="0"/>
                          </a:rPr>
                          <m:t>𝑓</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endParaRPr lang="zh-CN" altLang="en-US" sz="5600" dirty="0"/>
              </a:p>
            </p:txBody>
          </p:sp>
        </mc:Choice>
        <mc:Fallback xmlns="">
          <p:sp>
            <p:nvSpPr>
              <p:cNvPr id="7" name="矩形 6"/>
              <p:cNvSpPr>
                <a:spLocks noRot="1" noChangeAspect="1" noMove="1" noResize="1" noEditPoints="1" noAdjustHandles="1" noChangeArrowheads="1" noChangeShapeType="1" noTextEdit="1"/>
              </p:cNvSpPr>
              <p:nvPr/>
            </p:nvSpPr>
            <p:spPr>
              <a:xfrm>
                <a:off x="18541016" y="6156919"/>
                <a:ext cx="3909788" cy="954107"/>
              </a:xfrm>
              <a:prstGeom prst="rect">
                <a:avLst/>
              </a:prstGeom>
              <a:blipFill>
                <a:blip r:embed="rId4"/>
                <a:stretch>
                  <a:fillRect t="-17834" b="-38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8540214" y="7230855"/>
                <a:ext cx="4446795"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2)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m:t>
                        </m:r>
                        <m:r>
                          <a:rPr lang="zh-CN" altLang="en-US" sz="5600" i="1">
                            <a:latin typeface="Cambria Math" panose="02040503050406030204" pitchFamily="18" charset="0"/>
                          </a:rPr>
                          <m:t>𝑓</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endParaRPr lang="zh-CN" altLang="en-US" sz="5600" dirty="0"/>
              </a:p>
            </p:txBody>
          </p:sp>
        </mc:Choice>
        <mc:Fallback xmlns="">
          <p:sp>
            <p:nvSpPr>
              <p:cNvPr id="19" name="矩形 18"/>
              <p:cNvSpPr>
                <a:spLocks noRot="1" noChangeAspect="1" noMove="1" noResize="1" noEditPoints="1" noAdjustHandles="1" noChangeArrowheads="1" noChangeShapeType="1" noTextEdit="1"/>
              </p:cNvSpPr>
              <p:nvPr/>
            </p:nvSpPr>
            <p:spPr>
              <a:xfrm>
                <a:off x="18540214" y="7230855"/>
                <a:ext cx="4446795" cy="954107"/>
              </a:xfrm>
              <a:prstGeom prst="rect">
                <a:avLst/>
              </a:prstGeom>
              <a:blipFill>
                <a:blip r:embed="rId5"/>
                <a:stretch>
                  <a:fillRect t="-17834" b="-38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8540310" y="8346829"/>
                <a:ext cx="3161635" cy="954107"/>
              </a:xfrm>
              <a:prstGeom prst="rect">
                <a:avLst/>
              </a:prstGeom>
            </p:spPr>
            <p:txBody>
              <a:bodyPr wrap="none">
                <a:spAutoFit/>
              </a:bodyPr>
              <a:lstStyle/>
              <a:p>
                <a14:m>
                  <m:oMath xmlns:m="http://schemas.openxmlformats.org/officeDocument/2006/math">
                    <m:sSup>
                      <m:sSupPr>
                        <m:ctrlPr>
                          <a:rPr lang="zh-CN" altLang="en-US" sz="5600" i="1">
                            <a:latin typeface="Cambria Math" panose="02040503050406030204" pitchFamily="18" charset="0"/>
                          </a:rPr>
                        </m:ctrlPr>
                      </m:sSupPr>
                      <m:e>
                        <m:r>
                          <a:rPr lang="en-US" altLang="zh-CN" sz="5600" i="1">
                            <a:latin typeface="Cambria Math" panose="02040503050406030204" pitchFamily="18" charset="0"/>
                          </a:rPr>
                          <m:t>3) </m:t>
                        </m:r>
                        <m:r>
                          <a:rPr lang="en-US" altLang="zh-CN" sz="5600" i="1">
                            <a:latin typeface="Cambria Math" panose="02040503050406030204" pitchFamily="18" charset="0"/>
                          </a:rPr>
                          <m:t>𝑤</m:t>
                        </m:r>
                      </m:e>
                      <m:sup>
                        <m:sSub>
                          <m:sSubPr>
                            <m:ctrlPr>
                              <a:rPr lang="zh-CN" altLang="en-US" sz="5600" i="1">
                                <a:latin typeface="Cambria Math" panose="02040503050406030204" pitchFamily="18" charset="0"/>
                              </a:rPr>
                            </m:ctrlPr>
                          </m:sSubPr>
                          <m:e>
                            <m:r>
                              <a:rPr lang="zh-CN" altLang="en-US" sz="5600" i="1">
                                <a:latin typeface="Cambria Math" panose="02040503050406030204" pitchFamily="18" charset="0"/>
                              </a:rPr>
                              <m:t>𝑡</m:t>
                            </m:r>
                          </m:e>
                          <m:sub/>
                        </m:sSub>
                      </m:sup>
                    </m:sSup>
                  </m:oMath>
                </a14:m>
                <a:r>
                  <a:rPr lang="en-US" altLang="zh-CN" sz="5600" dirty="0"/>
                  <a:t>=</a:t>
                </a:r>
                <a14:m>
                  <m:oMath xmlns:m="http://schemas.openxmlformats.org/officeDocument/2006/math">
                    <m:r>
                      <a:rPr lang="en-US" altLang="zh-CN" sz="5600" i="1">
                        <a:latin typeface="Cambria Math" panose="02040503050406030204" pitchFamily="18" charset="0"/>
                      </a:rPr>
                      <m:t>𝑐</m:t>
                    </m:r>
                  </m:oMath>
                </a14:m>
                <a:endParaRPr lang="zh-CN" altLang="en-US" sz="5600" dirty="0"/>
              </a:p>
            </p:txBody>
          </p:sp>
        </mc:Choice>
        <mc:Fallback xmlns="">
          <p:sp>
            <p:nvSpPr>
              <p:cNvPr id="20" name="矩形 19"/>
              <p:cNvSpPr>
                <a:spLocks noRot="1" noChangeAspect="1" noMove="1" noResize="1" noEditPoints="1" noAdjustHandles="1" noChangeArrowheads="1" noChangeShapeType="1" noTextEdit="1"/>
              </p:cNvSpPr>
              <p:nvPr/>
            </p:nvSpPr>
            <p:spPr>
              <a:xfrm>
                <a:off x="18540310" y="8346829"/>
                <a:ext cx="3161635" cy="954107"/>
              </a:xfrm>
              <a:prstGeom prst="rect">
                <a:avLst/>
              </a:prstGeom>
              <a:blipFill>
                <a:blip r:embed="rId6"/>
                <a:stretch>
                  <a:fillRect t="-17834" b="-38854"/>
                </a:stretch>
              </a:blipFill>
            </p:spPr>
            <p:txBody>
              <a:bodyPr/>
              <a:lstStyle/>
              <a:p>
                <a:r>
                  <a:rPr lang="zh-CN" altLang="en-US">
                    <a:noFill/>
                  </a:rPr>
                  <a:t> </a:t>
                </a:r>
              </a:p>
            </p:txBody>
          </p:sp>
        </mc:Fallback>
      </mc:AlternateContent>
      <p:cxnSp>
        <p:nvCxnSpPr>
          <p:cNvPr id="14" name="直线连接符 30">
            <a:extLst>
              <a:ext uri="{FF2B5EF4-FFF2-40B4-BE49-F238E27FC236}">
                <a16:creationId xmlns:a16="http://schemas.microsoft.com/office/drawing/2014/main" xmlns="" id="{B9D023E8-DBB0-40F9-A56D-84483BE95372}"/>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TextBox 19">
            <a:extLst>
              <a:ext uri="{FF2B5EF4-FFF2-40B4-BE49-F238E27FC236}">
                <a16:creationId xmlns:a16="http://schemas.microsoft.com/office/drawing/2014/main" xmlns="" id="{7A723ACC-C924-4941-8245-95D6C957D07D}"/>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6134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par>
                          <p:cTn id="12" fill="hold">
                            <p:stCondLst>
                              <p:cond delay="1000"/>
                            </p:stCondLst>
                            <p:childTnLst>
                              <p:par>
                                <p:cTn id="13" presetID="14" presetClass="exit" presetSubtype="10" fill="hold" grpId="0" nodeType="afterEffect">
                                  <p:stCondLst>
                                    <p:cond delay="0"/>
                                  </p:stCondLst>
                                  <p:childTnLst>
                                    <p:animEffect transition="out" filter="randombar(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par>
                          <p:cTn id="19" fill="hold">
                            <p:stCondLst>
                              <p:cond delay="1500"/>
                            </p:stCondLst>
                            <p:childTnLst>
                              <p:par>
                                <p:cTn id="20" presetID="64" presetClass="path" presetSubtype="0" accel="50000" decel="50000" fill="hold" grpId="1" nodeType="afterEffect">
                                  <p:stCondLst>
                                    <p:cond delay="0"/>
                                  </p:stCondLst>
                                  <p:childTnLst>
                                    <p:animMotion origin="layout" path="M 0 0 L 0 -0.25 E" pathEditMode="relative" ptsTypes="">
                                      <p:cBhvr>
                                        <p:cTn id="21" dur="2000" fill="hold"/>
                                        <p:tgtEl>
                                          <p:spTgt spid="18"/>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P spid="15" grpId="1" animBg="1"/>
      <p:bldP spid="18" grpId="0"/>
      <p:bldP spid="18" grpId="1"/>
      <p:bldP spid="7"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graphicFrame>
        <p:nvGraphicFramePr>
          <p:cNvPr id="2" name="图示 1"/>
          <p:cNvGraphicFramePr/>
          <p:nvPr>
            <p:extLst/>
          </p:nvPr>
        </p:nvGraphicFramePr>
        <p:xfrm>
          <a:off x="1824087" y="3608588"/>
          <a:ext cx="21249860" cy="7613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18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 name="矩形 3"/>
          <p:cNvSpPr/>
          <p:nvPr/>
        </p:nvSpPr>
        <p:spPr>
          <a:xfrm>
            <a:off x="2020389" y="3962034"/>
            <a:ext cx="20029715" cy="1015663"/>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6000" dirty="0">
                <a:latin typeface="宋体" panose="02010600030101010101" pitchFamily="2" charset="-122"/>
                <a:ea typeface="宋体" panose="02010600030101010101" pitchFamily="2" charset="-122"/>
              </a:rPr>
              <a:t> 多因子投资策略</a:t>
            </a:r>
            <a:r>
              <a:rPr lang="en-US" altLang="zh-CN" sz="6000" dirty="0">
                <a:latin typeface="宋体" panose="02010600030101010101" pitchFamily="2" charset="-122"/>
                <a:ea typeface="宋体" panose="02010600030101010101" pitchFamily="2" charset="-122"/>
              </a:rPr>
              <a:t> = “</a:t>
            </a:r>
            <a:r>
              <a:rPr lang="zh-CN" altLang="en-US" sz="6000" dirty="0">
                <a:latin typeface="宋体" panose="02010600030101010101" pitchFamily="2" charset="-122"/>
                <a:ea typeface="宋体" panose="02010600030101010101" pitchFamily="2" charset="-122"/>
              </a:rPr>
              <a:t>收益</a:t>
            </a:r>
            <a:r>
              <a:rPr lang="en-US" altLang="zh-CN" sz="6000" dirty="0">
                <a:latin typeface="宋体" panose="02010600030101010101" pitchFamily="2" charset="-122"/>
                <a:ea typeface="宋体" panose="02010600030101010101" pitchFamily="2" charset="-122"/>
              </a:rPr>
              <a:t>-</a:t>
            </a:r>
            <a:r>
              <a:rPr lang="zh-CN" altLang="en-US" sz="6000" dirty="0">
                <a:latin typeface="宋体" panose="02010600030101010101" pitchFamily="2" charset="-122"/>
                <a:ea typeface="宋体" panose="02010600030101010101" pitchFamily="2" charset="-122"/>
              </a:rPr>
              <a:t>风险</a:t>
            </a:r>
            <a:r>
              <a:rPr lang="en-US" altLang="zh-CN" sz="6000" dirty="0">
                <a:latin typeface="宋体" panose="02010600030101010101" pitchFamily="2" charset="-122"/>
                <a:ea typeface="宋体" panose="02010600030101010101" pitchFamily="2" charset="-122"/>
              </a:rPr>
              <a:t>”</a:t>
            </a:r>
            <a:r>
              <a:rPr lang="zh-CN" altLang="en-US" sz="6000" dirty="0">
                <a:latin typeface="宋体" panose="02010600030101010101" pitchFamily="2" charset="-122"/>
                <a:ea typeface="宋体" panose="02010600030101010101" pitchFamily="2" charset="-122"/>
              </a:rPr>
              <a:t>的量化表达</a:t>
            </a:r>
            <a:endParaRPr lang="en-US" altLang="zh-CN" sz="6000" dirty="0">
              <a:latin typeface="宋体" panose="02010600030101010101" pitchFamily="2" charset="-122"/>
              <a:ea typeface="宋体" panose="02010600030101010101" pitchFamily="2" charset="-122"/>
            </a:endParaRPr>
          </a:p>
        </p:txBody>
      </p:sp>
      <p:sp>
        <p:nvSpPr>
          <p:cNvPr id="7"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多因子策略是什么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What is Multi-Factor</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8322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数据来源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Source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非常重要的基础</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809452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免费数据。一般的免费数据要么较难获取，要么数据质量欠佳，很难找到方便且优质的数据源。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财经类网站，比如新浪、搜狐、雪球、大智慧等。需要手工爬取，历史回溯期不长；</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在线量化平台，比如</a:t>
            </a:r>
            <a:r>
              <a:rPr lang="en-US" altLang="zh-CN" sz="4000" dirty="0">
                <a:latin typeface="宋体" panose="02010600030101010101" pitchFamily="2" charset="-122"/>
                <a:ea typeface="宋体" panose="02010600030101010101" pitchFamily="2" charset="-122"/>
              </a:rPr>
              <a:t>RiceQunat</a:t>
            </a:r>
            <a:r>
              <a:rPr lang="zh-CN" altLang="en-US" sz="4000" dirty="0">
                <a:latin typeface="宋体" panose="02010600030101010101" pitchFamily="2" charset="-122"/>
                <a:ea typeface="宋体" panose="02010600030101010101" pitchFamily="2" charset="-122"/>
              </a:rPr>
              <a:t>、优矿、聚宽等等。大多数只能在线使用，很少可以下载，免费数据种类有限，大多数支持</a:t>
            </a:r>
            <a:r>
              <a:rPr lang="en-US" altLang="zh-CN" sz="4000" dirty="0">
                <a:latin typeface="宋体" panose="02010600030101010101" pitchFamily="2" charset="-122"/>
                <a:ea typeface="宋体" panose="02010600030101010101" pitchFamily="2" charset="-122"/>
              </a:rPr>
              <a:t>Python</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数据接口，比如</a:t>
            </a:r>
            <a:r>
              <a:rPr lang="en-US" altLang="zh-CN" sz="4000" dirty="0">
                <a:latin typeface="宋体" panose="02010600030101010101" pitchFamily="2" charset="-122"/>
                <a:ea typeface="宋体" panose="02010600030101010101" pitchFamily="2" charset="-122"/>
              </a:rPr>
              <a:t>python</a:t>
            </a:r>
            <a:r>
              <a:rPr lang="zh-CN" altLang="en-US" sz="4000" dirty="0">
                <a:latin typeface="宋体" panose="02010600030101010101" pitchFamily="2" charset="-122"/>
                <a:ea typeface="宋体" panose="02010600030101010101" pitchFamily="2" charset="-122"/>
              </a:rPr>
              <a:t>里的</a:t>
            </a:r>
            <a:r>
              <a:rPr lang="en-US" altLang="zh-CN" sz="4000" dirty="0">
                <a:latin typeface="宋体" panose="02010600030101010101" pitchFamily="2" charset="-122"/>
                <a:ea typeface="宋体" panose="02010600030101010101" pitchFamily="2" charset="-122"/>
              </a:rPr>
              <a:t>TuShare</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R</a:t>
            </a:r>
            <a:r>
              <a:rPr lang="zh-CN" altLang="en-US" sz="4000" dirty="0">
                <a:latin typeface="宋体" panose="02010600030101010101" pitchFamily="2" charset="-122"/>
                <a:ea typeface="宋体" panose="02010600030101010101" pitchFamily="2" charset="-122"/>
              </a:rPr>
              <a:t>的</a:t>
            </a:r>
            <a:r>
              <a:rPr lang="en-US" altLang="zh-CN" sz="4000" dirty="0">
                <a:latin typeface="宋体" panose="02010600030101010101" pitchFamily="2" charset="-122"/>
                <a:ea typeface="宋体" panose="02010600030101010101" pitchFamily="2" charset="-122"/>
              </a:rPr>
              <a:t>Quantmod</a:t>
            </a:r>
            <a:r>
              <a:rPr lang="zh-CN" altLang="en-US" sz="4000" dirty="0">
                <a:latin typeface="宋体" panose="02010600030101010101" pitchFamily="2" charset="-122"/>
                <a:ea typeface="宋体" panose="02010600030101010101" pitchFamily="2" charset="-122"/>
              </a:rPr>
              <a:t>。数据质量未知，有时会出现未知问题；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金融软件试用，比如万得，同花顺等。试用期短。</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9552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数据来源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Source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非常重要的基础</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871007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收费数据。</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金融软件，万得、</a:t>
            </a:r>
            <a:r>
              <a:rPr lang="en-US" altLang="zh-CN" sz="4000" dirty="0">
                <a:latin typeface="宋体" panose="02010600030101010101" pitchFamily="2" charset="-122"/>
                <a:ea typeface="宋体" panose="02010600030101010101" pitchFamily="2" charset="-122"/>
              </a:rPr>
              <a:t>Bloomberg</a:t>
            </a:r>
            <a:r>
              <a:rPr lang="zh-CN" altLang="en-US" sz="4000" dirty="0">
                <a:latin typeface="宋体" panose="02010600030101010101" pitchFamily="2" charset="-122"/>
                <a:ea typeface="宋体" panose="02010600030101010101" pitchFamily="2" charset="-122"/>
              </a:rPr>
              <a:t>、同花顺、易盛、天软等等。数据很贵，有时候也会出错，不能完全信赖。</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专业第三方网站，例如专业做基本金属数据的“上海有色网”等，甚至淘宝买数据。相对便宜，但数据质量较低。</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大型量化公司都会自己收集特殊数据，包括陪调研员前往公司实地调查产品状况、去工厂调查开工率等。</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在国内做量化投资，数据的准确性和完整性确实是很头疼的问题。</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2072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公告信息</a:t>
            </a:r>
          </a:p>
        </p:txBody>
      </p:sp>
      <p:sp>
        <p:nvSpPr>
          <p:cNvPr id="7" name="矩形 6"/>
          <p:cNvSpPr/>
          <p:nvPr/>
        </p:nvSpPr>
        <p:spPr>
          <a:xfrm>
            <a:off x="2952017" y="4004830"/>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股本</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行业分类</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业绩预告、快报</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配股、分红、派息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复权因子信息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交易状态</a:t>
            </a:r>
          </a:p>
        </p:txBody>
      </p:sp>
    </p:spTree>
    <p:extLst>
      <p:ext uri="{BB962C8B-B14F-4D97-AF65-F5344CB8AC3E}">
        <p14:creationId xmlns:p14="http://schemas.microsoft.com/office/powerpoint/2010/main" val="273719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股票财务数据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三大表：资产负债表、利润表、现金流量表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财务报表附注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其它衍生数据</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4489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行情数据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交易所发布行情数据（*最重要）</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成交量、成交额</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主动买卖成交数据</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市场报撤单频率</a:t>
            </a:r>
          </a:p>
        </p:txBody>
      </p:sp>
    </p:spTree>
    <p:extLst>
      <p:ext uri="{BB962C8B-B14F-4D97-AF65-F5344CB8AC3E}">
        <p14:creationId xmlns:p14="http://schemas.microsoft.com/office/powerpoint/2010/main" val="169690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市场数据</a:t>
            </a:r>
          </a:p>
        </p:txBody>
      </p:sp>
      <p:sp>
        <p:nvSpPr>
          <p:cNvPr id="7" name="矩形 6"/>
          <p:cNvSpPr/>
          <p:nvPr/>
        </p:nvSpPr>
        <p:spPr>
          <a:xfrm>
            <a:off x="2952017" y="4004830"/>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利率变动</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指数信息</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指数成分权重</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大宗商品产销量</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库存数据</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宏观经济数据</a:t>
            </a:r>
          </a:p>
        </p:txBody>
      </p:sp>
    </p:spTree>
    <p:extLst>
      <p:ext uri="{BB962C8B-B14F-4D97-AF65-F5344CB8AC3E}">
        <p14:creationId xmlns:p14="http://schemas.microsoft.com/office/powerpoint/2010/main" val="116092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数据类型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Data Type</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大数据类数据</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市场情绪</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舆论影响</a:t>
            </a: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突发新闻</a:t>
            </a:r>
          </a:p>
        </p:txBody>
      </p:sp>
    </p:spTree>
    <p:extLst>
      <p:ext uri="{BB962C8B-B14F-4D97-AF65-F5344CB8AC3E}">
        <p14:creationId xmlns:p14="http://schemas.microsoft.com/office/powerpoint/2010/main" val="1106220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因子是什么</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7" y="4004830"/>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广义上来说，任何与股票有关的数据指标或衍生指标都可以被称为因子。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但是，并不是所有因子都是对实际投资有正面贡献的。狭义上的因子是指</a:t>
            </a:r>
            <a:r>
              <a:rPr lang="zh-CN" altLang="en-US" sz="4000" u="sng" dirty="0">
                <a:latin typeface="宋体" panose="02010600030101010101" pitchFamily="2" charset="-122"/>
                <a:ea typeface="宋体" panose="02010600030101010101" pitchFamily="2" charset="-122"/>
              </a:rPr>
              <a:t>对股价有显著影响的因子</a:t>
            </a:r>
            <a:r>
              <a:rPr lang="zh-CN" altLang="en-US" sz="4000" dirty="0">
                <a:latin typeface="宋体" panose="02010600030101010101" pitchFamily="2" charset="-122"/>
                <a:ea typeface="宋体" panose="02010600030101010101" pitchFamily="2" charset="-122"/>
              </a:rPr>
              <a:t>，也被称为“定价因子”。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定价因子必须有一定的资质，比如在历史上有良好的表现，或对股价变动有较强的解释力度。我们之所以要做单因子测试，就是要去判断某因子是否有这样的资质。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只有通过测试的因子才会被纳入模型中。</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1287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定价因子的分类：</a:t>
            </a:r>
            <a:r>
              <a:rPr lang="en-US" altLang="zh-CN" sz="5400" dirty="0">
                <a:latin typeface="宋体" panose="02010600030101010101" pitchFamily="2" charset="-122"/>
                <a:ea typeface="宋体" panose="02010600030101010101" pitchFamily="2" charset="-122"/>
              </a:rPr>
              <a:t>Alpha</a:t>
            </a:r>
            <a:r>
              <a:rPr lang="zh-CN" altLang="en-US" sz="5400" dirty="0">
                <a:latin typeface="宋体" panose="02010600030101010101" pitchFamily="2" charset="-122"/>
                <a:ea typeface="宋体" panose="02010600030101010101" pitchFamily="2" charset="-122"/>
              </a:rPr>
              <a:t>因子 </a:t>
            </a:r>
            <a:r>
              <a:rPr lang="en-US" altLang="zh-CN" sz="5400" dirty="0">
                <a:latin typeface="宋体" panose="02010600030101010101" pitchFamily="2" charset="-122"/>
                <a:ea typeface="宋体" panose="02010600030101010101" pitchFamily="2" charset="-122"/>
              </a:rPr>
              <a:t>/ </a:t>
            </a:r>
            <a:r>
              <a:rPr lang="zh-CN" altLang="en-US" sz="5400" dirty="0">
                <a:latin typeface="宋体" panose="02010600030101010101" pitchFamily="2" charset="-122"/>
                <a:ea typeface="宋体" panose="02010600030101010101" pitchFamily="2" charset="-122"/>
              </a:rPr>
              <a:t>风险因子</a:t>
            </a:r>
            <a:endParaRPr lang="en-US" altLang="zh-CN" sz="54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420760" y="3621156"/>
            <a:ext cx="13523223" cy="9581851"/>
          </a:xfrm>
          <a:prstGeom prst="rect">
            <a:avLst/>
          </a:prstGeom>
        </p:spPr>
      </p:pic>
    </p:spTree>
    <p:extLst>
      <p:ext uri="{BB962C8B-B14F-4D97-AF65-F5344CB8AC3E}">
        <p14:creationId xmlns:p14="http://schemas.microsoft.com/office/powerpoint/2010/main" val="124079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485900" y="2314782"/>
            <a:ext cx="21095804" cy="10532659"/>
          </a:xfrm>
          <a:prstGeom prst="rect">
            <a:avLst/>
          </a:prstGeom>
        </p:spPr>
      </p:pic>
    </p:spTree>
    <p:extLst>
      <p:ext uri="{BB962C8B-B14F-4D97-AF65-F5344CB8AC3E}">
        <p14:creationId xmlns:p14="http://schemas.microsoft.com/office/powerpoint/2010/main" val="158738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6" name="矩形 5"/>
          <p:cNvSpPr/>
          <p:nvPr/>
        </p:nvSpPr>
        <p:spPr>
          <a:xfrm>
            <a:off x="2435182" y="6020128"/>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多因子模型中，在𝑡时刻，第𝑖支股票的收益率可以被分解为以上形式。</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其中𝑟</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为股票的收益率，𝛽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a:t>
            </a:r>
            <a:r>
              <a:rPr lang="zh-CN" altLang="en-US" sz="4000" u="sng" dirty="0">
                <a:latin typeface="宋体" panose="02010600030101010101" pitchFamily="2" charset="-122"/>
                <a:ea typeface="宋体" panose="02010600030101010101" pitchFamily="2" charset="-122"/>
              </a:rPr>
              <a:t>因子收益率</a:t>
            </a:r>
            <a:r>
              <a:rPr lang="zh-CN" altLang="en-US" sz="4000" dirty="0">
                <a:latin typeface="宋体" panose="02010600030101010101" pitchFamily="2" charset="-122"/>
                <a:ea typeface="宋体" panose="02010600030101010101" pitchFamily="2" charset="-122"/>
              </a:rPr>
              <a:t>或</a:t>
            </a:r>
            <a:r>
              <a:rPr lang="zh-CN" altLang="en-US" sz="4000" u="sng" dirty="0">
                <a:latin typeface="宋体" panose="02010600030101010101" pitchFamily="2" charset="-122"/>
                <a:ea typeface="宋体" panose="02010600030101010101" pitchFamily="2" charset="-122"/>
              </a:rPr>
              <a:t>因子溢价</a:t>
            </a:r>
            <a:r>
              <a:rPr lang="en-US" altLang="zh-CN" sz="4000" u="sng" dirty="0">
                <a:latin typeface="宋体" panose="02010600030101010101" pitchFamily="2" charset="-122"/>
                <a:ea typeface="宋体" panose="02010600030101010101" pitchFamily="2" charset="-122"/>
              </a:rPr>
              <a:t>(</a:t>
            </a:r>
            <a:r>
              <a:rPr lang="en-US" altLang="zh-CN" sz="4000" i="1" u="sng" dirty="0">
                <a:latin typeface="Times New Roman" panose="02020603050405020304" pitchFamily="18" charset="0"/>
                <a:ea typeface="宋体" panose="02010600030101010101" pitchFamily="2" charset="-122"/>
                <a:cs typeface="Times New Roman" panose="02020603050405020304" pitchFamily="18" charset="0"/>
              </a:rPr>
              <a:t>factor return</a:t>
            </a:r>
            <a:r>
              <a:rPr lang="en-US" altLang="zh-CN" sz="4000" u="sng"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，𝑋</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a:t>
            </a:r>
            <a:r>
              <a:rPr lang="zh-CN" altLang="en-US" sz="4000" u="sng" dirty="0">
                <a:latin typeface="宋体" panose="02010600030101010101" pitchFamily="2" charset="-122"/>
                <a:ea typeface="宋体" panose="02010600030101010101" pitchFamily="2" charset="-122"/>
              </a:rPr>
              <a:t>因子暴露</a:t>
            </a:r>
            <a:r>
              <a:rPr lang="zh-CN" altLang="en-US" sz="4000" dirty="0">
                <a:latin typeface="宋体" panose="02010600030101010101" pitchFamily="2" charset="-122"/>
                <a:ea typeface="宋体" panose="02010600030101010101" pitchFamily="2" charset="-122"/>
              </a:rPr>
              <a:t>或</a:t>
            </a:r>
            <a:r>
              <a:rPr lang="zh-CN" altLang="en-US" sz="4000" u="sng" dirty="0">
                <a:latin typeface="宋体" panose="02010600030101010101" pitchFamily="2" charset="-122"/>
                <a:ea typeface="宋体" panose="02010600030101010101" pitchFamily="2" charset="-122"/>
              </a:rPr>
              <a:t>因子载荷</a:t>
            </a:r>
            <a:r>
              <a:rPr lang="en-US" altLang="zh-CN" sz="4000" u="sng" dirty="0">
                <a:latin typeface="宋体" panose="02010600030101010101" pitchFamily="2" charset="-122"/>
                <a:ea typeface="宋体" panose="02010600030101010101" pitchFamily="2" charset="-122"/>
              </a:rPr>
              <a:t>(</a:t>
            </a:r>
            <a:r>
              <a:rPr lang="en-US" altLang="zh-CN" sz="4000" i="1" u="sng" dirty="0">
                <a:latin typeface="Times New Roman" panose="02020603050405020304" pitchFamily="18" charset="0"/>
                <a:ea typeface="宋体" panose="02010600030101010101" pitchFamily="2" charset="-122"/>
                <a:cs typeface="Times New Roman" panose="02020603050405020304" pitchFamily="18" charset="0"/>
              </a:rPr>
              <a:t>factor exposure</a:t>
            </a:r>
            <a:r>
              <a:rPr lang="en-US" altLang="zh-CN" sz="4000" u="sng"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，𝐾为模型中因子的个数， 𝜀</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为特殊收益，代表不可被各类因子所解释的收益率部分。</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b="1"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同一时间的因子收益率𝛽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对每只股票都是相同的；而因子暴露𝑋</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𝑖</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对每只股票都不同。</a:t>
            </a:r>
            <a:endParaRPr lang="en-US" altLang="zh-CN" sz="4000" baseline="-25000" dirty="0">
              <a:latin typeface="宋体" panose="02010600030101010101" pitchFamily="2" charset="-122"/>
              <a:ea typeface="宋体" panose="02010600030101010101" pitchFamily="2" charset="-122"/>
            </a:endParaRPr>
          </a:p>
        </p:txBody>
      </p: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p:cNvSpPr txBox="1"/>
              <p:nvPr/>
            </p:nvSpPr>
            <p:spPr>
              <a:xfrm>
                <a:off x="6419904" y="2108461"/>
                <a:ext cx="10914719" cy="3485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𝒓</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nary>
                        <m:naryPr>
                          <m:chr m:val="∑"/>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naryPr>
                        <m:sub>
                          <m:r>
                            <m:rPr>
                              <m:brk m:alnAt="23"/>
                            </m:r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𝟏</m:t>
                          </m:r>
                        </m:sub>
                        <m:sup>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𝑲</m:t>
                          </m:r>
                        </m:sup>
                        <m:e>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zh-CN" altLang="en-US" sz="8000" b="1" i="1" u="none" strike="noStrike" cap="none" spc="0" normalizeH="0" baseline="0" smtClean="0">
                                  <a:ln>
                                    <a:noFill/>
                                  </a:ln>
                                  <a:solidFill>
                                    <a:srgbClr val="F23B48"/>
                                  </a:solidFill>
                                  <a:effectLst/>
                                  <a:uFillTx/>
                                  <a:latin typeface="Cambria Math" panose="02040503050406030204" pitchFamily="18" charset="0"/>
                                  <a:sym typeface="Helvetica Light"/>
                                </a:rPr>
                                <m:t>𝜷</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𝑿</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𝒌</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sSub>
                            <m:sSubPr>
                              <m:ctrlP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ctrlPr>
                            </m:sSubPr>
                            <m:e>
                              <m:r>
                                <a:rPr kumimoji="0" lang="zh-CN" altLang="en-US" sz="8000" b="1" i="1" u="none" strike="noStrike" cap="none" spc="0" normalizeH="0" baseline="0" smtClean="0">
                                  <a:ln>
                                    <a:noFill/>
                                  </a:ln>
                                  <a:solidFill>
                                    <a:srgbClr val="F23B48"/>
                                  </a:solidFill>
                                  <a:effectLst/>
                                  <a:uFillTx/>
                                  <a:latin typeface="Cambria Math" panose="02040503050406030204" pitchFamily="18" charset="0"/>
                                  <a:sym typeface="Helvetica Light"/>
                                </a:rPr>
                                <m:t>𝜺</m:t>
                              </m:r>
                            </m:e>
                            <m:sub>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𝒊</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m:t>
                              </m:r>
                              <m:r>
                                <a:rPr kumimoji="0" lang="en-US" altLang="zh-CN" sz="8000" b="1" i="1" u="none" strike="noStrike" cap="none" spc="0" normalizeH="0" baseline="0" smtClean="0">
                                  <a:ln>
                                    <a:noFill/>
                                  </a:ln>
                                  <a:solidFill>
                                    <a:srgbClr val="F23B48"/>
                                  </a:solidFill>
                                  <a:effectLst/>
                                  <a:uFillTx/>
                                  <a:latin typeface="Cambria Math" panose="02040503050406030204" pitchFamily="18" charset="0"/>
                                  <a:sym typeface="Helvetica Light"/>
                                </a:rPr>
                                <m:t>𝒕</m:t>
                              </m:r>
                            </m:sub>
                          </m:sSub>
                        </m:e>
                      </m:nary>
                    </m:oMath>
                  </m:oMathPara>
                </a14:m>
                <a:endParaRPr kumimoji="0" lang="zh-CN" altLang="en-US" sz="8000" b="1" i="0" u="none" strike="noStrike" cap="none" spc="0" normalizeH="0" baseline="0" dirty="0">
                  <a:ln>
                    <a:noFill/>
                  </a:ln>
                  <a:solidFill>
                    <a:srgbClr val="F23B48"/>
                  </a:solidFill>
                  <a:effectLst/>
                  <a:uFillTx/>
                  <a:sym typeface="Helvetica Light"/>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419904" y="2108461"/>
                <a:ext cx="10914719" cy="3485698"/>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359369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742911" y="2534271"/>
            <a:ext cx="4983646" cy="10511282"/>
          </a:xfrm>
          <a:prstGeom prst="rect">
            <a:avLst/>
          </a:prstGeom>
        </p:spPr>
      </p:pic>
      <p:sp>
        <p:nvSpPr>
          <p:cNvPr id="7" name="矩形 6"/>
          <p:cNvSpPr/>
          <p:nvPr/>
        </p:nvSpPr>
        <p:spPr>
          <a:xfrm>
            <a:off x="9978886" y="3706656"/>
            <a:ext cx="11330610" cy="809452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除必要的处理外，不建议对因子数据做过多处理。</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去极值：避免极端值对模型产生严重干扰，例如市盈率</a:t>
            </a:r>
            <a:r>
              <a:rPr lang="en-US" altLang="zh-CN" sz="4000" dirty="0">
                <a:latin typeface="宋体" panose="02010600030101010101" pitchFamily="2" charset="-122"/>
                <a:ea typeface="宋体" panose="02010600030101010101" pitchFamily="2" charset="-122"/>
              </a:rPr>
              <a:t>PE</a:t>
            </a:r>
            <a:r>
              <a:rPr lang="zh-CN" altLang="en-US" sz="4000" dirty="0">
                <a:latin typeface="宋体" panose="02010600030101010101" pitchFamily="2" charset="-122"/>
                <a:ea typeface="宋体" panose="02010600030101010101" pitchFamily="2" charset="-122"/>
              </a:rPr>
              <a:t>是“股价</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利润”，当利润＝０时，会计算出无限大的市盈率值，对模型的数据分析造成极大干扰。</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标准化：不同的因子量纲不同，但因子值本身的大小并不重要，重要的是横截面上各支股票因子值的相对大小。</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254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去极值的方法</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中位数去极值法：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其中𝑋</a:t>
            </a:r>
            <a:r>
              <a:rPr lang="en-US" altLang="zh-CN" sz="4000" baseline="-25000" dirty="0">
                <a:latin typeface="宋体" panose="02010600030101010101" pitchFamily="2" charset="-122"/>
                <a:ea typeface="宋体" panose="02010600030101010101" pitchFamily="2" charset="-122"/>
              </a:rPr>
              <a:t>median</a:t>
            </a:r>
            <a:r>
              <a:rPr lang="zh-CN" altLang="en-US" sz="4000" dirty="0">
                <a:latin typeface="宋体" panose="02010600030101010101" pitchFamily="2" charset="-122"/>
                <a:ea typeface="宋体" panose="02010600030101010101" pitchFamily="2" charset="-122"/>
              </a:rPr>
              <a:t>是某横截面上所有股票因子𝑋𝑖的中位数，𝐷</a:t>
            </a:r>
            <a:r>
              <a:rPr lang="zh-CN" altLang="en-US" sz="4000" baseline="-25000" dirty="0">
                <a:latin typeface="宋体" panose="02010600030101010101" pitchFamily="2" charset="-122"/>
                <a:ea typeface="宋体" panose="02010600030101010101" pitchFamily="2" charset="-122"/>
              </a:rPr>
              <a:t>𝑀𝐴𝐷</a:t>
            </a:r>
            <a:r>
              <a:rPr lang="zh-CN" altLang="en-US" sz="4000" dirty="0">
                <a:latin typeface="宋体" panose="02010600030101010101" pitchFamily="2" charset="-122"/>
                <a:ea typeface="宋体" panose="02010600030101010101" pitchFamily="2" charset="-122"/>
              </a:rPr>
              <a:t>为𝐷</a:t>
            </a:r>
            <a:r>
              <a:rPr lang="zh-CN" altLang="en-US" sz="4000" baseline="-25000" dirty="0">
                <a:latin typeface="宋体" panose="02010600030101010101" pitchFamily="2" charset="-122"/>
                <a:ea typeface="宋体" panose="02010600030101010101" pitchFamily="2" charset="-122"/>
              </a:rPr>
              <a:t>𝑀𝐴𝐷　</a:t>
            </a:r>
            <a:r>
              <a:rPr lang="zh-CN" altLang="en-US" sz="4000" dirty="0">
                <a:latin typeface="宋体" panose="02010600030101010101" pitchFamily="2" charset="-122"/>
                <a:ea typeface="宋体" panose="02010600030101010101" pitchFamily="2" charset="-122"/>
              </a:rPr>
              <a:t>｜𝑋𝑖 − 𝑋</a:t>
            </a:r>
            <a:r>
              <a:rPr lang="en-US" altLang="zh-CN" sz="4000" baseline="-25000" dirty="0">
                <a:latin typeface="宋体" panose="02010600030101010101" pitchFamily="2" charset="-122"/>
                <a:ea typeface="宋体" panose="02010600030101010101" pitchFamily="2" charset="-122"/>
              </a:rPr>
              <a:t>median</a:t>
            </a:r>
            <a:r>
              <a:rPr lang="zh-CN" altLang="en-US" sz="4000" dirty="0">
                <a:latin typeface="宋体" panose="02010600030101010101" pitchFamily="2" charset="-122"/>
                <a:ea typeface="宋体" panose="02010600030101010101" pitchFamily="2" charset="-122"/>
              </a:rPr>
              <a:t>｜的中位数，𝑋</a:t>
            </a:r>
            <a:r>
              <a:rPr lang="zh-CN" altLang="en-US" sz="4000" baseline="-25000" dirty="0">
                <a:latin typeface="宋体" panose="02010600030101010101" pitchFamily="2" charset="-122"/>
                <a:ea typeface="宋体" panose="02010600030101010101" pitchFamily="2" charset="-122"/>
              </a:rPr>
              <a:t>𝑖</a:t>
            </a:r>
            <a:r>
              <a:rPr lang="en-US" altLang="zh-CN" sz="4000" baseline="30000" dirty="0">
                <a:latin typeface="宋体" panose="02010600030101010101" pitchFamily="2" charset="-122"/>
                <a:ea typeface="宋体" panose="02010600030101010101" pitchFamily="2" charset="-122"/>
              </a:rPr>
              <a:t>winsorize</a:t>
            </a:r>
            <a:r>
              <a:rPr lang="zh-CN" altLang="en-US" sz="4000" dirty="0">
                <a:latin typeface="宋体" panose="02010600030101010101" pitchFamily="2" charset="-122"/>
                <a:ea typeface="宋体" panose="02010600030101010101" pitchFamily="2" charset="-122"/>
              </a:rPr>
              <a:t>为去极值后的修正值。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𝜎去极值法：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其中𝜇是某横截面上所有股票因子𝑋𝑖的平均数，𝜎为所有股票因子𝑋𝑖的标准差。</a:t>
            </a:r>
            <a:endParaRPr lang="en-US" altLang="zh-CN" sz="40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7576457" y="3567262"/>
            <a:ext cx="11158786" cy="1791322"/>
          </a:xfrm>
          <a:prstGeom prst="rect">
            <a:avLst/>
          </a:prstGeom>
        </p:spPr>
      </p:pic>
      <p:pic>
        <p:nvPicPr>
          <p:cNvPr id="3" name="图片 2"/>
          <p:cNvPicPr>
            <a:picLocks noChangeAspect="1"/>
          </p:cNvPicPr>
          <p:nvPr/>
        </p:nvPicPr>
        <p:blipFill>
          <a:blip r:embed="rId4"/>
          <a:stretch>
            <a:fillRect/>
          </a:stretch>
        </p:blipFill>
        <p:spPr>
          <a:xfrm>
            <a:off x="6831288" y="8214032"/>
            <a:ext cx="8576345" cy="2222053"/>
          </a:xfrm>
          <a:prstGeom prst="rect">
            <a:avLst/>
          </a:prstGeom>
        </p:spPr>
      </p:pic>
    </p:spTree>
    <p:extLst>
      <p:ext uri="{BB962C8B-B14F-4D97-AF65-F5344CB8AC3E}">
        <p14:creationId xmlns:p14="http://schemas.microsoft.com/office/powerpoint/2010/main" val="3504336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标准化的方法</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5632311"/>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标准化是把横截面的因子值处理成均值为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，标准差为</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的序列：</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其中𝑋</a:t>
            </a:r>
            <a:r>
              <a:rPr lang="zh-CN" altLang="en-US" sz="4000" baseline="-25000" dirty="0">
                <a:latin typeface="宋体" panose="02010600030101010101" pitchFamily="2" charset="-122"/>
                <a:ea typeface="宋体" panose="02010600030101010101" pitchFamily="2" charset="-122"/>
              </a:rPr>
              <a:t>𝑖</a:t>
            </a:r>
            <a:r>
              <a:rPr lang="en-US" altLang="zh-CN" sz="4000" baseline="30000" dirty="0">
                <a:latin typeface="宋体" panose="02010600030101010101" pitchFamily="2" charset="-122"/>
                <a:ea typeface="宋体" panose="02010600030101010101" pitchFamily="2" charset="-122"/>
              </a:rPr>
              <a:t>winsorize</a:t>
            </a:r>
            <a:r>
              <a:rPr lang="zh-CN" altLang="en-US" sz="4000" dirty="0">
                <a:latin typeface="宋体" panose="02010600030101010101" pitchFamily="2" charset="-122"/>
                <a:ea typeface="宋体" panose="02010600030101010101" pitchFamily="2" charset="-122"/>
              </a:rPr>
              <a:t>为因子值，𝜇为平均数，𝜎为标准差。</a:t>
            </a:r>
            <a:endParaRPr lang="en-US" altLang="zh-CN" sz="40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rotWithShape="1">
          <a:blip r:embed="rId3"/>
          <a:srcRect t="5755"/>
          <a:stretch/>
        </p:blipFill>
        <p:spPr>
          <a:xfrm>
            <a:off x="6375123" y="5009322"/>
            <a:ext cx="10759937" cy="2634584"/>
          </a:xfrm>
          <a:prstGeom prst="rect">
            <a:avLst/>
          </a:prstGeom>
          <a:noFill/>
          <a:ln>
            <a:noFill/>
          </a:ln>
        </p:spPr>
      </p:pic>
    </p:spTree>
    <p:extLst>
      <p:ext uri="{BB962C8B-B14F-4D97-AF65-F5344CB8AC3E}">
        <p14:creationId xmlns:p14="http://schemas.microsoft.com/office/powerpoint/2010/main" val="270897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用标准化后的因子值，对股票收益率做线性回归。</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buClr>
                <a:srgbClr val="7F7F7F"/>
              </a:buClr>
            </a:pPr>
            <a:r>
              <a:rPr lang="zh-CN" altLang="en-US" sz="4000" dirty="0">
                <a:latin typeface="宋体" panose="02010600030101010101" pitchFamily="2" charset="-122"/>
                <a:ea typeface="宋体" panose="02010600030101010101" pitchFamily="2" charset="-122"/>
              </a:rPr>
              <a:t>其中𝑋𝑖为标准化后的因子值， 𝑖 </a:t>
            </a:r>
            <a:r>
              <a:rPr lang="en-US" altLang="zh-CN" sz="4000" dirty="0">
                <a:latin typeface="宋体" panose="02010600030101010101" pitchFamily="2" charset="-122"/>
                <a:ea typeface="宋体" panose="02010600030101010101" pitchFamily="2" charset="-122"/>
              </a:rPr>
              <a:t>= 1,2, … , </a:t>
            </a:r>
            <a:r>
              <a:rPr lang="zh-CN" altLang="en-US" sz="4000" dirty="0">
                <a:latin typeface="宋体" panose="02010600030101010101" pitchFamily="2" charset="-122"/>
                <a:ea typeface="宋体" panose="02010600030101010101" pitchFamily="2" charset="-122"/>
              </a:rPr>
              <a:t>𝑁</a:t>
            </a:r>
            <a:endParaRPr lang="en-US" altLang="zh-CN" sz="40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7331499" y="5412220"/>
            <a:ext cx="8626567" cy="1492163"/>
          </a:xfrm>
          <a:prstGeom prst="rect">
            <a:avLst/>
          </a:prstGeom>
        </p:spPr>
      </p:pic>
    </p:spTree>
    <p:extLst>
      <p:ext uri="{BB962C8B-B14F-4D97-AF65-F5344CB8AC3E}">
        <p14:creationId xmlns:p14="http://schemas.microsoft.com/office/powerpoint/2010/main" val="2599638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191660" y="3791845"/>
            <a:ext cx="22085784" cy="9388330"/>
          </a:xfrm>
          <a:prstGeom prst="rect">
            <a:avLst/>
          </a:prstGeom>
        </p:spPr>
      </p:pic>
    </p:spTree>
    <p:extLst>
      <p:ext uri="{BB962C8B-B14F-4D97-AF65-F5344CB8AC3E}">
        <p14:creationId xmlns:p14="http://schemas.microsoft.com/office/powerpoint/2010/main" val="337734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“回归法”用来检验因子的解释力</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5016758"/>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回归系数ｔ值，很大部分都在０以下，说明比较稳定。红色部分说明因子明显的失效，与当时的市场有关系。</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累积净值。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调整Ｒ</a:t>
            </a:r>
            <a:r>
              <a:rPr lang="zh-CN" altLang="en-US" sz="4000" baseline="30000" dirty="0">
                <a:latin typeface="宋体" panose="02010600030101010101" pitchFamily="2" charset="-122"/>
                <a:ea typeface="宋体" panose="02010600030101010101" pitchFamily="2" charset="-122"/>
              </a:rPr>
              <a:t>２</a:t>
            </a:r>
            <a:r>
              <a:rPr lang="zh-CN" altLang="en-US" sz="4000" dirty="0">
                <a:latin typeface="宋体" panose="02010600030101010101" pitchFamily="2" charset="-122"/>
                <a:ea typeface="宋体" panose="02010600030101010101" pitchFamily="2" charset="-122"/>
              </a:rPr>
              <a:t>，单因子达到</a:t>
            </a:r>
            <a:r>
              <a:rPr lang="en-US" altLang="zh-CN" sz="4000" dirty="0">
                <a:latin typeface="宋体" panose="02010600030101010101" pitchFamily="2" charset="-122"/>
                <a:ea typeface="宋体" panose="02010600030101010101" pitchFamily="2" charset="-122"/>
              </a:rPr>
              <a:t>11</a:t>
            </a:r>
            <a:r>
              <a:rPr lang="zh-CN" altLang="en-US" sz="4000" dirty="0">
                <a:latin typeface="宋体" panose="02010600030101010101" pitchFamily="2" charset="-122"/>
                <a:ea typeface="宋体" panose="02010600030101010101" pitchFamily="2" charset="-122"/>
              </a:rPr>
              <a:t>已经很高。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回归系数</a:t>
            </a:r>
            <a:r>
              <a:rPr lang="en-US" altLang="zh-CN" sz="4000" dirty="0">
                <a:latin typeface="宋体" panose="02010600030101010101" pitchFamily="2" charset="-122"/>
                <a:ea typeface="宋体" panose="02010600030101010101" pitchFamily="2" charset="-122"/>
              </a:rPr>
              <a:t>t&gt;2</a:t>
            </a:r>
            <a:r>
              <a:rPr lang="zh-CN" altLang="en-US" sz="4000" dirty="0">
                <a:latin typeface="宋体" panose="02010600030101010101" pitchFamily="2" charset="-122"/>
                <a:ea typeface="宋体" panose="02010600030101010101" pitchFamily="2" charset="-122"/>
              </a:rPr>
              <a:t>说明显著。</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90774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a:t>
            </a:r>
            <a:r>
              <a:rPr lang="en-US" altLang="zh-CN" sz="5400" dirty="0">
                <a:latin typeface="宋体" panose="02010600030101010101" pitchFamily="2" charset="-122"/>
                <a:ea typeface="宋体" panose="02010600030101010101" pitchFamily="2" charset="-122"/>
              </a:rPr>
              <a:t>IC</a:t>
            </a:r>
            <a:r>
              <a:rPr lang="zh-CN" altLang="en-US" sz="5400" dirty="0">
                <a:latin typeface="宋体" panose="02010600030101010101" pitchFamily="2" charset="-122"/>
                <a:ea typeface="宋体" panose="02010600030101010101" pitchFamily="2" charset="-122"/>
              </a:rPr>
              <a:t>法”用来检验因子的预测力</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766146" y="5105449"/>
            <a:ext cx="19179454" cy="968859"/>
          </a:xfrm>
          <a:prstGeom prst="rect">
            <a:avLst/>
          </a:prstGeom>
        </p:spPr>
      </p:pic>
      <p:sp>
        <p:nvSpPr>
          <p:cNvPr id="7" name="矩形 6"/>
          <p:cNvSpPr/>
          <p:nvPr/>
        </p:nvSpPr>
        <p:spPr>
          <a:xfrm>
            <a:off x="2952017" y="4004830"/>
            <a:ext cx="18396857" cy="3170099"/>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实际上就是检验，本期的因子与下一期收益率之间的相关性。</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如果相关性越强，越接近</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或</a:t>
            </a: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，就说明预测力越强。</a:t>
            </a:r>
            <a:endParaRPr lang="en-US" altLang="zh-CN" sz="40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1901667" y="7441925"/>
            <a:ext cx="20908411" cy="5683840"/>
          </a:xfrm>
          <a:prstGeom prst="rect">
            <a:avLst/>
          </a:prstGeom>
        </p:spPr>
      </p:pic>
    </p:spTree>
    <p:extLst>
      <p:ext uri="{BB962C8B-B14F-4D97-AF65-F5344CB8AC3E}">
        <p14:creationId xmlns:p14="http://schemas.microsoft.com/office/powerpoint/2010/main" val="64796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因子测试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Factor Testing</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“分层回测法”用来检验单因子的选股能力</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52016" y="3801145"/>
            <a:ext cx="18396857" cy="193899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按因子的大小，将所有股票分为三</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五</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十档，做多因子值最大（或最小）的一组股票（即该因子多头端），做空因子值最小（或最大）的一组股票（即因子空头端），构成多空组合，定期调仓。简单粗暴，用法比较普遍。</a:t>
            </a:r>
            <a:endParaRPr lang="en-US" altLang="zh-CN" sz="40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2952016" y="5977331"/>
            <a:ext cx="18646259" cy="7570062"/>
          </a:xfrm>
          <a:prstGeom prst="rect">
            <a:avLst/>
          </a:prstGeom>
        </p:spPr>
      </p:pic>
    </p:spTree>
    <p:extLst>
      <p:ext uri="{BB962C8B-B14F-4D97-AF65-F5344CB8AC3E}">
        <p14:creationId xmlns:p14="http://schemas.microsoft.com/office/powerpoint/2010/main" val="109676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第一步：去除因子共线性</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111042" y="3791845"/>
            <a:ext cx="9948975"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共线性是指因子间相关性非常高，二者对收益率的解释能力高度相似，其包含信息量的重叠度非常之高。</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如果因子间存在共线性，则会产生重复信息，使得该类因子在模型中被过分强调，不利于后期选股。例如，如果因子𝐴与因子𝐵有较高的共线性，它们所包含的信息量很可能源于另一个因子𝑋。如果把因子𝐴与因子𝐵同时放入因子池，则相当于同时使用两份因子𝑋，但模型并不能清晰地显示这一冗余信息，增加了模型风险。</a:t>
            </a:r>
            <a:endParaRPr lang="en-US" altLang="zh-CN" sz="40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3602734" y="3237224"/>
            <a:ext cx="10012639" cy="8033591"/>
          </a:xfrm>
          <a:prstGeom prst="rect">
            <a:avLst/>
          </a:prstGeom>
        </p:spPr>
      </p:pic>
    </p:spTree>
    <p:extLst>
      <p:ext uri="{BB962C8B-B14F-4D97-AF65-F5344CB8AC3E}">
        <p14:creationId xmlns:p14="http://schemas.microsoft.com/office/powerpoint/2010/main" val="51920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第一步：去除因子共线性</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111042" y="3791845"/>
            <a:ext cx="18834558"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回归取残差法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方程的残差估计值与除第𝒌个因子外的所有因子𝒍 </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𝟏</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𝟐</a:t>
            </a:r>
            <a:r>
              <a:rPr lang="en-US" altLang="zh-CN" sz="4000" dirty="0">
                <a:latin typeface="宋体" panose="02010600030101010101" pitchFamily="2" charset="-122"/>
                <a:ea typeface="宋体" panose="02010600030101010101" pitchFamily="2" charset="-122"/>
              </a:rPr>
              <a:t>, … , </a:t>
            </a:r>
            <a:r>
              <a:rPr lang="zh-CN" altLang="en-US" sz="4000" dirty="0">
                <a:latin typeface="宋体" panose="02010600030101010101" pitchFamily="2" charset="-122"/>
                <a:ea typeface="宋体" panose="02010600030101010101" pitchFamily="2" charset="-122"/>
              </a:rPr>
              <a:t>𝑲</a:t>
            </a: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𝒍 ≠ 𝒌的相关性皆为𝟎</a:t>
            </a:r>
            <a:r>
              <a:rPr lang="en-US" altLang="zh-CN" sz="4000" dirty="0">
                <a:latin typeface="宋体" panose="02010600030101010101" pitchFamily="2" charset="-122"/>
                <a:ea typeface="宋体" panose="02010600030101010101" pitchFamily="2" charset="-122"/>
              </a:rPr>
              <a:t>.</a:t>
            </a:r>
          </a:p>
        </p:txBody>
      </p:sp>
      <p:pic>
        <p:nvPicPr>
          <p:cNvPr id="3" name="图片 2"/>
          <p:cNvPicPr>
            <a:picLocks noChangeAspect="1"/>
          </p:cNvPicPr>
          <p:nvPr/>
        </p:nvPicPr>
        <p:blipFill>
          <a:blip r:embed="rId3"/>
          <a:stretch>
            <a:fillRect/>
          </a:stretch>
        </p:blipFill>
        <p:spPr>
          <a:xfrm>
            <a:off x="6179789" y="4986250"/>
            <a:ext cx="10140262" cy="2177774"/>
          </a:xfrm>
          <a:prstGeom prst="rect">
            <a:avLst/>
          </a:prstGeom>
        </p:spPr>
      </p:pic>
    </p:spTree>
    <p:extLst>
      <p:ext uri="{BB962C8B-B14F-4D97-AF65-F5344CB8AC3E}">
        <p14:creationId xmlns:p14="http://schemas.microsoft.com/office/powerpoint/2010/main" val="55380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9" name="矩形 8"/>
          <p:cNvSpPr/>
          <p:nvPr/>
        </p:nvSpPr>
        <p:spPr>
          <a:xfrm>
            <a:off x="2912260" y="3062772"/>
            <a:ext cx="18396857" cy="932563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因子暴露为股票在此因子上承受了多少的“风险” 。如果某股票的某个因子暴露为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，则无论这个因子收益如何、风险如何，此股票都不受任何影响；同理，如果股票在某个因子上有所暴露，那么除非因子收益率为</a:t>
            </a:r>
            <a:r>
              <a:rPr lang="en-US" altLang="zh-CN" sz="4000" dirty="0">
                <a:latin typeface="宋体" panose="02010600030101010101" pitchFamily="2" charset="-122"/>
                <a:ea typeface="宋体" panose="02010600030101010101" pitchFamily="2" charset="-122"/>
              </a:rPr>
              <a:t>0</a:t>
            </a:r>
            <a:r>
              <a:rPr lang="zh-CN" altLang="en-US" sz="4000" dirty="0">
                <a:latin typeface="宋体" panose="02010600030101010101" pitchFamily="2" charset="-122"/>
                <a:ea typeface="宋体" panose="02010600030101010101" pitchFamily="2" charset="-122"/>
              </a:rPr>
              <a:t>，否则股票在这个因子上一定会有对应的风险和收益；</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子收益率为当承担单位因子暴露时，股票可以得到的预期收益率的大小。“好的”因子往往是因子收益率显著且稳定的因子，这些因子可以非常清晰地告诉我们，有更多该因子暴露的股票预期收益会更好，有更少该因子暴露的股票预期收益会更差；</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很明显，因子暴露与因子收益率的乘积为股票在此因子上的总预期收益率。所以，</a:t>
            </a:r>
            <a:r>
              <a:rPr lang="zh-CN" altLang="en-US" sz="4000" u="sng" dirty="0">
                <a:latin typeface="宋体" panose="02010600030101010101" pitchFamily="2" charset="-122"/>
                <a:ea typeface="宋体" panose="02010600030101010101" pitchFamily="2" charset="-122"/>
              </a:rPr>
              <a:t>股票的收益率被分解完全为各因子的预期收益率与不可被各类因子所解释的收益率（误差项𝜺</a:t>
            </a:r>
            <a:r>
              <a:rPr lang="zh-CN" altLang="en-US" sz="4000" u="sng" baseline="-25000" dirty="0">
                <a:latin typeface="宋体" panose="02010600030101010101" pitchFamily="2" charset="-122"/>
                <a:ea typeface="宋体" panose="02010600030101010101" pitchFamily="2" charset="-122"/>
              </a:rPr>
              <a:t>𝒊</a:t>
            </a:r>
            <a:r>
              <a:rPr lang="en-US" altLang="zh-CN" sz="4000" u="sng" baseline="-25000" dirty="0">
                <a:latin typeface="宋体" panose="02010600030101010101" pitchFamily="2" charset="-122"/>
                <a:ea typeface="宋体" panose="02010600030101010101" pitchFamily="2" charset="-122"/>
              </a:rPr>
              <a:t>,</a:t>
            </a:r>
            <a:r>
              <a:rPr lang="zh-CN" altLang="en-US" sz="4000" u="sng" baseline="-25000" dirty="0">
                <a:latin typeface="宋体" panose="02010600030101010101" pitchFamily="2" charset="-122"/>
                <a:ea typeface="宋体" panose="02010600030101010101" pitchFamily="2" charset="-122"/>
              </a:rPr>
              <a:t>𝒕</a:t>
            </a:r>
            <a:r>
              <a:rPr lang="zh-CN" altLang="en-US" sz="4000" u="sng" dirty="0">
                <a:latin typeface="宋体" panose="02010600030101010101" pitchFamily="2" charset="-122"/>
                <a:ea typeface="宋体" panose="02010600030101010101" pitchFamily="2" charset="-122"/>
              </a:rPr>
              <a:t>）之和</a:t>
            </a:r>
            <a:r>
              <a:rPr lang="zh-CN" altLang="en-US" sz="4000" dirty="0">
                <a:latin typeface="宋体" panose="02010600030101010101" pitchFamily="2" charset="-122"/>
                <a:ea typeface="宋体" panose="02010600030101010101" pitchFamily="2" charset="-122"/>
              </a:rPr>
              <a:t>，这就是多因子模型最为直观的经济意义；</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59852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第二步：从因子库中，选取收益模型要使用的因子</a:t>
            </a:r>
            <a:endParaRPr lang="en-US" altLang="zh-CN" sz="54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188333" y="3791845"/>
            <a:ext cx="19757267" cy="9024731"/>
          </a:xfrm>
          <a:prstGeom prst="rect">
            <a:avLst/>
          </a:prstGeom>
        </p:spPr>
      </p:pic>
    </p:spTree>
    <p:extLst>
      <p:ext uri="{BB962C8B-B14F-4D97-AF65-F5344CB8AC3E}">
        <p14:creationId xmlns:p14="http://schemas.microsoft.com/office/powerpoint/2010/main" val="2172463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第三步：计算因子的历史收益率</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71896" y="4203613"/>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在筛选完因子并对其去除共线性之后</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可对多因子模型的方程在每期的横截面上进行多元回归</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估计每期的因子收益率𝛽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实践中，因为行业因子和规模因子对股票市场的影响过大，因此一般的多因子模型都会加入这两个因子。多元回归的方程中所包含的因子包括“行业虚拟变量因子”“企业规模分级因子”和第二步中筛选出来的因子。</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2147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第四步：估计因子的预期收益率</a:t>
            </a:r>
            <a:endParaRPr lang="en-US" altLang="zh-CN" sz="54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7" name="矩形 6"/>
              <p:cNvSpPr/>
              <p:nvPr/>
            </p:nvSpPr>
            <p:spPr>
              <a:xfrm>
                <a:off x="2971896" y="3774817"/>
                <a:ext cx="18396857" cy="9941183"/>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历史收益率 </a:t>
                </a:r>
                <a14:m>
                  <m:oMath xmlns:m="http://schemas.openxmlformats.org/officeDocument/2006/math">
                    <m:r>
                      <a:rPr lang="zh-CN" altLang="en-US" sz="4000" i="1" smtClean="0">
                        <a:latin typeface="Cambria Math" panose="02040503050406030204" pitchFamily="18" charset="0"/>
                        <a:ea typeface="宋体" panose="02010600030101010101" pitchFamily="2" charset="-122"/>
                      </a:rPr>
                      <m:t>≠</m:t>
                    </m:r>
                  </m:oMath>
                </a14:m>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未来收益率，因此预期收益率还是要依靠估计算法。若通过多元回归</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在第𝑡（𝑡 </a:t>
                </a:r>
                <a:r>
                  <a:rPr lang="en-US" altLang="zh-CN" sz="4000" dirty="0">
                    <a:latin typeface="宋体" panose="02010600030101010101" pitchFamily="2" charset="-122"/>
                    <a:ea typeface="宋体" panose="02010600030101010101" pitchFamily="2" charset="-122"/>
                  </a:rPr>
                  <a:t>= 1,2, …, </a:t>
                </a:r>
                <a:r>
                  <a:rPr lang="zh-CN" altLang="en-US" sz="4000" dirty="0">
                    <a:latin typeface="宋体" panose="02010600030101010101" pitchFamily="2" charset="-122"/>
                    <a:ea typeface="宋体" panose="02010600030101010101" pitchFamily="2" charset="-122"/>
                  </a:rPr>
                  <a:t>𝑇）期</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第𝑘（𝑘 </a:t>
                </a:r>
                <a:r>
                  <a:rPr lang="en-US" altLang="zh-CN" sz="4000" dirty="0">
                    <a:latin typeface="宋体" panose="02010600030101010101" pitchFamily="2" charset="-122"/>
                    <a:ea typeface="宋体" panose="02010600030101010101" pitchFamily="2" charset="-122"/>
                  </a:rPr>
                  <a:t>= 1,2, … , </a:t>
                </a:r>
                <a:r>
                  <a:rPr lang="zh-CN" altLang="en-US" sz="4000" dirty="0">
                    <a:latin typeface="宋体" panose="02010600030101010101" pitchFamily="2" charset="-122"/>
                    <a:ea typeface="宋体" panose="02010600030101010101" pitchFamily="2" charset="-122"/>
                  </a:rPr>
                  <a:t>𝐾）个因子的因子收益估计值为𝛽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𝑡</a:t>
                </a:r>
                <a:r>
                  <a:rPr lang="zh-CN" altLang="en-US" sz="4000" dirty="0">
                    <a:latin typeface="宋体" panose="02010600030101010101" pitchFamily="2" charset="-122"/>
                    <a:ea typeface="宋体" panose="02010600030101010101" pitchFamily="2" charset="-122"/>
                  </a:rPr>
                  <a:t>，一般用以下几种方法估计第𝑇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a:t>
                </a: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均值法。第𝑇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期的因子预期收益即为前𝑁期因子收益估计值的平均值，</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指数加权移动平均法。离𝑇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期越近的因子值权重越重，</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时间序列法（</a:t>
                </a:r>
                <a:r>
                  <a:rPr lang="en-US" altLang="zh-CN" sz="4000" dirty="0">
                    <a:latin typeface="宋体" panose="02010600030101010101" pitchFamily="2" charset="-122"/>
                    <a:ea typeface="宋体" panose="02010600030101010101" pitchFamily="2" charset="-122"/>
                  </a:rPr>
                  <a:t>AR,MA,ARMA,ARCH,GARCH</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其他算法（神经网络、遗传算法）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2971896" y="3774817"/>
                <a:ext cx="18396857" cy="9941183"/>
              </a:xfrm>
              <a:prstGeom prst="rect">
                <a:avLst/>
              </a:prstGeom>
              <a:blipFill rotWithShape="0">
                <a:blip r:embed="rId3"/>
                <a:stretch>
                  <a:fillRect l="-1061" t="-1349" r="-994"/>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9345240" y="6944281"/>
            <a:ext cx="4733682" cy="1552647"/>
          </a:xfrm>
          <a:prstGeom prst="rect">
            <a:avLst/>
          </a:prstGeom>
        </p:spPr>
      </p:pic>
      <p:pic>
        <p:nvPicPr>
          <p:cNvPr id="3" name="图片 2"/>
          <p:cNvPicPr>
            <a:picLocks noChangeAspect="1"/>
          </p:cNvPicPr>
          <p:nvPr/>
        </p:nvPicPr>
        <p:blipFill rotWithShape="1">
          <a:blip r:embed="rId5"/>
          <a:srcRect t="3722" b="-1"/>
          <a:stretch/>
        </p:blipFill>
        <p:spPr>
          <a:xfrm>
            <a:off x="9081960" y="9347237"/>
            <a:ext cx="6176727" cy="1172818"/>
          </a:xfrm>
          <a:prstGeom prst="rect">
            <a:avLst/>
          </a:prstGeom>
        </p:spPr>
      </p:pic>
    </p:spTree>
    <p:extLst>
      <p:ext uri="{BB962C8B-B14F-4D97-AF65-F5344CB8AC3E}">
        <p14:creationId xmlns:p14="http://schemas.microsoft.com/office/powerpoint/2010/main" val="2924652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收益模型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Alpha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第五步：估计股票预期收益率</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932139" y="3791845"/>
            <a:ext cx="18396857" cy="378565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在估计出第𝑇 </a:t>
            </a:r>
            <a:r>
              <a:rPr lang="en-US" altLang="zh-CN" sz="4000" dirty="0">
                <a:latin typeface="宋体" panose="02010600030101010101" pitchFamily="2" charset="-122"/>
                <a:ea typeface="宋体" panose="02010600030101010101" pitchFamily="2" charset="-122"/>
              </a:rPr>
              <a:t>+ 1</a:t>
            </a:r>
            <a:r>
              <a:rPr lang="zh-CN" altLang="en-US" sz="4000" dirty="0">
                <a:latin typeface="宋体" panose="02010600030101010101" pitchFamily="2" charset="-122"/>
                <a:ea typeface="宋体" panose="02010600030101010101" pitchFamily="2" charset="-122"/>
              </a:rPr>
              <a:t>期的因子预期收益𝛽</a:t>
            </a:r>
            <a:r>
              <a:rPr lang="zh-CN" altLang="en-US" sz="4000" baseline="-25000" dirty="0">
                <a:latin typeface="宋体" panose="02010600030101010101" pitchFamily="2" charset="-122"/>
                <a:ea typeface="宋体" panose="02010600030101010101" pitchFamily="2" charset="-122"/>
              </a:rPr>
              <a:t>𝑘</a:t>
            </a:r>
            <a:r>
              <a:rPr lang="en-US" altLang="zh-CN" sz="4000" baseline="-25000" dirty="0">
                <a:latin typeface="宋体" panose="02010600030101010101" pitchFamily="2" charset="-122"/>
                <a:ea typeface="宋体" panose="02010600030101010101" pitchFamily="2" charset="-122"/>
              </a:rPr>
              <a:t>,</a:t>
            </a:r>
            <a:r>
              <a:rPr lang="zh-CN" altLang="en-US" sz="4000" baseline="-25000" dirty="0">
                <a:latin typeface="宋体" panose="02010600030101010101" pitchFamily="2" charset="-122"/>
                <a:ea typeface="宋体" panose="02010600030101010101" pitchFamily="2" charset="-122"/>
              </a:rPr>
              <a:t>𝑇</a:t>
            </a:r>
            <a:r>
              <a:rPr lang="en-US" altLang="zh-CN" sz="4000" baseline="-25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后，可以根据多因子模型的回归方程，对股票预期收益率做出预测。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p:cNvSpPr txBox="1"/>
              <p:nvPr/>
            </p:nvSpPr>
            <p:spPr>
              <a:xfrm>
                <a:off x="8244890" y="5711192"/>
                <a:ext cx="7371697" cy="235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𝒓</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nary>
                        <m:naryPr>
                          <m:chr m:val="∑"/>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naryPr>
                        <m:sub>
                          <m:r>
                            <m:rPr>
                              <m:brk m:alnAt="23"/>
                            </m:r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𝟏</m:t>
                          </m:r>
                        </m:sub>
                        <m:sup>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𝑲</m:t>
                          </m:r>
                        </m:sup>
                        <m:e>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zh-CN" altLang="en-US" sz="5400" b="1" i="1" u="none" strike="noStrike" cap="none" spc="0" normalizeH="0" baseline="0" smtClean="0">
                                  <a:ln>
                                    <a:noFill/>
                                  </a:ln>
                                  <a:solidFill>
                                    <a:srgbClr val="3F3F3F"/>
                                  </a:solidFill>
                                  <a:effectLst/>
                                  <a:uFillTx/>
                                  <a:latin typeface="Cambria Math" panose="02040503050406030204" pitchFamily="18" charset="0"/>
                                  <a:sym typeface="Helvetica Light"/>
                                </a:rPr>
                                <m:t>𝜷</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𝑿</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𝒌</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sSub>
                            <m:sSubPr>
                              <m:ctrlP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ctrlPr>
                            </m:sSubPr>
                            <m:e>
                              <m:r>
                                <a:rPr kumimoji="0" lang="zh-CN" altLang="en-US" sz="5400" b="1" i="1" u="none" strike="noStrike" cap="none" spc="0" normalizeH="0" baseline="0" smtClean="0">
                                  <a:ln>
                                    <a:noFill/>
                                  </a:ln>
                                  <a:solidFill>
                                    <a:srgbClr val="3F3F3F"/>
                                  </a:solidFill>
                                  <a:effectLst/>
                                  <a:uFillTx/>
                                  <a:latin typeface="Cambria Math" panose="02040503050406030204" pitchFamily="18" charset="0"/>
                                  <a:sym typeface="Helvetica Light"/>
                                </a:rPr>
                                <m:t>𝜺</m:t>
                              </m:r>
                            </m:e>
                            <m:sub>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𝒊</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m:t>
                              </m:r>
                              <m:r>
                                <a:rPr kumimoji="0" lang="en-US" altLang="zh-CN" sz="5400" b="1" i="1" u="none" strike="noStrike" cap="none" spc="0" normalizeH="0" baseline="0" smtClean="0">
                                  <a:ln>
                                    <a:noFill/>
                                  </a:ln>
                                  <a:solidFill>
                                    <a:srgbClr val="3F3F3F"/>
                                  </a:solidFill>
                                  <a:effectLst/>
                                  <a:uFillTx/>
                                  <a:latin typeface="Cambria Math" panose="02040503050406030204" pitchFamily="18" charset="0"/>
                                  <a:sym typeface="Helvetica Light"/>
                                </a:rPr>
                                <m:t>𝒕</m:t>
                              </m:r>
                            </m:sub>
                          </m:sSub>
                        </m:e>
                      </m:nary>
                    </m:oMath>
                  </m:oMathPara>
                </a14:m>
                <a:endParaRPr kumimoji="0" lang="zh-CN" altLang="en-US" sz="5400" b="1" i="0" u="none" strike="noStrike" cap="none" spc="0" normalizeH="0" baseline="0" dirty="0">
                  <a:ln>
                    <a:noFill/>
                  </a:ln>
                  <a:solidFill>
                    <a:srgbClr val="3F3F3F"/>
                  </a:solidFill>
                  <a:effectLst/>
                  <a:uFillTx/>
                  <a:sym typeface="Helvetica Ligh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244890" y="5711192"/>
                <a:ext cx="7371697" cy="2352824"/>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4950983" y="8769294"/>
            <a:ext cx="13959509" cy="1903569"/>
          </a:xfrm>
          <a:prstGeom prst="rect">
            <a:avLst/>
          </a:prstGeom>
        </p:spPr>
      </p:pic>
    </p:spTree>
    <p:extLst>
      <p:ext uri="{BB962C8B-B14F-4D97-AF65-F5344CB8AC3E}">
        <p14:creationId xmlns:p14="http://schemas.microsoft.com/office/powerpoint/2010/main" val="1104138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风险模型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Risk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58686" y="3267039"/>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风险模型的开发是多因子策略中最难的部分</a:t>
            </a:r>
            <a:endParaRPr lang="en-US" altLang="zh-CN" sz="5400" dirty="0">
              <a:latin typeface="宋体" panose="02010600030101010101" pitchFamily="2" charset="-122"/>
              <a:ea typeface="宋体" panose="02010600030101010101" pitchFamily="2" charset="-122"/>
            </a:endParaRPr>
          </a:p>
        </p:txBody>
      </p:sp>
      <p:sp>
        <p:nvSpPr>
          <p:cNvPr id="12" name="矩形 11"/>
          <p:cNvSpPr/>
          <p:nvPr/>
        </p:nvSpPr>
        <p:spPr>
          <a:xfrm>
            <a:off x="2788182" y="4980065"/>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风险模型大部分需要依靠对市场的深入了解和交易经验，因此一般都是各家量化投资机构的核心机密。</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业内最著名的风险模型就是由</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公司开发的 </a:t>
            </a:r>
            <a:r>
              <a:rPr lang="en-US" altLang="zh-CN" sz="4000" dirty="0">
                <a:latin typeface="宋体" panose="02010600030101010101" pitchFamily="2" charset="-122"/>
                <a:ea typeface="宋体" panose="02010600030101010101" pitchFamily="2" charset="-122"/>
              </a:rPr>
              <a:t>USE4/CNE5 </a:t>
            </a:r>
            <a:r>
              <a:rPr lang="zh-CN" altLang="en-US" sz="4000" dirty="0">
                <a:latin typeface="宋体" panose="02010600030101010101" pitchFamily="2" charset="-122"/>
                <a:ea typeface="宋体" panose="02010600030101010101" pitchFamily="2" charset="-122"/>
              </a:rPr>
              <a:t>模型，大部分国内的多因子策略的投资者，都会直接使用</a:t>
            </a:r>
            <a:r>
              <a:rPr lang="en-US" altLang="zh-CN" sz="4000" dirty="0">
                <a:latin typeface="宋体" panose="02010600030101010101" pitchFamily="2" charset="-122"/>
                <a:ea typeface="宋体" panose="02010600030101010101" pitchFamily="2" charset="-122"/>
              </a:rPr>
              <a:t>CNE5</a:t>
            </a:r>
            <a:r>
              <a:rPr lang="zh-CN" altLang="en-US" sz="4000" dirty="0">
                <a:latin typeface="宋体" panose="02010600030101010101" pitchFamily="2" charset="-122"/>
                <a:ea typeface="宋体" panose="02010600030101010101" pitchFamily="2" charset="-122"/>
              </a:rPr>
              <a:t>模型并略为修改，不会自己重新开发风险模型。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因此，风险模型又成为了多因子策略中最简单的部分，因为对于初学者来说，仅需要了解和使用</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模型即可。现在大部分国内的第三方量化平台，多因子模型部分也是直接提供</a:t>
            </a:r>
            <a:r>
              <a:rPr lang="en-US" altLang="zh-CN" sz="4000" dirty="0">
                <a:latin typeface="宋体" panose="02010600030101010101" pitchFamily="2" charset="-122"/>
                <a:ea typeface="宋体" panose="02010600030101010101" pitchFamily="2" charset="-122"/>
              </a:rPr>
              <a:t>Barra</a:t>
            </a:r>
            <a:r>
              <a:rPr lang="zh-CN" altLang="en-US" sz="4000" dirty="0">
                <a:latin typeface="宋体" panose="02010600030101010101" pitchFamily="2" charset="-122"/>
                <a:ea typeface="宋体" panose="02010600030101010101" pitchFamily="2" charset="-122"/>
              </a:rPr>
              <a:t>作为风险控制模型使用。</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036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组合优化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Optimization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38808" y="2366641"/>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优化模型的作用</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533530" y="3974120"/>
            <a:ext cx="19372313"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收益模型对股票的预期收益进行建模，风险模型对股票之间的预期风险进行建模；</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利用股票的预期收益和预期风险建立股票组合股票权重的优化模型，优化出最为有效的股票组合。</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例如，需要对各行业权重进行配置，保证股票篮子中每个行业的占比与大盘相同；或者需要设定股票组合的目标，在</a:t>
            </a:r>
            <a:r>
              <a:rPr lang="en-US" altLang="zh-CN" sz="4000" dirty="0">
                <a:latin typeface="宋体" panose="02010600030101010101" pitchFamily="2" charset="-122"/>
                <a:ea typeface="宋体" panose="02010600030101010101" pitchFamily="2" charset="-122"/>
              </a:rPr>
              <a:t>10%</a:t>
            </a:r>
            <a:r>
              <a:rPr lang="zh-CN" altLang="en-US" sz="4000" dirty="0">
                <a:latin typeface="宋体" panose="02010600030101010101" pitchFamily="2" charset="-122"/>
                <a:ea typeface="宋体" panose="02010600030101010101" pitchFamily="2" charset="-122"/>
              </a:rPr>
              <a:t>波动内选出收益率最大的组合。等等。</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6207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7" y="980543"/>
            <a:ext cx="9355049"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组合优化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Optimization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438808" y="2366641"/>
            <a:ext cx="20705574"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优化模型的作用</a:t>
            </a:r>
            <a:endParaRPr lang="en-US" altLang="zh-CN" sz="5400" dirty="0">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3"/>
          <a:stretch>
            <a:fillRect/>
          </a:stretch>
        </p:blipFill>
        <p:spPr>
          <a:xfrm>
            <a:off x="1907691" y="3761135"/>
            <a:ext cx="20236691" cy="8779283"/>
          </a:xfrm>
          <a:prstGeom prst="rect">
            <a:avLst/>
          </a:prstGeom>
        </p:spPr>
      </p:pic>
    </p:spTree>
    <p:extLst>
      <p:ext uri="{BB962C8B-B14F-4D97-AF65-F5344CB8AC3E}">
        <p14:creationId xmlns:p14="http://schemas.microsoft.com/office/powerpoint/2010/main" val="230434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2912260" y="3440459"/>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下标中的</a:t>
            </a:r>
            <a:r>
              <a:rPr lang="en-US" altLang="zh-CN" sz="4000" i="1" dirty="0" err="1">
                <a:latin typeface="宋体" panose="02010600030101010101" pitchFamily="2" charset="-122"/>
                <a:ea typeface="宋体" panose="02010600030101010101" pitchFamily="2" charset="-122"/>
              </a:rPr>
              <a:t>i,t</a:t>
            </a:r>
            <a:r>
              <a:rPr lang="zh-CN" altLang="en-US" sz="4000" dirty="0">
                <a:latin typeface="宋体" panose="02010600030101010101" pitchFamily="2" charset="-122"/>
                <a:ea typeface="宋体" panose="02010600030101010101" pitchFamily="2" charset="-122"/>
              </a:rPr>
              <a:t>分别代表股票和时间，可以从这两方面入手，设计多因子模型。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实际操作中，我们通过统计上线性回归的方法对因子暴露或因子收益率进行估计，但究竟是在时间序列上回归还是在横截面上回归？究竟是已知因子暴露估计因子收益率还是已知因子收益率估计因子暴露？这就涉及到了两大类不同的多因子模型。</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127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时间序列模型</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3791845"/>
            <a:ext cx="18396857" cy="9941183"/>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股票的维度保持不变，但随着时间的流逝因子对收益率的影响。</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在时间序列模型中，一般是研究宏观因子，如</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增长率、</a:t>
            </a:r>
            <a:r>
              <a:rPr lang="en-US" altLang="zh-CN" sz="4000" dirty="0">
                <a:latin typeface="宋体" panose="02010600030101010101" pitchFamily="2" charset="-122"/>
                <a:ea typeface="宋体" panose="02010600030101010101" pitchFamily="2" charset="-122"/>
              </a:rPr>
              <a:t>CPI</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PPI</a:t>
            </a:r>
            <a:r>
              <a:rPr lang="zh-CN" altLang="en-US" sz="4000" dirty="0">
                <a:latin typeface="宋体" panose="02010600030101010101" pitchFamily="2" charset="-122"/>
                <a:ea typeface="宋体" panose="02010600030101010101" pitchFamily="2" charset="-122"/>
              </a:rPr>
              <a:t>或失业率等等。在同一时刻，所有股票对应的因子变量值应是相同的。例如</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把</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增长率作为一个因子，那么</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过去增长率分别是</a:t>
            </a:r>
            <a:r>
              <a:rPr lang="en-US" altLang="zh-CN" sz="4000" dirty="0">
                <a:latin typeface="宋体" panose="02010600030101010101" pitchFamily="2" charset="-122"/>
                <a:ea typeface="宋体" panose="02010600030101010101" pitchFamily="2" charset="-122"/>
              </a:rPr>
              <a:t>7.76%</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7.3%</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6.9%</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6.69%</a:t>
            </a:r>
            <a:r>
              <a:rPr lang="zh-CN" altLang="en-US" sz="4000" dirty="0">
                <a:latin typeface="宋体" panose="02010600030101010101" pitchFamily="2" charset="-122"/>
                <a:ea typeface="宋体" panose="02010600030101010101" pitchFamily="2" charset="-122"/>
              </a:rPr>
              <a:t>、</a:t>
            </a:r>
            <a:r>
              <a:rPr lang="en-US" altLang="zh-CN" sz="4000" dirty="0">
                <a:latin typeface="宋体" panose="02010600030101010101" pitchFamily="2" charset="-122"/>
                <a:ea typeface="宋体" panose="02010600030101010101" pitchFamily="2" charset="-122"/>
              </a:rPr>
              <a:t>6.9%</a:t>
            </a:r>
            <a:r>
              <a:rPr lang="zh-CN" altLang="en-US" sz="4000" dirty="0">
                <a:latin typeface="宋体" panose="02010600030101010101" pitchFamily="2" charset="-122"/>
                <a:ea typeface="宋体" panose="02010600030101010101" pitchFamily="2" charset="-122"/>
              </a:rPr>
              <a:t>。</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这些因子作为因子收益率存在在回归方程中，所有股票都面临着相同的因子的影响，但是每只股票受到“</a:t>
            </a:r>
            <a:r>
              <a:rPr lang="en-US" altLang="zh-CN" sz="4000" dirty="0">
                <a:latin typeface="宋体" panose="02010600030101010101" pitchFamily="2" charset="-122"/>
                <a:ea typeface="宋体" panose="02010600030101010101" pitchFamily="2" charset="-122"/>
              </a:rPr>
              <a:t>GDP</a:t>
            </a:r>
            <a:r>
              <a:rPr lang="zh-CN" altLang="en-US" sz="4000" dirty="0">
                <a:latin typeface="宋体" panose="02010600030101010101" pitchFamily="2" charset="-122"/>
                <a:ea typeface="宋体" panose="02010600030101010101" pitchFamily="2" charset="-122"/>
              </a:rPr>
              <a:t>因子”影响的程度大小不同，因此模型的任务是去辨别各支股票所承受的该因子的风险大小。</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在时间序列模型，已知各因子的因子收益率，求解股票在各因子上的因子暴露。</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由于时序模型在模型本身的基础理论算法、因子数量和因子数据质量上的种种缺陷，因此业内所说的多因子模型基本特指下面介绍的横截面模型。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3077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1915885" y="2381996"/>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基本面模型 </a:t>
            </a:r>
            <a:r>
              <a:rPr lang="en-US" altLang="zh-CN" sz="5400" dirty="0">
                <a:latin typeface="宋体" panose="02010600030101010101" pitchFamily="2" charset="-122"/>
                <a:ea typeface="宋体" panose="02010600030101010101" pitchFamily="2" charset="-122"/>
              </a:rPr>
              <a:t>/ </a:t>
            </a:r>
            <a:r>
              <a:rPr lang="zh-CN" altLang="en-US" sz="5400" dirty="0">
                <a:latin typeface="宋体" panose="02010600030101010101" pitchFamily="2" charset="-122"/>
                <a:ea typeface="宋体" panose="02010600030101010101" pitchFamily="2" charset="-122"/>
              </a:rPr>
              <a:t>横截面模型</a:t>
            </a:r>
            <a:endParaRPr lang="en-US" altLang="zh-CN" sz="5400" dirty="0">
              <a:latin typeface="宋体" panose="02010600030101010101" pitchFamily="2" charset="-122"/>
              <a:ea typeface="宋体" panose="02010600030101010101" pitchFamily="2" charset="-122"/>
            </a:endParaRPr>
          </a:p>
        </p:txBody>
      </p:sp>
      <p:sp>
        <p:nvSpPr>
          <p:cNvPr id="9" name="矩形 8"/>
          <p:cNvSpPr/>
          <p:nvPr/>
        </p:nvSpPr>
        <p:spPr>
          <a:xfrm>
            <a:off x="2952017" y="4004830"/>
            <a:ext cx="18396857"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横截面模型即狭义上我们最为常见、应用最广的多因子模型，其中的因子即我们熟知的基本面因子和技术类因子等等；</a:t>
            </a:r>
            <a:endParaRPr lang="en-US" altLang="zh-CN" sz="4000" dirty="0">
              <a:latin typeface="宋体" panose="02010600030101010101" pitchFamily="2" charset="-122"/>
              <a:ea typeface="宋体" panose="02010600030101010101" pitchFamily="2" charset="-122"/>
            </a:endParaRPr>
          </a:p>
          <a:p>
            <a:pPr algn="l">
              <a:buClr>
                <a:srgbClr val="7F7F7F"/>
              </a:buClr>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在基本面模型中，我们可以观察到每支股票在因子上的暴露程度，例如每只股票的净利润、营业收入、成交量或市盈率等等。模型在横截面上回归，已知各因子在各支股票上的因子暴露，求解各因子的因子收益率；</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模型认为，在某个时刻，某因子对所有股票的因子收益率是相同的，各支股票因为承担了不同的因子暴露，从而承担了不同大小的风险；在经济模型中，我们是在时间序列上回归，已知各因子的因子收益率，求解股票在各因子上的因子暴露。</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456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30"/>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35763" y="4807144"/>
            <a:ext cx="20029715" cy="5078313"/>
          </a:xfrm>
          <a:prstGeom prst="rect">
            <a:avLst/>
          </a:prstGeom>
        </p:spPr>
        <p:txBody>
          <a:bodyPr wrap="square">
            <a:spAutoFit/>
          </a:bodyPr>
          <a:lstStyle/>
          <a:p>
            <a:pPr marL="571500" indent="-571500" algn="l">
              <a:lnSpc>
                <a:spcPct val="150000"/>
              </a:lnSpc>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在多因子模型中，股票的收益和风险被分解到各种因子上、定量地表达出来。我们通过对因子收益率与因子暴露的分析，可以量化地、系统地、精细地控制组合的预期收益和所承受的风险，从而构建更加有效的投资组合。</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922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矩形 13"/>
              <p:cNvSpPr/>
              <p:nvPr/>
            </p:nvSpPr>
            <p:spPr>
              <a:xfrm>
                <a:off x="4173435" y="3875462"/>
                <a:ext cx="14765494"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9600" i="1">
                          <a:latin typeface="Cambria Math" panose="02040503050406030204" pitchFamily="18" charset="0"/>
                        </a:rPr>
                        <m:t>𝑟</m:t>
                      </m:r>
                      <m:r>
                        <a:rPr lang="en-US" altLang="zh-CN" sz="9600" i="1">
                          <a:latin typeface="Cambria Math" panose="02040503050406030204" pitchFamily="18" charset="0"/>
                        </a:rPr>
                        <m:t>=</m:t>
                      </m:r>
                      <m:sSub>
                        <m:sSubPr>
                          <m:ctrlPr>
                            <a:rPr lang="zh-CN" altLang="zh-CN" sz="9600" i="1">
                              <a:latin typeface="Cambria Math" panose="02040503050406030204" pitchFamily="18" charset="0"/>
                            </a:rPr>
                          </m:ctrlPr>
                        </m:sSubPr>
                        <m:e>
                          <m:r>
                            <a:rPr lang="en-US" altLang="zh-CN" sz="9600" i="1">
                              <a:latin typeface="Cambria Math" panose="02040503050406030204" pitchFamily="18" charset="0"/>
                            </a:rPr>
                            <m:t>𝑥</m:t>
                          </m:r>
                        </m:e>
                        <m:sub>
                          <m:r>
                            <a:rPr lang="en-US" altLang="zh-CN" sz="9600" i="1">
                              <a:latin typeface="Cambria Math" panose="02040503050406030204" pitchFamily="18" charset="0"/>
                            </a:rPr>
                            <m:t>𝑏𝑒𝑡𝑎</m:t>
                          </m:r>
                        </m:sub>
                      </m:sSub>
                      <m:r>
                        <a:rPr lang="en-US" altLang="zh-CN" sz="9600" i="1">
                          <a:latin typeface="Cambria Math" panose="02040503050406030204" pitchFamily="18" charset="0"/>
                        </a:rPr>
                        <m:t>∗</m:t>
                      </m:r>
                      <m:sSub>
                        <m:sSubPr>
                          <m:ctrlPr>
                            <a:rPr lang="zh-CN" altLang="zh-CN" sz="9600" i="1">
                              <a:latin typeface="Cambria Math" panose="02040503050406030204" pitchFamily="18" charset="0"/>
                            </a:rPr>
                          </m:ctrlPr>
                        </m:sSubPr>
                        <m:e>
                          <m:r>
                            <a:rPr lang="en-US" altLang="zh-CN" sz="9600" i="1">
                              <a:latin typeface="Cambria Math" panose="02040503050406030204" pitchFamily="18" charset="0"/>
                            </a:rPr>
                            <m:t>𝑓</m:t>
                          </m:r>
                        </m:e>
                        <m:sub>
                          <m:r>
                            <a:rPr lang="en-US" altLang="zh-CN" sz="9600" i="1">
                              <a:latin typeface="Cambria Math" panose="02040503050406030204" pitchFamily="18" charset="0"/>
                            </a:rPr>
                            <m:t>𝑏𝑒𝑡𝑎</m:t>
                          </m:r>
                        </m:sub>
                      </m:sSub>
                      <m:r>
                        <a:rPr lang="en-US" altLang="zh-CN" sz="9600" i="1">
                          <a:latin typeface="Cambria Math" panose="02040503050406030204" pitchFamily="18" charset="0"/>
                        </a:rPr>
                        <m:t>+ </m:t>
                      </m:r>
                      <m:r>
                        <a:rPr lang="en-US" altLang="zh-CN" sz="9600" i="1">
                          <a:latin typeface="Cambria Math" panose="02040503050406030204" pitchFamily="18" charset="0"/>
                        </a:rPr>
                        <m:t>𝜇</m:t>
                      </m:r>
                    </m:oMath>
                  </m:oMathPara>
                </a14:m>
                <a:endParaRPr lang="zh-CN" altLang="en-US" sz="9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mc:Choice>
        <mc:Fallback xmlns="">
          <p:sp>
            <p:nvSpPr>
              <p:cNvPr id="14" name="矩形 13"/>
              <p:cNvSpPr>
                <a:spLocks noRot="1" noChangeAspect="1" noMove="1" noResize="1" noEditPoints="1" noAdjustHandles="1" noChangeArrowheads="1" noChangeShapeType="1" noTextEdit="1"/>
              </p:cNvSpPr>
              <p:nvPr/>
            </p:nvSpPr>
            <p:spPr>
              <a:xfrm>
                <a:off x="4173435" y="3875462"/>
                <a:ext cx="14765494" cy="1569660"/>
              </a:xfrm>
              <a:prstGeom prst="rect">
                <a:avLst/>
              </a:prstGeom>
              <a:blipFill>
                <a:blip r:embed="rId2"/>
                <a:stretch>
                  <a:fillRect/>
                </a:stretch>
              </a:blipFill>
            </p:spPr>
            <p:txBody>
              <a:bodyPr/>
              <a:lstStyle/>
              <a:p>
                <a:r>
                  <a:rPr lang="zh-CN" altLang="en-US">
                    <a:noFill/>
                  </a:rPr>
                  <a:t> </a:t>
                </a:r>
              </a:p>
            </p:txBody>
          </p:sp>
        </mc:Fallback>
      </mc:AlternateContent>
      <p:grpSp>
        <p:nvGrpSpPr>
          <p:cNvPr id="19" name="组合 18"/>
          <p:cNvGrpSpPr/>
          <p:nvPr/>
        </p:nvGrpSpPr>
        <p:grpSpPr>
          <a:xfrm>
            <a:off x="8214102" y="4246537"/>
            <a:ext cx="2851688" cy="4110036"/>
            <a:chOff x="4107051" y="2123268"/>
            <a:chExt cx="1425844" cy="2055018"/>
          </a:xfrm>
        </p:grpSpPr>
        <p:cxnSp>
          <p:nvCxnSpPr>
            <p:cNvPr id="3" name="直接箭头连接符 2"/>
            <p:cNvCxnSpPr>
              <a:endCxn id="18" idx="0"/>
            </p:cNvCxnSpPr>
            <p:nvPr/>
          </p:nvCxnSpPr>
          <p:spPr>
            <a:xfrm flipH="1">
              <a:off x="4812225" y="2882694"/>
              <a:ext cx="7750" cy="818538"/>
            </a:xfrm>
            <a:prstGeom prst="straightConnector1">
              <a:avLst/>
            </a:prstGeom>
            <a:ln w="38100">
              <a:solidFill>
                <a:srgbClr val="303C50"/>
              </a:solidFill>
              <a:tailEnd type="triangle"/>
            </a:ln>
          </p:spPr>
          <p:style>
            <a:lnRef idx="3">
              <a:schemeClr val="accent5"/>
            </a:lnRef>
            <a:fillRef idx="0">
              <a:schemeClr val="accent5"/>
            </a:fillRef>
            <a:effectRef idx="2">
              <a:schemeClr val="accent5"/>
            </a:effectRef>
            <a:fontRef idx="minor">
              <a:schemeClr val="tx1"/>
            </a:fontRef>
          </p:style>
        </p:cxnSp>
        <p:sp>
          <p:nvSpPr>
            <p:cNvPr id="15" name="矩形 14"/>
            <p:cNvSpPr/>
            <p:nvPr/>
          </p:nvSpPr>
          <p:spPr>
            <a:xfrm>
              <a:off x="4107051" y="2123268"/>
              <a:ext cx="1425844" cy="725803"/>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18" name="文本框 17"/>
            <p:cNvSpPr txBox="1"/>
            <p:nvPr/>
          </p:nvSpPr>
          <p:spPr>
            <a:xfrm>
              <a:off x="4406985" y="3701232"/>
              <a:ext cx="810479" cy="477054"/>
            </a:xfrm>
            <a:prstGeom prst="rect">
              <a:avLst/>
            </a:prstGeom>
            <a:noFill/>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系数</a:t>
              </a:r>
            </a:p>
          </p:txBody>
        </p:sp>
      </p:grpSp>
      <p:grpSp>
        <p:nvGrpSpPr>
          <p:cNvPr id="20" name="组合 19"/>
          <p:cNvGrpSpPr/>
          <p:nvPr/>
        </p:nvGrpSpPr>
        <p:grpSpPr>
          <a:xfrm>
            <a:off x="4683603" y="4246537"/>
            <a:ext cx="3775394" cy="3544500"/>
            <a:chOff x="3957534" y="2123268"/>
            <a:chExt cx="1887697" cy="1772250"/>
          </a:xfrm>
        </p:grpSpPr>
        <p:cxnSp>
          <p:nvCxnSpPr>
            <p:cNvPr id="21" name="直接箭头连接符 20"/>
            <p:cNvCxnSpPr/>
            <p:nvPr/>
          </p:nvCxnSpPr>
          <p:spPr>
            <a:xfrm flipH="1">
              <a:off x="4812224" y="2873406"/>
              <a:ext cx="7749" cy="555594"/>
            </a:xfrm>
            <a:prstGeom prst="straightConnector1">
              <a:avLst/>
            </a:prstGeom>
            <a:ln w="38100">
              <a:solidFill>
                <a:schemeClr val="tx2"/>
              </a:solidFill>
              <a:tailEnd type="triangle"/>
            </a:ln>
          </p:spPr>
          <p:style>
            <a:lnRef idx="3">
              <a:schemeClr val="accent5"/>
            </a:lnRef>
            <a:fillRef idx="0">
              <a:schemeClr val="accent5"/>
            </a:fillRef>
            <a:effectRef idx="2">
              <a:schemeClr val="accent5"/>
            </a:effectRef>
            <a:fontRef idx="minor">
              <a:schemeClr val="tx1"/>
            </a:fontRef>
          </p:style>
        </p:cxnSp>
        <p:sp>
          <p:nvSpPr>
            <p:cNvPr id="22" name="矩形 21"/>
            <p:cNvSpPr/>
            <p:nvPr/>
          </p:nvSpPr>
          <p:spPr>
            <a:xfrm>
              <a:off x="4560411" y="2123268"/>
              <a:ext cx="565688" cy="725803"/>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solidFill>
                  <a:srgbClr val="303C50"/>
                </a:solidFill>
              </a:endParaRPr>
            </a:p>
          </p:txBody>
        </p:sp>
        <p:sp>
          <p:nvSpPr>
            <p:cNvPr id="23" name="文本框 22"/>
            <p:cNvSpPr txBox="1"/>
            <p:nvPr/>
          </p:nvSpPr>
          <p:spPr>
            <a:xfrm>
              <a:off x="3957534" y="3418464"/>
              <a:ext cx="1887697" cy="477054"/>
            </a:xfrm>
            <a:prstGeom prst="rect">
              <a:avLst/>
            </a:prstGeom>
            <a:noFill/>
            <a:ln>
              <a:noFill/>
            </a:ln>
          </p:spPr>
          <p:txBody>
            <a:bodyPr wrap="non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股票收益率</a:t>
              </a:r>
            </a:p>
          </p:txBody>
        </p:sp>
      </p:grpSp>
      <p:grpSp>
        <p:nvGrpSpPr>
          <p:cNvPr id="24" name="组合 23"/>
          <p:cNvGrpSpPr/>
          <p:nvPr/>
        </p:nvGrpSpPr>
        <p:grpSpPr>
          <a:xfrm>
            <a:off x="11262160" y="4225464"/>
            <a:ext cx="3861956" cy="4770550"/>
            <a:chOff x="3854484" y="2123268"/>
            <a:chExt cx="1930978" cy="2385275"/>
          </a:xfrm>
        </p:grpSpPr>
        <p:cxnSp>
          <p:nvCxnSpPr>
            <p:cNvPr id="25" name="直接箭头连接符 24"/>
            <p:cNvCxnSpPr/>
            <p:nvPr/>
          </p:nvCxnSpPr>
          <p:spPr>
            <a:xfrm flipH="1">
              <a:off x="4819973" y="2873406"/>
              <a:ext cx="1" cy="1146060"/>
            </a:xfrm>
            <a:prstGeom prst="straightConnector1">
              <a:avLst/>
            </a:prstGeom>
            <a:ln w="38100">
              <a:solidFill>
                <a:srgbClr val="303C50"/>
              </a:solidFill>
              <a:tailEnd type="triangle"/>
            </a:ln>
          </p:spPr>
          <p:style>
            <a:lnRef idx="3">
              <a:schemeClr val="accent5"/>
            </a:lnRef>
            <a:fillRef idx="0">
              <a:schemeClr val="accent5"/>
            </a:fillRef>
            <a:effectRef idx="2">
              <a:schemeClr val="accent5"/>
            </a:effectRef>
            <a:fontRef idx="minor">
              <a:schemeClr val="tx1"/>
            </a:fontRef>
          </p:style>
        </p:cxnSp>
        <p:sp>
          <p:nvSpPr>
            <p:cNvPr id="26" name="矩形 25"/>
            <p:cNvSpPr/>
            <p:nvPr/>
          </p:nvSpPr>
          <p:spPr>
            <a:xfrm>
              <a:off x="4107051" y="2123268"/>
              <a:ext cx="1425844" cy="725803"/>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27" name="文本框 26"/>
            <p:cNvSpPr txBox="1"/>
            <p:nvPr/>
          </p:nvSpPr>
          <p:spPr>
            <a:xfrm>
              <a:off x="3854484" y="4031489"/>
              <a:ext cx="1930978" cy="477054"/>
            </a:xfrm>
            <a:prstGeom prst="rect">
              <a:avLst/>
            </a:prstGeom>
            <a:noFill/>
          </p:spPr>
          <p:txBody>
            <a:bodyPr wrap="none" rtlCol="0">
              <a:spAutoFit/>
            </a:bodyPr>
            <a:lstStyle/>
            <a:p>
              <a:r>
                <a:rPr lang="en-US" altLang="zh-CN" sz="5600" dirty="0">
                  <a:solidFill>
                    <a:srgbClr val="303C50"/>
                  </a:solidFill>
                  <a:latin typeface="微软雅黑" panose="020B0503020204020204" pitchFamily="34" charset="-122"/>
                  <a:ea typeface="微软雅黑" panose="020B0503020204020204" pitchFamily="34" charset="-122"/>
                </a:rPr>
                <a:t>Beta</a:t>
              </a:r>
              <a:r>
                <a:rPr lang="zh-CN" altLang="en-US" sz="5600" dirty="0">
                  <a:solidFill>
                    <a:srgbClr val="303C50"/>
                  </a:solidFill>
                  <a:latin typeface="微软雅黑" panose="020B0503020204020204" pitchFamily="34" charset="-122"/>
                  <a:ea typeface="微软雅黑" panose="020B0503020204020204" pitchFamily="34" charset="-122"/>
                </a:rPr>
                <a:t>收益率</a:t>
              </a:r>
            </a:p>
          </p:txBody>
        </p:sp>
      </p:grpSp>
      <p:sp>
        <p:nvSpPr>
          <p:cNvPr id="33" name="矩形 32"/>
          <p:cNvSpPr/>
          <p:nvPr/>
        </p:nvSpPr>
        <p:spPr>
          <a:xfrm>
            <a:off x="16024625" y="4225463"/>
            <a:ext cx="1394538" cy="1451606"/>
          </a:xfrm>
          <a:prstGeom prst="rect">
            <a:avLst/>
          </a:prstGeom>
          <a:noFill/>
          <a:ln>
            <a:solidFill>
              <a:srgbClr val="303C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0"/>
          </a:p>
        </p:txBody>
      </p:sp>
      <p:sp>
        <p:nvSpPr>
          <p:cNvPr id="34" name="文本框 33"/>
          <p:cNvSpPr txBox="1"/>
          <p:nvPr/>
        </p:nvSpPr>
        <p:spPr>
          <a:xfrm>
            <a:off x="17505337" y="4428044"/>
            <a:ext cx="2638934" cy="954107"/>
          </a:xfrm>
          <a:prstGeom prst="rect">
            <a:avLst/>
          </a:prstGeom>
          <a:noFill/>
        </p:spPr>
        <p:txBody>
          <a:bodyPr wrap="square" rtlCol="0">
            <a:spAutoFit/>
          </a:bodyPr>
          <a:lstStyle/>
          <a:p>
            <a:r>
              <a:rPr lang="zh-CN" altLang="en-US" sz="5600" dirty="0">
                <a:solidFill>
                  <a:srgbClr val="303C50"/>
                </a:solidFill>
                <a:latin typeface="微软雅黑" panose="020B0503020204020204" pitchFamily="34" charset="-122"/>
                <a:ea typeface="微软雅黑" panose="020B0503020204020204" pitchFamily="34" charset="-122"/>
              </a:rPr>
              <a:t>残差</a:t>
            </a:r>
          </a:p>
        </p:txBody>
      </p:sp>
      <p:cxnSp>
        <p:nvCxnSpPr>
          <p:cNvPr id="28" name="直线连接符 30">
            <a:extLst>
              <a:ext uri="{FF2B5EF4-FFF2-40B4-BE49-F238E27FC236}">
                <a16:creationId xmlns:a16="http://schemas.microsoft.com/office/drawing/2014/main" xmlns="" id="{D695E801-F66E-496B-B55C-166FE1E83318}"/>
              </a:ext>
            </a:extLst>
          </p:cNvPr>
          <p:cNvCxnSpPr/>
          <p:nvPr/>
        </p:nvCxnSpPr>
        <p:spPr>
          <a:xfrm>
            <a:off x="623838" y="1895476"/>
            <a:ext cx="6952619"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TextBox 19">
            <a:extLst>
              <a:ext uri="{FF2B5EF4-FFF2-40B4-BE49-F238E27FC236}">
                <a16:creationId xmlns:a16="http://schemas.microsoft.com/office/drawing/2014/main" xmlns="" id="{BF59296D-7932-4986-BE11-BFB1196B67A8}"/>
              </a:ext>
            </a:extLst>
          </p:cNvPr>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多因子模型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Multi-Factor Model</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randombar(horizontal)">
                                      <p:cBhvr>
                                        <p:cTn id="22" dur="500"/>
                                        <p:tgtEl>
                                          <p:spTgt spid="3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tailEnd type="arrow"/>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17561</TotalTime>
  <Words>3429</Words>
  <Application>Microsoft Office PowerPoint</Application>
  <PresentationFormat>自定义</PresentationFormat>
  <Paragraphs>365</Paragraphs>
  <Slides>46</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Heiti SC Medium</vt:lpstr>
      <vt:lpstr>Helvetica Light</vt:lpstr>
      <vt:lpstr>Helvetica Neue</vt:lpstr>
      <vt:lpstr>Raleway ExtraBold</vt:lpstr>
      <vt:lpstr>Raleway SemiBold</vt:lpstr>
      <vt:lpstr>宋体</vt:lpstr>
      <vt:lpstr>微软雅黑</vt:lpstr>
      <vt:lpstr>Arial</vt:lpstr>
      <vt:lpstr>Calibri</vt:lpstr>
      <vt:lpstr>Cambria Math</vt:lpstr>
      <vt:lpstr>Times New Roman</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tiannan yang</dc:creator>
  <cp:lastModifiedBy>pc</cp:lastModifiedBy>
  <cp:revision>1205</cp:revision>
  <dcterms:modified xsi:type="dcterms:W3CDTF">2018-08-08T09:13:41Z</dcterms:modified>
</cp:coreProperties>
</file>