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66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124DF08-2D18-4A2F-8DA9-4FD7F66B0066}">
          <p14:sldIdLst>
            <p14:sldId id="256"/>
            <p14:sldId id="257"/>
            <p14:sldId id="265"/>
            <p14:sldId id="266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269A5-A98C-4B30-A276-E21B626B382B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67E27-8E23-45F0-8240-594CE40F5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2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67E27-8E23-45F0-8240-594CE40F552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14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61DD3-1D4B-42BC-AA40-1FADE7304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9"/>
            <a:ext cx="8350696" cy="189964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Vnpy_fxdayu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700" dirty="0"/>
              <a:t>GitHub: https://github.com/ChannelCMT/vnpyEngineFunction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3E3299-8708-45DE-BA17-F67646CB6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-Channel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10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C1922-FF89-4C1D-A6C1-34D04ED6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5A82A-B7E7-4D83-BE2D-8E3D77CB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EngineFunction</a:t>
            </a:r>
            <a:r>
              <a:rPr lang="en-US" altLang="zh-CN" dirty="0"/>
              <a:t>(</a:t>
            </a:r>
            <a:r>
              <a:rPr lang="en-US" altLang="zh-CN" dirty="0" err="1"/>
              <a:t>vnpy_fxdayu</a:t>
            </a:r>
            <a:r>
              <a:rPr lang="en-US" altLang="zh-CN" dirty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Parameter &amp; Variable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err="1"/>
              <a:t>ArrayManager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err="1"/>
              <a:t>symboList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err="1"/>
              <a:t>posDict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err="1"/>
              <a:t>onTick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err="1"/>
              <a:t>onBar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err="1"/>
              <a:t>BarGernarator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Optimization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Report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Make  a completed strategy</a:t>
            </a:r>
          </a:p>
        </p:txBody>
      </p:sp>
    </p:spTree>
    <p:extLst>
      <p:ext uri="{BB962C8B-B14F-4D97-AF65-F5344CB8AC3E}">
        <p14:creationId xmlns:p14="http://schemas.microsoft.com/office/powerpoint/2010/main" val="95122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C6501-CF0C-4EC2-99EB-52BD82E06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70" y="185371"/>
            <a:ext cx="8229600" cy="6480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/>
              <a:t>Vnpy_fxdayu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DFA8FB-9DF0-4E24-870B-79D7119EBB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60211"/>
          <a:stretch/>
        </p:blipFill>
        <p:spPr>
          <a:xfrm>
            <a:off x="177483" y="764704"/>
            <a:ext cx="8656090" cy="1028328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0BBF4A2-6A98-45F9-8B81-78BC5D8E4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27621"/>
              </p:ext>
            </p:extLst>
          </p:nvPr>
        </p:nvGraphicFramePr>
        <p:xfrm>
          <a:off x="164382" y="1844824"/>
          <a:ext cx="86560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045">
                  <a:extLst>
                    <a:ext uri="{9D8B030D-6E8A-4147-A177-3AD203B41FA5}">
                      <a16:colId xmlns:a16="http://schemas.microsoft.com/office/drawing/2014/main" val="1994675086"/>
                    </a:ext>
                  </a:extLst>
                </a:gridCol>
                <a:gridCol w="4328045">
                  <a:extLst>
                    <a:ext uri="{9D8B030D-6E8A-4147-A177-3AD203B41FA5}">
                      <a16:colId xmlns:a16="http://schemas.microsoft.com/office/drawing/2014/main" val="1514925697"/>
                    </a:ext>
                  </a:extLst>
                </a:gridCol>
              </a:tblGrid>
              <a:tr h="25708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Market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Platform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92758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数字货币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Binance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Huobip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Okex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6496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外汇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Oanda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34008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港股美股期权期货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IB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68463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0CADA11-EA5C-4C64-A262-B1322AECD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72578"/>
              </p:ext>
            </p:extLst>
          </p:nvPr>
        </p:nvGraphicFramePr>
        <p:xfrm>
          <a:off x="152263" y="3429000"/>
          <a:ext cx="86560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045">
                  <a:extLst>
                    <a:ext uri="{9D8B030D-6E8A-4147-A177-3AD203B41FA5}">
                      <a16:colId xmlns:a16="http://schemas.microsoft.com/office/drawing/2014/main" val="1994675086"/>
                    </a:ext>
                  </a:extLst>
                </a:gridCol>
                <a:gridCol w="4328045">
                  <a:extLst>
                    <a:ext uri="{9D8B030D-6E8A-4147-A177-3AD203B41FA5}">
                      <a16:colId xmlns:a16="http://schemas.microsoft.com/office/drawing/2014/main" val="1514925697"/>
                    </a:ext>
                  </a:extLst>
                </a:gridCol>
              </a:tblGrid>
              <a:tr h="25708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Strategy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Data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92758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Alpha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Bar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54925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CTA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Bar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6496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Arbitrage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Tick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34008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HighFrequencyTrading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Tick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68463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09F6D50-0097-47E9-819D-271B81808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6190"/>
              </p:ext>
            </p:extLst>
          </p:nvPr>
        </p:nvGraphicFramePr>
        <p:xfrm>
          <a:off x="152263" y="5350336"/>
          <a:ext cx="86560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045">
                  <a:extLst>
                    <a:ext uri="{9D8B030D-6E8A-4147-A177-3AD203B41FA5}">
                      <a16:colId xmlns:a16="http://schemas.microsoft.com/office/drawing/2014/main" val="1994675086"/>
                    </a:ext>
                  </a:extLst>
                </a:gridCol>
                <a:gridCol w="4328045">
                  <a:extLst>
                    <a:ext uri="{9D8B030D-6E8A-4147-A177-3AD203B41FA5}">
                      <a16:colId xmlns:a16="http://schemas.microsoft.com/office/drawing/2014/main" val="1514925697"/>
                    </a:ext>
                  </a:extLst>
                </a:gridCol>
              </a:tblGrid>
              <a:tr h="25708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改良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92758"/>
                  </a:ext>
                </a:extLst>
              </a:tr>
              <a:tr h="25708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多品种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symbolList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54925"/>
                  </a:ext>
                </a:extLst>
              </a:tr>
              <a:tr h="28150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仓位管理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posDict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6496"/>
                  </a:ext>
                </a:extLst>
              </a:tr>
              <a:tr h="28150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实盘接口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gateway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8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20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EA232-5D71-43DA-A37F-C5A2C867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1" y="3068960"/>
            <a:ext cx="8229600" cy="1800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入</a:t>
            </a:r>
            <a:r>
              <a:rPr lang="en-US" altLang="zh-CN" dirty="0" err="1"/>
              <a:t>BitFinex</a:t>
            </a:r>
            <a:r>
              <a:rPr lang="zh-CN" altLang="en-US" dirty="0"/>
              <a:t>半年的分钟数据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err="1"/>
              <a:t>tBTCUSD:bitfinex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err="1"/>
              <a:t>tBCHUSD:bitfinex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C5D209A-13CA-4190-8B26-4B31A7FD2E9F}"/>
              </a:ext>
            </a:extLst>
          </p:cNvPr>
          <p:cNvSpPr txBox="1">
            <a:spLocks/>
          </p:cNvSpPr>
          <p:nvPr/>
        </p:nvSpPr>
        <p:spPr>
          <a:xfrm>
            <a:off x="421161" y="1340768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/>
              <a:t>Mongodb</a:t>
            </a:r>
            <a:r>
              <a:rPr lang="en-US" altLang="zh-CN" dirty="0"/>
              <a:t>: </a:t>
            </a:r>
            <a:r>
              <a:rPr lang="en-US" altLang="zh-CN" dirty="0" err="1"/>
              <a:t>loadCsv</a:t>
            </a:r>
            <a:r>
              <a:rPr lang="en-US" altLang="zh-CN" dirty="0"/>
              <a:t>(Bar/Tick)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17A951D-2DFC-45F3-B75B-AAA83B84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1_Data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12EAB9C-DB90-4818-B091-89272DAEB325}"/>
              </a:ext>
            </a:extLst>
          </p:cNvPr>
          <p:cNvSpPr txBox="1">
            <a:spLocks/>
          </p:cNvSpPr>
          <p:nvPr/>
        </p:nvSpPr>
        <p:spPr>
          <a:xfrm>
            <a:off x="421161" y="4861520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 startAt="2"/>
            </a:pPr>
            <a:r>
              <a:rPr lang="zh-CN" altLang="en-US" dirty="0"/>
              <a:t>入一段</a:t>
            </a:r>
            <a:r>
              <a:rPr lang="en-US" altLang="zh-CN" dirty="0"/>
              <a:t>Tick</a:t>
            </a:r>
            <a:r>
              <a:rPr lang="zh-CN" altLang="en-US" dirty="0"/>
              <a:t>数据</a:t>
            </a:r>
            <a:endParaRPr lang="en-US" altLang="zh-CN" dirty="0"/>
          </a:p>
          <a:p>
            <a:pPr marL="914400" lvl="1" indent="-514350">
              <a:buAutoNum type="arabicPeriod"/>
            </a:pPr>
            <a:r>
              <a:rPr lang="zh-CN" altLang="en-US" dirty="0"/>
              <a:t>数据处理</a:t>
            </a:r>
            <a:endParaRPr lang="en-US" altLang="zh-CN" dirty="0"/>
          </a:p>
          <a:p>
            <a:pPr marL="914400" lvl="1" indent="-514350">
              <a:buAutoNum type="arabicPeriod"/>
            </a:pPr>
            <a:r>
              <a:rPr lang="en-US" altLang="zh-CN" dirty="0"/>
              <a:t>3</a:t>
            </a:r>
            <a:r>
              <a:rPr lang="zh-CN" altLang="en-US" dirty="0"/>
              <a:t>张</a:t>
            </a:r>
            <a:r>
              <a:rPr lang="en-US" altLang="zh-CN" dirty="0"/>
              <a:t>Tick</a:t>
            </a:r>
            <a:r>
              <a:rPr lang="zh-CN" altLang="en-US" dirty="0"/>
              <a:t>表格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471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D30155-C815-4F6A-8AC6-E255237D1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196"/>
          <a:stretch/>
        </p:blipFill>
        <p:spPr>
          <a:xfrm>
            <a:off x="240375" y="4869160"/>
            <a:ext cx="8663249" cy="19077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B9266F-1133-4083-AF37-24C1BE196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23" y="2022382"/>
            <a:ext cx="3234951" cy="268402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8FEB5CAF-B50C-43C5-940C-5FC5713375D4}"/>
              </a:ext>
            </a:extLst>
          </p:cNvPr>
          <p:cNvSpPr/>
          <p:nvPr/>
        </p:nvSpPr>
        <p:spPr>
          <a:xfrm>
            <a:off x="321871" y="1919524"/>
            <a:ext cx="936104" cy="434647"/>
          </a:xfrm>
          <a:prstGeom prst="rightArrow">
            <a:avLst>
              <a:gd name="adj1" fmla="val 43593"/>
              <a:gd name="adj2" fmla="val 471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65D50D0-D6CD-4DF3-8E01-1C56BDDB9BBC}"/>
              </a:ext>
            </a:extLst>
          </p:cNvPr>
          <p:cNvSpPr/>
          <p:nvPr/>
        </p:nvSpPr>
        <p:spPr>
          <a:xfrm>
            <a:off x="323392" y="2266513"/>
            <a:ext cx="1296144" cy="413705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Collection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94BBA6A-C105-49F1-B2BF-C567A64EF18B}"/>
              </a:ext>
            </a:extLst>
          </p:cNvPr>
          <p:cNvSpPr/>
          <p:nvPr/>
        </p:nvSpPr>
        <p:spPr>
          <a:xfrm>
            <a:off x="323392" y="2612480"/>
            <a:ext cx="1614095" cy="41370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91B5E1C-E442-447A-9BF0-9FE1EFAF1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423" y="-14730"/>
            <a:ext cx="4530663" cy="1863618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320B76F6-EBBD-4FCB-92F1-FF690727EF18}"/>
              </a:ext>
            </a:extLst>
          </p:cNvPr>
          <p:cNvSpPr/>
          <p:nvPr/>
        </p:nvSpPr>
        <p:spPr>
          <a:xfrm>
            <a:off x="671370" y="972505"/>
            <a:ext cx="768146" cy="434647"/>
          </a:xfrm>
          <a:prstGeom prst="rightArrow">
            <a:avLst>
              <a:gd name="adj1" fmla="val 43593"/>
              <a:gd name="adj2" fmla="val 47105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</a:t>
            </a:r>
            <a:endParaRPr lang="zh-CN" altLang="en-US" dirty="0"/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167A249F-8564-4A56-B29C-1E165EB259CF}"/>
              </a:ext>
            </a:extLst>
          </p:cNvPr>
          <p:cNvSpPr/>
          <p:nvPr/>
        </p:nvSpPr>
        <p:spPr>
          <a:xfrm>
            <a:off x="5796136" y="972505"/>
            <a:ext cx="768146" cy="43464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56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B8CB8-E7C4-49ED-832C-6F2A9958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2_Parameter &amp; </a:t>
            </a:r>
            <a:r>
              <a:rPr lang="en-US" altLang="zh-CN" dirty="0" err="1"/>
              <a:t>Varible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37D46-79B2-4905-BA76-7FE1C9657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SMA = ta.MA(close, 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LMA = ta.MA(close, 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SMA[-1]&gt;LMA[-1]: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self.Trend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chemeClr val="accent6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CN" dirty="0"/>
              <a:t>else: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self.Trend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chemeClr val="accent6"/>
                </a:solidFill>
              </a:rPr>
              <a:t>-1 </a:t>
            </a:r>
          </a:p>
          <a:p>
            <a:pPr marL="0" indent="0">
              <a:buNone/>
            </a:pP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其中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zh-CN" altLang="en-US" dirty="0"/>
              <a:t>是参数，</a:t>
            </a:r>
            <a:r>
              <a:rPr lang="en-US" altLang="zh-CN" dirty="0">
                <a:solidFill>
                  <a:schemeClr val="accent6"/>
                </a:solidFill>
              </a:rPr>
              <a:t>1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chemeClr val="accent6"/>
                </a:solidFill>
              </a:rPr>
              <a:t>-1</a:t>
            </a:r>
            <a:r>
              <a:rPr lang="zh-CN" altLang="en-US" dirty="0"/>
              <a:t>是变量。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4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31D50-3DC1-4E51-84BD-5F449C64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2_ArrayManager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3B99F-8127-4C5E-A5B9-DDDD6AE3D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77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147</Words>
  <Application>Microsoft Office PowerPoint</Application>
  <PresentationFormat>全屏显示(4:3)</PresentationFormat>
  <Paragraphs>67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宋体</vt:lpstr>
      <vt:lpstr>Arial</vt:lpstr>
      <vt:lpstr>Calibri</vt:lpstr>
      <vt:lpstr>Wingdings</vt:lpstr>
      <vt:lpstr>Office 主题</vt:lpstr>
      <vt:lpstr>Vnpy_fxdayu  GitHub: https://github.com/ChannelCMT/vnpyEngineFunction</vt:lpstr>
      <vt:lpstr>Content</vt:lpstr>
      <vt:lpstr>PowerPoint 演示文稿</vt:lpstr>
      <vt:lpstr>1_Data</vt:lpstr>
      <vt:lpstr>PowerPoint 演示文稿</vt:lpstr>
      <vt:lpstr>2_Parameter &amp; Varible</vt:lpstr>
      <vt:lpstr>2_ArrayManager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Process</dc:title>
  <dc:creator>Channel Chan</dc:creator>
  <cp:lastModifiedBy>Channel Chan</cp:lastModifiedBy>
  <cp:revision>49</cp:revision>
  <dcterms:created xsi:type="dcterms:W3CDTF">2018-06-30T09:01:18Z</dcterms:created>
  <dcterms:modified xsi:type="dcterms:W3CDTF">2018-07-28T09:35:26Z</dcterms:modified>
</cp:coreProperties>
</file>