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7" r:id="rId4"/>
    <p:sldId id="265" r:id="rId5"/>
    <p:sldId id="266" r:id="rId6"/>
    <p:sldId id="270" r:id="rId7"/>
    <p:sldId id="259" r:id="rId8"/>
    <p:sldId id="260" r:id="rId9"/>
    <p:sldId id="261" r:id="rId10"/>
    <p:sldId id="268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24DF08-2D18-4A2F-8DA9-4FD7F66B0066}">
          <p14:sldIdLst>
            <p14:sldId id="256"/>
            <p14:sldId id="271"/>
            <p14:sldId id="257"/>
            <p14:sldId id="265"/>
            <p14:sldId id="266"/>
            <p14:sldId id="270"/>
            <p14:sldId id="259"/>
            <p14:sldId id="260"/>
            <p14:sldId id="261"/>
            <p14:sldId id="268"/>
            <p14:sldId id="263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1ED69-B3A2-4D53-94F0-DAFBCE2AADF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45F53F6-3012-4D72-A581-323E3FB3B80E}">
      <dgm:prSet phldrT="[文本]" custT="1"/>
      <dgm:spPr/>
      <dgm:t>
        <a:bodyPr/>
        <a:lstStyle/>
        <a:p>
          <a:r>
            <a:rPr lang="zh-CN" altLang="en-US" sz="1800" dirty="0"/>
            <a:t>数据读取</a:t>
          </a:r>
        </a:p>
      </dgm:t>
    </dgm:pt>
    <dgm:pt modelId="{24D1ABC8-296B-430A-A9D0-70B7994EF9D5}" type="par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7B2937AD-2D3E-4CFE-B749-8015AC64844F}" type="sib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60117D7D-8483-46AF-95CA-829A1B035AC0}">
      <dgm:prSet phldrT="[文本]" custT="1"/>
      <dgm:spPr/>
      <dgm:t>
        <a:bodyPr/>
        <a:lstStyle/>
        <a:p>
          <a:r>
            <a:rPr lang="zh-CN" altLang="en-US" sz="1800" dirty="0"/>
            <a:t>参数变量</a:t>
          </a:r>
        </a:p>
      </dgm:t>
    </dgm:pt>
    <dgm:pt modelId="{8EB3888B-B0ED-4782-A132-DD2F04B4D1BF}" type="par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4EA9777E-58C5-4358-870D-1026CA72EE66}" type="sib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E8CB9C2D-213A-4455-A2D5-286D7E8AC918}">
      <dgm:prSet phldrT="[文本]" custT="1"/>
      <dgm:spPr/>
      <dgm:t>
        <a:bodyPr/>
        <a:lstStyle/>
        <a:p>
          <a:r>
            <a:rPr lang="zh-CN" altLang="en-US" sz="1800" dirty="0"/>
            <a:t>品种仓位</a:t>
          </a:r>
        </a:p>
      </dgm:t>
    </dgm:pt>
    <dgm:pt modelId="{F240B460-DEFA-4FD1-9EAB-8C7BE76E2E83}" type="par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115B8C61-C379-42BE-9210-E041073513A8}" type="sib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A3F63223-1A5E-4AEA-9590-F8CF5C267B1D}">
      <dgm:prSet phldrT="[文本]" custT="1"/>
      <dgm:spPr/>
      <dgm:t>
        <a:bodyPr/>
        <a:lstStyle/>
        <a:p>
          <a:r>
            <a:rPr lang="zh-CN" altLang="en-US" sz="1800" dirty="0"/>
            <a:t>内置方法</a:t>
          </a:r>
        </a:p>
      </dgm:t>
    </dgm:pt>
    <dgm:pt modelId="{E1212CD5-5DCC-4BD8-886B-A8AD47A55DAA}" type="parTrans" cxnId="{86F27188-5D6F-4501-88A8-D503F2529306}">
      <dgm:prSet/>
      <dgm:spPr/>
      <dgm:t>
        <a:bodyPr/>
        <a:lstStyle/>
        <a:p>
          <a:endParaRPr lang="zh-CN" altLang="en-US"/>
        </a:p>
      </dgm:t>
    </dgm:pt>
    <dgm:pt modelId="{6E577E95-5D79-4D4A-997F-8C2C1EF5F6EA}" type="sibTrans" cxnId="{86F27188-5D6F-4501-88A8-D503F2529306}">
      <dgm:prSet/>
      <dgm:spPr/>
      <dgm:t>
        <a:bodyPr/>
        <a:lstStyle/>
        <a:p>
          <a:endParaRPr lang="zh-CN" altLang="en-US"/>
        </a:p>
      </dgm:t>
    </dgm:pt>
    <dgm:pt modelId="{650F6EF1-7903-4331-960A-80684A5C221C}">
      <dgm:prSet custT="1"/>
      <dgm:spPr/>
      <dgm:t>
        <a:bodyPr/>
        <a:lstStyle/>
        <a:p>
          <a:r>
            <a:rPr lang="zh-CN" altLang="en-US" sz="18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引擎配置</a:t>
          </a:r>
        </a:p>
      </dgm:t>
    </dgm:pt>
    <dgm:pt modelId="{0C437DD1-E3D5-4EDB-8ED1-C6D62BABDB3A}" type="parTrans" cxnId="{3EBCAA4A-661F-4EF7-BD05-C9C1C8CAAD66}">
      <dgm:prSet/>
      <dgm:spPr/>
      <dgm:t>
        <a:bodyPr/>
        <a:lstStyle/>
        <a:p>
          <a:endParaRPr lang="zh-CN" altLang="en-US"/>
        </a:p>
      </dgm:t>
    </dgm:pt>
    <dgm:pt modelId="{FA19C274-5916-4C8D-89CA-9F07BA3A754F}" type="sibTrans" cxnId="{3EBCAA4A-661F-4EF7-BD05-C9C1C8CAAD66}">
      <dgm:prSet/>
      <dgm:spPr/>
      <dgm:t>
        <a:bodyPr/>
        <a:lstStyle/>
        <a:p>
          <a:endParaRPr lang="zh-CN" altLang="en-US"/>
        </a:p>
      </dgm:t>
    </dgm:pt>
    <dgm:pt modelId="{9C22BCB6-601B-4AD0-8FB7-B6DF31BFC8C6}" type="pres">
      <dgm:prSet presAssocID="{89B1ED69-B3A2-4D53-94F0-DAFBCE2AADFB}" presName="Name0" presStyleCnt="0">
        <dgm:presLayoutVars>
          <dgm:dir/>
          <dgm:animLvl val="lvl"/>
          <dgm:resizeHandles val="exact"/>
        </dgm:presLayoutVars>
      </dgm:prSet>
      <dgm:spPr/>
    </dgm:pt>
    <dgm:pt modelId="{82129BC7-70B1-4A86-B46E-F2376DB04D66}" type="pres">
      <dgm:prSet presAssocID="{B45F53F6-3012-4D72-A581-323E3FB3B80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3CBC0AE-6EB7-43CA-83AB-AF24C0947363}" type="pres">
      <dgm:prSet presAssocID="{7B2937AD-2D3E-4CFE-B749-8015AC64844F}" presName="parTxOnlySpace" presStyleCnt="0"/>
      <dgm:spPr/>
    </dgm:pt>
    <dgm:pt modelId="{07963EB6-8307-4CE9-849F-8D118A1D4138}" type="pres">
      <dgm:prSet presAssocID="{650F6EF1-7903-4331-960A-80684A5C221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4C651D-DDBD-43FE-94CF-036D6B376731}" type="pres">
      <dgm:prSet presAssocID="{FA19C274-5916-4C8D-89CA-9F07BA3A754F}" presName="parTxOnlySpace" presStyleCnt="0"/>
      <dgm:spPr/>
    </dgm:pt>
    <dgm:pt modelId="{FE776DD6-7657-422B-A4F0-6B07702F45E4}" type="pres">
      <dgm:prSet presAssocID="{60117D7D-8483-46AF-95CA-829A1B035AC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D029AD-169E-429E-85AE-A0D7A817C115}" type="pres">
      <dgm:prSet presAssocID="{4EA9777E-58C5-4358-870D-1026CA72EE66}" presName="parTxOnlySpace" presStyleCnt="0"/>
      <dgm:spPr/>
    </dgm:pt>
    <dgm:pt modelId="{E381825A-93E7-4994-9D80-CE863305B213}" type="pres">
      <dgm:prSet presAssocID="{E8CB9C2D-213A-4455-A2D5-286D7E8AC91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D3AE756-F118-47F1-92CB-ED6AA562DF64}" type="pres">
      <dgm:prSet presAssocID="{115B8C61-C379-42BE-9210-E041073513A8}" presName="parTxOnlySpace" presStyleCnt="0"/>
      <dgm:spPr/>
    </dgm:pt>
    <dgm:pt modelId="{88715558-18A8-43CC-B9A0-EBFB87C00DB9}" type="pres">
      <dgm:prSet presAssocID="{A3F63223-1A5E-4AEA-9590-F8CF5C267B1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B9E6344-207C-4571-846E-C8393440CABF}" type="presOf" srcId="{B45F53F6-3012-4D72-A581-323E3FB3B80E}" destId="{82129BC7-70B1-4A86-B46E-F2376DB04D66}" srcOrd="0" destOrd="0" presId="urn:microsoft.com/office/officeart/2005/8/layout/chevron1"/>
    <dgm:cxn modelId="{3EBCAA4A-661F-4EF7-BD05-C9C1C8CAAD66}" srcId="{89B1ED69-B3A2-4D53-94F0-DAFBCE2AADFB}" destId="{650F6EF1-7903-4331-960A-80684A5C221C}" srcOrd="1" destOrd="0" parTransId="{0C437DD1-E3D5-4EDB-8ED1-C6D62BABDB3A}" sibTransId="{FA19C274-5916-4C8D-89CA-9F07BA3A754F}"/>
    <dgm:cxn modelId="{7D53D270-4373-4B4B-BFBF-9C44BA91C234}" type="presOf" srcId="{650F6EF1-7903-4331-960A-80684A5C221C}" destId="{07963EB6-8307-4CE9-849F-8D118A1D4138}" srcOrd="0" destOrd="0" presId="urn:microsoft.com/office/officeart/2005/8/layout/chevron1"/>
    <dgm:cxn modelId="{6B78EB77-17E6-4059-ACAE-34118FAA08D3}" type="presOf" srcId="{A3F63223-1A5E-4AEA-9590-F8CF5C267B1D}" destId="{88715558-18A8-43CC-B9A0-EBFB87C00DB9}" srcOrd="0" destOrd="0" presId="urn:microsoft.com/office/officeart/2005/8/layout/chevron1"/>
    <dgm:cxn modelId="{5716A67B-BE87-4F7E-975A-B7E716DD9AE3}" type="presOf" srcId="{E8CB9C2D-213A-4455-A2D5-286D7E8AC918}" destId="{E381825A-93E7-4994-9D80-CE863305B213}" srcOrd="0" destOrd="0" presId="urn:microsoft.com/office/officeart/2005/8/layout/chevron1"/>
    <dgm:cxn modelId="{86F27188-5D6F-4501-88A8-D503F2529306}" srcId="{89B1ED69-B3A2-4D53-94F0-DAFBCE2AADFB}" destId="{A3F63223-1A5E-4AEA-9590-F8CF5C267B1D}" srcOrd="4" destOrd="0" parTransId="{E1212CD5-5DCC-4BD8-886B-A8AD47A55DAA}" sibTransId="{6E577E95-5D79-4D4A-997F-8C2C1EF5F6EA}"/>
    <dgm:cxn modelId="{6F26A699-62D3-429A-96CB-5A692F52251F}" srcId="{89B1ED69-B3A2-4D53-94F0-DAFBCE2AADFB}" destId="{B45F53F6-3012-4D72-A581-323E3FB3B80E}" srcOrd="0" destOrd="0" parTransId="{24D1ABC8-296B-430A-A9D0-70B7994EF9D5}" sibTransId="{7B2937AD-2D3E-4CFE-B749-8015AC64844F}"/>
    <dgm:cxn modelId="{D6F8F5C5-C6A0-45F4-8515-4401A1B24EA6}" srcId="{89B1ED69-B3A2-4D53-94F0-DAFBCE2AADFB}" destId="{E8CB9C2D-213A-4455-A2D5-286D7E8AC918}" srcOrd="3" destOrd="0" parTransId="{F240B460-DEFA-4FD1-9EAB-8C7BE76E2E83}" sibTransId="{115B8C61-C379-42BE-9210-E041073513A8}"/>
    <dgm:cxn modelId="{9A4109CC-AEC4-46C0-B891-CACE303D13CE}" type="presOf" srcId="{89B1ED69-B3A2-4D53-94F0-DAFBCE2AADFB}" destId="{9C22BCB6-601B-4AD0-8FB7-B6DF31BFC8C6}" srcOrd="0" destOrd="0" presId="urn:microsoft.com/office/officeart/2005/8/layout/chevron1"/>
    <dgm:cxn modelId="{943342DA-535C-48C7-AD33-5C88ED2DB79E}" type="presOf" srcId="{60117D7D-8483-46AF-95CA-829A1B035AC0}" destId="{FE776DD6-7657-422B-A4F0-6B07702F45E4}" srcOrd="0" destOrd="0" presId="urn:microsoft.com/office/officeart/2005/8/layout/chevron1"/>
    <dgm:cxn modelId="{F00A25ED-4B25-466A-8507-FCBF53B2C0BC}" srcId="{89B1ED69-B3A2-4D53-94F0-DAFBCE2AADFB}" destId="{60117D7D-8483-46AF-95CA-829A1B035AC0}" srcOrd="2" destOrd="0" parTransId="{8EB3888B-B0ED-4782-A132-DD2F04B4D1BF}" sibTransId="{4EA9777E-58C5-4358-870D-1026CA72EE66}"/>
    <dgm:cxn modelId="{692095A9-64E3-432E-A504-18C6CB596EAB}" type="presParOf" srcId="{9C22BCB6-601B-4AD0-8FB7-B6DF31BFC8C6}" destId="{82129BC7-70B1-4A86-B46E-F2376DB04D66}" srcOrd="0" destOrd="0" presId="urn:microsoft.com/office/officeart/2005/8/layout/chevron1"/>
    <dgm:cxn modelId="{29C4B172-DCDD-410E-A6E5-DAC903D747E9}" type="presParOf" srcId="{9C22BCB6-601B-4AD0-8FB7-B6DF31BFC8C6}" destId="{A3CBC0AE-6EB7-43CA-83AB-AF24C0947363}" srcOrd="1" destOrd="0" presId="urn:microsoft.com/office/officeart/2005/8/layout/chevron1"/>
    <dgm:cxn modelId="{B9A4EDA6-C1CB-4DBF-8FCD-8136786E1AB1}" type="presParOf" srcId="{9C22BCB6-601B-4AD0-8FB7-B6DF31BFC8C6}" destId="{07963EB6-8307-4CE9-849F-8D118A1D4138}" srcOrd="2" destOrd="0" presId="urn:microsoft.com/office/officeart/2005/8/layout/chevron1"/>
    <dgm:cxn modelId="{18B5F8CB-BCBD-4757-9F6C-44641E23C611}" type="presParOf" srcId="{9C22BCB6-601B-4AD0-8FB7-B6DF31BFC8C6}" destId="{E04C651D-DDBD-43FE-94CF-036D6B376731}" srcOrd="3" destOrd="0" presId="urn:microsoft.com/office/officeart/2005/8/layout/chevron1"/>
    <dgm:cxn modelId="{70F4E5FD-FE3B-46F1-AB36-3458737ABDFB}" type="presParOf" srcId="{9C22BCB6-601B-4AD0-8FB7-B6DF31BFC8C6}" destId="{FE776DD6-7657-422B-A4F0-6B07702F45E4}" srcOrd="4" destOrd="0" presId="urn:microsoft.com/office/officeart/2005/8/layout/chevron1"/>
    <dgm:cxn modelId="{E6AE7162-0DA7-40CC-8DAF-599DD3B784E9}" type="presParOf" srcId="{9C22BCB6-601B-4AD0-8FB7-B6DF31BFC8C6}" destId="{77D029AD-169E-429E-85AE-A0D7A817C115}" srcOrd="5" destOrd="0" presId="urn:microsoft.com/office/officeart/2005/8/layout/chevron1"/>
    <dgm:cxn modelId="{D46CCE49-1D7B-40DE-969D-B6791271C187}" type="presParOf" srcId="{9C22BCB6-601B-4AD0-8FB7-B6DF31BFC8C6}" destId="{E381825A-93E7-4994-9D80-CE863305B213}" srcOrd="6" destOrd="0" presId="urn:microsoft.com/office/officeart/2005/8/layout/chevron1"/>
    <dgm:cxn modelId="{ADA406B4-9987-4A0B-9C1F-A133DE894F39}" type="presParOf" srcId="{9C22BCB6-601B-4AD0-8FB7-B6DF31BFC8C6}" destId="{AD3AE756-F118-47F1-92CB-ED6AA562DF64}" srcOrd="7" destOrd="0" presId="urn:microsoft.com/office/officeart/2005/8/layout/chevron1"/>
    <dgm:cxn modelId="{DCFD2A5F-31A1-4A0D-8D56-86DBA31342D2}" type="presParOf" srcId="{9C22BCB6-601B-4AD0-8FB7-B6DF31BFC8C6}" destId="{88715558-18A8-43CC-B9A0-EBFB87C00D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1ED69-B3A2-4D53-94F0-DAFBCE2AADF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45F53F6-3012-4D72-A581-323E3FB3B80E}">
      <dgm:prSet phldrT="[文本]" custT="1"/>
      <dgm:spPr/>
      <dgm:t>
        <a:bodyPr/>
        <a:lstStyle/>
        <a:p>
          <a:r>
            <a:rPr lang="zh-CN" altLang="en-US" sz="1800" dirty="0"/>
            <a:t>生成</a:t>
          </a:r>
          <a:r>
            <a:rPr lang="en-US" altLang="zh-CN" sz="1800" dirty="0"/>
            <a:t>Bar</a:t>
          </a:r>
          <a:endParaRPr lang="zh-CN" altLang="en-US" sz="1800" dirty="0"/>
        </a:p>
      </dgm:t>
    </dgm:pt>
    <dgm:pt modelId="{24D1ABC8-296B-430A-A9D0-70B7994EF9D5}" type="par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7B2937AD-2D3E-4CFE-B749-8015AC64844F}" type="sib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C82B5230-FA30-42DC-BB4B-1334FC43DABD}">
      <dgm:prSet phldrT="[文本]" custT="1"/>
      <dgm:spPr/>
      <dgm:t>
        <a:bodyPr/>
        <a:lstStyle/>
        <a:p>
          <a:r>
            <a:rPr lang="zh-CN" altLang="en-US" sz="1800" dirty="0"/>
            <a:t>多周期</a:t>
          </a:r>
        </a:p>
      </dgm:t>
    </dgm:pt>
    <dgm:pt modelId="{07603A4E-E113-496A-9C9B-FFF8C542A3FC}" type="par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0EE64767-A0AF-43EB-8FCE-619BBAE9336A}" type="sib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60117D7D-8483-46AF-95CA-829A1B035AC0}">
      <dgm:prSet phldrT="[文本]" custT="1"/>
      <dgm:spPr/>
      <dgm:t>
        <a:bodyPr/>
        <a:lstStyle/>
        <a:p>
          <a:r>
            <a:rPr lang="zh-CN" altLang="en-US" sz="1800" dirty="0"/>
            <a:t>参数优化</a:t>
          </a:r>
        </a:p>
      </dgm:t>
    </dgm:pt>
    <dgm:pt modelId="{8EB3888B-B0ED-4782-A132-DD2F04B4D1BF}" type="par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4EA9777E-58C5-4358-870D-1026CA72EE66}" type="sib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E8CB9C2D-213A-4455-A2D5-286D7E8AC918}">
      <dgm:prSet phldrT="[文本]" custT="1"/>
      <dgm:spPr/>
      <dgm:t>
        <a:bodyPr/>
        <a:lstStyle/>
        <a:p>
          <a:r>
            <a:rPr lang="zh-CN" altLang="en-US" sz="1800" dirty="0"/>
            <a:t>优化目标</a:t>
          </a:r>
        </a:p>
      </dgm:t>
    </dgm:pt>
    <dgm:pt modelId="{F240B460-DEFA-4FD1-9EAB-8C7BE76E2E83}" type="par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115B8C61-C379-42BE-9210-E041073513A8}" type="sib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A3F63223-1A5E-4AEA-9590-F8CF5C267B1D}">
      <dgm:prSet phldrT="[文本]" custT="1"/>
      <dgm:spPr/>
      <dgm:t>
        <a:bodyPr/>
        <a:lstStyle/>
        <a:p>
          <a:r>
            <a:rPr lang="zh-CN" altLang="en-US" sz="1800" dirty="0"/>
            <a:t>结果排序</a:t>
          </a:r>
        </a:p>
      </dgm:t>
    </dgm:pt>
    <dgm:pt modelId="{E1212CD5-5DCC-4BD8-886B-A8AD47A55DAA}" type="parTrans" cxnId="{86F27188-5D6F-4501-88A8-D503F2529306}">
      <dgm:prSet/>
      <dgm:spPr/>
      <dgm:t>
        <a:bodyPr/>
        <a:lstStyle/>
        <a:p>
          <a:endParaRPr lang="zh-CN" altLang="en-US"/>
        </a:p>
      </dgm:t>
    </dgm:pt>
    <dgm:pt modelId="{6E577E95-5D79-4D4A-997F-8C2C1EF5F6EA}" type="sibTrans" cxnId="{86F27188-5D6F-4501-88A8-D503F2529306}">
      <dgm:prSet/>
      <dgm:spPr/>
      <dgm:t>
        <a:bodyPr/>
        <a:lstStyle/>
        <a:p>
          <a:endParaRPr lang="zh-CN" altLang="en-US"/>
        </a:p>
      </dgm:t>
    </dgm:pt>
    <dgm:pt modelId="{9C22BCB6-601B-4AD0-8FB7-B6DF31BFC8C6}" type="pres">
      <dgm:prSet presAssocID="{89B1ED69-B3A2-4D53-94F0-DAFBCE2AADFB}" presName="Name0" presStyleCnt="0">
        <dgm:presLayoutVars>
          <dgm:dir/>
          <dgm:animLvl val="lvl"/>
          <dgm:resizeHandles val="exact"/>
        </dgm:presLayoutVars>
      </dgm:prSet>
      <dgm:spPr/>
    </dgm:pt>
    <dgm:pt modelId="{82129BC7-70B1-4A86-B46E-F2376DB04D66}" type="pres">
      <dgm:prSet presAssocID="{B45F53F6-3012-4D72-A581-323E3FB3B80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3CBC0AE-6EB7-43CA-83AB-AF24C0947363}" type="pres">
      <dgm:prSet presAssocID="{7B2937AD-2D3E-4CFE-B749-8015AC64844F}" presName="parTxOnlySpace" presStyleCnt="0"/>
      <dgm:spPr/>
    </dgm:pt>
    <dgm:pt modelId="{5BD80AED-FCCD-4873-87F8-A621D13DCD6C}" type="pres">
      <dgm:prSet presAssocID="{C82B5230-FA30-42DC-BB4B-1334FC43DA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C5EA350-816F-45EE-AFE8-7CE35688B492}" type="pres">
      <dgm:prSet presAssocID="{0EE64767-A0AF-43EB-8FCE-619BBAE9336A}" presName="parTxOnlySpace" presStyleCnt="0"/>
      <dgm:spPr/>
    </dgm:pt>
    <dgm:pt modelId="{FE776DD6-7657-422B-A4F0-6B07702F45E4}" type="pres">
      <dgm:prSet presAssocID="{60117D7D-8483-46AF-95CA-829A1B035AC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D029AD-169E-429E-85AE-A0D7A817C115}" type="pres">
      <dgm:prSet presAssocID="{4EA9777E-58C5-4358-870D-1026CA72EE66}" presName="parTxOnlySpace" presStyleCnt="0"/>
      <dgm:spPr/>
    </dgm:pt>
    <dgm:pt modelId="{E381825A-93E7-4994-9D80-CE863305B213}" type="pres">
      <dgm:prSet presAssocID="{E8CB9C2D-213A-4455-A2D5-286D7E8AC91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D3AE756-F118-47F1-92CB-ED6AA562DF64}" type="pres">
      <dgm:prSet presAssocID="{115B8C61-C379-42BE-9210-E041073513A8}" presName="parTxOnlySpace" presStyleCnt="0"/>
      <dgm:spPr/>
    </dgm:pt>
    <dgm:pt modelId="{88715558-18A8-43CC-B9A0-EBFB87C00DB9}" type="pres">
      <dgm:prSet presAssocID="{A3F63223-1A5E-4AEA-9590-F8CF5C267B1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E732C0E-B8AD-417F-A52A-D6A108A7F7C0}" type="presOf" srcId="{C82B5230-FA30-42DC-BB4B-1334FC43DABD}" destId="{5BD80AED-FCCD-4873-87F8-A621D13DCD6C}" srcOrd="0" destOrd="0" presId="urn:microsoft.com/office/officeart/2005/8/layout/chevron1"/>
    <dgm:cxn modelId="{205D2419-D355-4475-AAB4-6608AAEADC50}" srcId="{89B1ED69-B3A2-4D53-94F0-DAFBCE2AADFB}" destId="{C82B5230-FA30-42DC-BB4B-1334FC43DABD}" srcOrd="1" destOrd="0" parTransId="{07603A4E-E113-496A-9C9B-FFF8C542A3FC}" sibTransId="{0EE64767-A0AF-43EB-8FCE-619BBAE9336A}"/>
    <dgm:cxn modelId="{1B9E6344-207C-4571-846E-C8393440CABF}" type="presOf" srcId="{B45F53F6-3012-4D72-A581-323E3FB3B80E}" destId="{82129BC7-70B1-4A86-B46E-F2376DB04D66}" srcOrd="0" destOrd="0" presId="urn:microsoft.com/office/officeart/2005/8/layout/chevron1"/>
    <dgm:cxn modelId="{6B78EB77-17E6-4059-ACAE-34118FAA08D3}" type="presOf" srcId="{A3F63223-1A5E-4AEA-9590-F8CF5C267B1D}" destId="{88715558-18A8-43CC-B9A0-EBFB87C00DB9}" srcOrd="0" destOrd="0" presId="urn:microsoft.com/office/officeart/2005/8/layout/chevron1"/>
    <dgm:cxn modelId="{5716A67B-BE87-4F7E-975A-B7E716DD9AE3}" type="presOf" srcId="{E8CB9C2D-213A-4455-A2D5-286D7E8AC918}" destId="{E381825A-93E7-4994-9D80-CE863305B213}" srcOrd="0" destOrd="0" presId="urn:microsoft.com/office/officeart/2005/8/layout/chevron1"/>
    <dgm:cxn modelId="{86F27188-5D6F-4501-88A8-D503F2529306}" srcId="{89B1ED69-B3A2-4D53-94F0-DAFBCE2AADFB}" destId="{A3F63223-1A5E-4AEA-9590-F8CF5C267B1D}" srcOrd="4" destOrd="0" parTransId="{E1212CD5-5DCC-4BD8-886B-A8AD47A55DAA}" sibTransId="{6E577E95-5D79-4D4A-997F-8C2C1EF5F6EA}"/>
    <dgm:cxn modelId="{6F26A699-62D3-429A-96CB-5A692F52251F}" srcId="{89B1ED69-B3A2-4D53-94F0-DAFBCE2AADFB}" destId="{B45F53F6-3012-4D72-A581-323E3FB3B80E}" srcOrd="0" destOrd="0" parTransId="{24D1ABC8-296B-430A-A9D0-70B7994EF9D5}" sibTransId="{7B2937AD-2D3E-4CFE-B749-8015AC64844F}"/>
    <dgm:cxn modelId="{D6F8F5C5-C6A0-45F4-8515-4401A1B24EA6}" srcId="{89B1ED69-B3A2-4D53-94F0-DAFBCE2AADFB}" destId="{E8CB9C2D-213A-4455-A2D5-286D7E8AC918}" srcOrd="3" destOrd="0" parTransId="{F240B460-DEFA-4FD1-9EAB-8C7BE76E2E83}" sibTransId="{115B8C61-C379-42BE-9210-E041073513A8}"/>
    <dgm:cxn modelId="{9A4109CC-AEC4-46C0-B891-CACE303D13CE}" type="presOf" srcId="{89B1ED69-B3A2-4D53-94F0-DAFBCE2AADFB}" destId="{9C22BCB6-601B-4AD0-8FB7-B6DF31BFC8C6}" srcOrd="0" destOrd="0" presId="urn:microsoft.com/office/officeart/2005/8/layout/chevron1"/>
    <dgm:cxn modelId="{943342DA-535C-48C7-AD33-5C88ED2DB79E}" type="presOf" srcId="{60117D7D-8483-46AF-95CA-829A1B035AC0}" destId="{FE776DD6-7657-422B-A4F0-6B07702F45E4}" srcOrd="0" destOrd="0" presId="urn:microsoft.com/office/officeart/2005/8/layout/chevron1"/>
    <dgm:cxn modelId="{F00A25ED-4B25-466A-8507-FCBF53B2C0BC}" srcId="{89B1ED69-B3A2-4D53-94F0-DAFBCE2AADFB}" destId="{60117D7D-8483-46AF-95CA-829A1B035AC0}" srcOrd="2" destOrd="0" parTransId="{8EB3888B-B0ED-4782-A132-DD2F04B4D1BF}" sibTransId="{4EA9777E-58C5-4358-870D-1026CA72EE66}"/>
    <dgm:cxn modelId="{692095A9-64E3-432E-A504-18C6CB596EAB}" type="presParOf" srcId="{9C22BCB6-601B-4AD0-8FB7-B6DF31BFC8C6}" destId="{82129BC7-70B1-4A86-B46E-F2376DB04D66}" srcOrd="0" destOrd="0" presId="urn:microsoft.com/office/officeart/2005/8/layout/chevron1"/>
    <dgm:cxn modelId="{29C4B172-DCDD-410E-A6E5-DAC903D747E9}" type="presParOf" srcId="{9C22BCB6-601B-4AD0-8FB7-B6DF31BFC8C6}" destId="{A3CBC0AE-6EB7-43CA-83AB-AF24C0947363}" srcOrd="1" destOrd="0" presId="urn:microsoft.com/office/officeart/2005/8/layout/chevron1"/>
    <dgm:cxn modelId="{FA898327-5444-4F55-B6CF-BA365D09C227}" type="presParOf" srcId="{9C22BCB6-601B-4AD0-8FB7-B6DF31BFC8C6}" destId="{5BD80AED-FCCD-4873-87F8-A621D13DCD6C}" srcOrd="2" destOrd="0" presId="urn:microsoft.com/office/officeart/2005/8/layout/chevron1"/>
    <dgm:cxn modelId="{C8533FFD-71AB-4F97-B26C-B4CD70129F02}" type="presParOf" srcId="{9C22BCB6-601B-4AD0-8FB7-B6DF31BFC8C6}" destId="{FC5EA350-816F-45EE-AFE8-7CE35688B492}" srcOrd="3" destOrd="0" presId="urn:microsoft.com/office/officeart/2005/8/layout/chevron1"/>
    <dgm:cxn modelId="{70F4E5FD-FE3B-46F1-AB36-3458737ABDFB}" type="presParOf" srcId="{9C22BCB6-601B-4AD0-8FB7-B6DF31BFC8C6}" destId="{FE776DD6-7657-422B-A4F0-6B07702F45E4}" srcOrd="4" destOrd="0" presId="urn:microsoft.com/office/officeart/2005/8/layout/chevron1"/>
    <dgm:cxn modelId="{E6AE7162-0DA7-40CC-8DAF-599DD3B784E9}" type="presParOf" srcId="{9C22BCB6-601B-4AD0-8FB7-B6DF31BFC8C6}" destId="{77D029AD-169E-429E-85AE-A0D7A817C115}" srcOrd="5" destOrd="0" presId="urn:microsoft.com/office/officeart/2005/8/layout/chevron1"/>
    <dgm:cxn modelId="{D46CCE49-1D7B-40DE-969D-B6791271C187}" type="presParOf" srcId="{9C22BCB6-601B-4AD0-8FB7-B6DF31BFC8C6}" destId="{E381825A-93E7-4994-9D80-CE863305B213}" srcOrd="6" destOrd="0" presId="urn:microsoft.com/office/officeart/2005/8/layout/chevron1"/>
    <dgm:cxn modelId="{ADA406B4-9987-4A0B-9C1F-A133DE894F39}" type="presParOf" srcId="{9C22BCB6-601B-4AD0-8FB7-B6DF31BFC8C6}" destId="{AD3AE756-F118-47F1-92CB-ED6AA562DF64}" srcOrd="7" destOrd="0" presId="urn:microsoft.com/office/officeart/2005/8/layout/chevron1"/>
    <dgm:cxn modelId="{DCFD2A5F-31A1-4A0D-8D56-86DBA31342D2}" type="presParOf" srcId="{9C22BCB6-601B-4AD0-8FB7-B6DF31BFC8C6}" destId="{88715558-18A8-43CC-B9A0-EBFB87C00D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1ED69-B3A2-4D53-94F0-DAFBCE2AADF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45F53F6-3012-4D72-A581-323E3FB3B80E}">
      <dgm:prSet phldrT="[文本]" custT="1"/>
      <dgm:spPr/>
      <dgm:t>
        <a:bodyPr/>
        <a:lstStyle/>
        <a:p>
          <a:r>
            <a:rPr lang="en-US" altLang="zh-CN" sz="1800" dirty="0" err="1"/>
            <a:t>onBar</a:t>
          </a:r>
          <a:endParaRPr lang="zh-CN" altLang="en-US" sz="1800" dirty="0"/>
        </a:p>
      </dgm:t>
    </dgm:pt>
    <dgm:pt modelId="{24D1ABC8-296B-430A-A9D0-70B7994EF9D5}" type="par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7B2937AD-2D3E-4CFE-B749-8015AC64844F}" type="sib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C82B5230-FA30-42DC-BB4B-1334FC43DABD}">
      <dgm:prSet phldrT="[文本]" custT="1"/>
      <dgm:spPr/>
      <dgm:t>
        <a:bodyPr/>
        <a:lstStyle/>
        <a:p>
          <a:r>
            <a:rPr lang="zh-CN" altLang="en-US" sz="1800" dirty="0"/>
            <a:t>固定止损止盈比率</a:t>
          </a:r>
        </a:p>
      </dgm:t>
    </dgm:pt>
    <dgm:pt modelId="{07603A4E-E113-496A-9C9B-FFF8C542A3FC}" type="par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0EE64767-A0AF-43EB-8FCE-619BBAE9336A}" type="sib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60117D7D-8483-46AF-95CA-829A1B035AC0}">
      <dgm:prSet phldrT="[文本]" custT="1"/>
      <dgm:spPr/>
      <dgm:t>
        <a:bodyPr/>
        <a:lstStyle/>
        <a:p>
          <a:r>
            <a:rPr lang="zh-CN" altLang="en-US" sz="1800" dirty="0"/>
            <a:t>保存最高</a:t>
          </a:r>
          <a:r>
            <a:rPr lang="en-US" altLang="zh-CN" sz="1800" dirty="0"/>
            <a:t>/</a:t>
          </a:r>
          <a:r>
            <a:rPr lang="zh-CN" altLang="en-US" sz="1800" dirty="0"/>
            <a:t>低价</a:t>
          </a:r>
        </a:p>
      </dgm:t>
    </dgm:pt>
    <dgm:pt modelId="{8EB3888B-B0ED-4782-A132-DD2F04B4D1BF}" type="par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4EA9777E-58C5-4358-870D-1026CA72EE66}" type="sib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E8CB9C2D-213A-4455-A2D5-286D7E8AC918}">
      <dgm:prSet phldrT="[文本]" custT="1"/>
      <dgm:spPr/>
      <dgm:t>
        <a:bodyPr/>
        <a:lstStyle/>
        <a:p>
          <a:r>
            <a:rPr lang="zh-CN" altLang="en-US" sz="1800" dirty="0"/>
            <a:t>更新止损点位</a:t>
          </a:r>
        </a:p>
      </dgm:t>
    </dgm:pt>
    <dgm:pt modelId="{F240B460-DEFA-4FD1-9EAB-8C7BE76E2E83}" type="par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115B8C61-C379-42BE-9210-E041073513A8}" type="sib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A3F63223-1A5E-4AEA-9590-F8CF5C267B1D}">
      <dgm:prSet phldrT="[文本]" custT="1"/>
      <dgm:spPr/>
      <dgm:t>
        <a:bodyPr/>
        <a:lstStyle/>
        <a:p>
          <a:r>
            <a:rPr lang="zh-CN" altLang="en-US" sz="1800" dirty="0"/>
            <a:t>洗价现价执行</a:t>
          </a:r>
        </a:p>
      </dgm:t>
    </dgm:pt>
    <dgm:pt modelId="{E1212CD5-5DCC-4BD8-886B-A8AD47A55DAA}" type="parTrans" cxnId="{86F27188-5D6F-4501-88A8-D503F2529306}">
      <dgm:prSet/>
      <dgm:spPr/>
      <dgm:t>
        <a:bodyPr/>
        <a:lstStyle/>
        <a:p>
          <a:endParaRPr lang="zh-CN" altLang="en-US"/>
        </a:p>
      </dgm:t>
    </dgm:pt>
    <dgm:pt modelId="{6E577E95-5D79-4D4A-997F-8C2C1EF5F6EA}" type="sibTrans" cxnId="{86F27188-5D6F-4501-88A8-D503F2529306}">
      <dgm:prSet/>
      <dgm:spPr/>
      <dgm:t>
        <a:bodyPr/>
        <a:lstStyle/>
        <a:p>
          <a:endParaRPr lang="zh-CN" altLang="en-US"/>
        </a:p>
      </dgm:t>
    </dgm:pt>
    <dgm:pt modelId="{9C22BCB6-601B-4AD0-8FB7-B6DF31BFC8C6}" type="pres">
      <dgm:prSet presAssocID="{89B1ED69-B3A2-4D53-94F0-DAFBCE2AADFB}" presName="Name0" presStyleCnt="0">
        <dgm:presLayoutVars>
          <dgm:dir/>
          <dgm:animLvl val="lvl"/>
          <dgm:resizeHandles val="exact"/>
        </dgm:presLayoutVars>
      </dgm:prSet>
      <dgm:spPr/>
    </dgm:pt>
    <dgm:pt modelId="{82129BC7-70B1-4A86-B46E-F2376DB04D66}" type="pres">
      <dgm:prSet presAssocID="{B45F53F6-3012-4D72-A581-323E3FB3B80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3CBC0AE-6EB7-43CA-83AB-AF24C0947363}" type="pres">
      <dgm:prSet presAssocID="{7B2937AD-2D3E-4CFE-B749-8015AC64844F}" presName="parTxOnlySpace" presStyleCnt="0"/>
      <dgm:spPr/>
    </dgm:pt>
    <dgm:pt modelId="{5BD80AED-FCCD-4873-87F8-A621D13DCD6C}" type="pres">
      <dgm:prSet presAssocID="{C82B5230-FA30-42DC-BB4B-1334FC43DA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C5EA350-816F-45EE-AFE8-7CE35688B492}" type="pres">
      <dgm:prSet presAssocID="{0EE64767-A0AF-43EB-8FCE-619BBAE9336A}" presName="parTxOnlySpace" presStyleCnt="0"/>
      <dgm:spPr/>
    </dgm:pt>
    <dgm:pt modelId="{FE776DD6-7657-422B-A4F0-6B07702F45E4}" type="pres">
      <dgm:prSet presAssocID="{60117D7D-8483-46AF-95CA-829A1B035AC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D029AD-169E-429E-85AE-A0D7A817C115}" type="pres">
      <dgm:prSet presAssocID="{4EA9777E-58C5-4358-870D-1026CA72EE66}" presName="parTxOnlySpace" presStyleCnt="0"/>
      <dgm:spPr/>
    </dgm:pt>
    <dgm:pt modelId="{E381825A-93E7-4994-9D80-CE863305B213}" type="pres">
      <dgm:prSet presAssocID="{E8CB9C2D-213A-4455-A2D5-286D7E8AC91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D3AE756-F118-47F1-92CB-ED6AA562DF64}" type="pres">
      <dgm:prSet presAssocID="{115B8C61-C379-42BE-9210-E041073513A8}" presName="parTxOnlySpace" presStyleCnt="0"/>
      <dgm:spPr/>
    </dgm:pt>
    <dgm:pt modelId="{88715558-18A8-43CC-B9A0-EBFB87C00DB9}" type="pres">
      <dgm:prSet presAssocID="{A3F63223-1A5E-4AEA-9590-F8CF5C267B1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E732C0E-B8AD-417F-A52A-D6A108A7F7C0}" type="presOf" srcId="{C82B5230-FA30-42DC-BB4B-1334FC43DABD}" destId="{5BD80AED-FCCD-4873-87F8-A621D13DCD6C}" srcOrd="0" destOrd="0" presId="urn:microsoft.com/office/officeart/2005/8/layout/chevron1"/>
    <dgm:cxn modelId="{205D2419-D355-4475-AAB4-6608AAEADC50}" srcId="{89B1ED69-B3A2-4D53-94F0-DAFBCE2AADFB}" destId="{C82B5230-FA30-42DC-BB4B-1334FC43DABD}" srcOrd="1" destOrd="0" parTransId="{07603A4E-E113-496A-9C9B-FFF8C542A3FC}" sibTransId="{0EE64767-A0AF-43EB-8FCE-619BBAE9336A}"/>
    <dgm:cxn modelId="{1B9E6344-207C-4571-846E-C8393440CABF}" type="presOf" srcId="{B45F53F6-3012-4D72-A581-323E3FB3B80E}" destId="{82129BC7-70B1-4A86-B46E-F2376DB04D66}" srcOrd="0" destOrd="0" presId="urn:microsoft.com/office/officeart/2005/8/layout/chevron1"/>
    <dgm:cxn modelId="{6B78EB77-17E6-4059-ACAE-34118FAA08D3}" type="presOf" srcId="{A3F63223-1A5E-4AEA-9590-F8CF5C267B1D}" destId="{88715558-18A8-43CC-B9A0-EBFB87C00DB9}" srcOrd="0" destOrd="0" presId="urn:microsoft.com/office/officeart/2005/8/layout/chevron1"/>
    <dgm:cxn modelId="{5716A67B-BE87-4F7E-975A-B7E716DD9AE3}" type="presOf" srcId="{E8CB9C2D-213A-4455-A2D5-286D7E8AC918}" destId="{E381825A-93E7-4994-9D80-CE863305B213}" srcOrd="0" destOrd="0" presId="urn:microsoft.com/office/officeart/2005/8/layout/chevron1"/>
    <dgm:cxn modelId="{86F27188-5D6F-4501-88A8-D503F2529306}" srcId="{89B1ED69-B3A2-4D53-94F0-DAFBCE2AADFB}" destId="{A3F63223-1A5E-4AEA-9590-F8CF5C267B1D}" srcOrd="4" destOrd="0" parTransId="{E1212CD5-5DCC-4BD8-886B-A8AD47A55DAA}" sibTransId="{6E577E95-5D79-4D4A-997F-8C2C1EF5F6EA}"/>
    <dgm:cxn modelId="{6F26A699-62D3-429A-96CB-5A692F52251F}" srcId="{89B1ED69-B3A2-4D53-94F0-DAFBCE2AADFB}" destId="{B45F53F6-3012-4D72-A581-323E3FB3B80E}" srcOrd="0" destOrd="0" parTransId="{24D1ABC8-296B-430A-A9D0-70B7994EF9D5}" sibTransId="{7B2937AD-2D3E-4CFE-B749-8015AC64844F}"/>
    <dgm:cxn modelId="{D6F8F5C5-C6A0-45F4-8515-4401A1B24EA6}" srcId="{89B1ED69-B3A2-4D53-94F0-DAFBCE2AADFB}" destId="{E8CB9C2D-213A-4455-A2D5-286D7E8AC918}" srcOrd="3" destOrd="0" parTransId="{F240B460-DEFA-4FD1-9EAB-8C7BE76E2E83}" sibTransId="{115B8C61-C379-42BE-9210-E041073513A8}"/>
    <dgm:cxn modelId="{9A4109CC-AEC4-46C0-B891-CACE303D13CE}" type="presOf" srcId="{89B1ED69-B3A2-4D53-94F0-DAFBCE2AADFB}" destId="{9C22BCB6-601B-4AD0-8FB7-B6DF31BFC8C6}" srcOrd="0" destOrd="0" presId="urn:microsoft.com/office/officeart/2005/8/layout/chevron1"/>
    <dgm:cxn modelId="{943342DA-535C-48C7-AD33-5C88ED2DB79E}" type="presOf" srcId="{60117D7D-8483-46AF-95CA-829A1B035AC0}" destId="{FE776DD6-7657-422B-A4F0-6B07702F45E4}" srcOrd="0" destOrd="0" presId="urn:microsoft.com/office/officeart/2005/8/layout/chevron1"/>
    <dgm:cxn modelId="{F00A25ED-4B25-466A-8507-FCBF53B2C0BC}" srcId="{89B1ED69-B3A2-4D53-94F0-DAFBCE2AADFB}" destId="{60117D7D-8483-46AF-95CA-829A1B035AC0}" srcOrd="2" destOrd="0" parTransId="{8EB3888B-B0ED-4782-A132-DD2F04B4D1BF}" sibTransId="{4EA9777E-58C5-4358-870D-1026CA72EE66}"/>
    <dgm:cxn modelId="{692095A9-64E3-432E-A504-18C6CB596EAB}" type="presParOf" srcId="{9C22BCB6-601B-4AD0-8FB7-B6DF31BFC8C6}" destId="{82129BC7-70B1-4A86-B46E-F2376DB04D66}" srcOrd="0" destOrd="0" presId="urn:microsoft.com/office/officeart/2005/8/layout/chevron1"/>
    <dgm:cxn modelId="{29C4B172-DCDD-410E-A6E5-DAC903D747E9}" type="presParOf" srcId="{9C22BCB6-601B-4AD0-8FB7-B6DF31BFC8C6}" destId="{A3CBC0AE-6EB7-43CA-83AB-AF24C0947363}" srcOrd="1" destOrd="0" presId="urn:microsoft.com/office/officeart/2005/8/layout/chevron1"/>
    <dgm:cxn modelId="{FA898327-5444-4F55-B6CF-BA365D09C227}" type="presParOf" srcId="{9C22BCB6-601B-4AD0-8FB7-B6DF31BFC8C6}" destId="{5BD80AED-FCCD-4873-87F8-A621D13DCD6C}" srcOrd="2" destOrd="0" presId="urn:microsoft.com/office/officeart/2005/8/layout/chevron1"/>
    <dgm:cxn modelId="{C8533FFD-71AB-4F97-B26C-B4CD70129F02}" type="presParOf" srcId="{9C22BCB6-601B-4AD0-8FB7-B6DF31BFC8C6}" destId="{FC5EA350-816F-45EE-AFE8-7CE35688B492}" srcOrd="3" destOrd="0" presId="urn:microsoft.com/office/officeart/2005/8/layout/chevron1"/>
    <dgm:cxn modelId="{70F4E5FD-FE3B-46F1-AB36-3458737ABDFB}" type="presParOf" srcId="{9C22BCB6-601B-4AD0-8FB7-B6DF31BFC8C6}" destId="{FE776DD6-7657-422B-A4F0-6B07702F45E4}" srcOrd="4" destOrd="0" presId="urn:microsoft.com/office/officeart/2005/8/layout/chevron1"/>
    <dgm:cxn modelId="{E6AE7162-0DA7-40CC-8DAF-599DD3B784E9}" type="presParOf" srcId="{9C22BCB6-601B-4AD0-8FB7-B6DF31BFC8C6}" destId="{77D029AD-169E-429E-85AE-A0D7A817C115}" srcOrd="5" destOrd="0" presId="urn:microsoft.com/office/officeart/2005/8/layout/chevron1"/>
    <dgm:cxn modelId="{D46CCE49-1D7B-40DE-969D-B6791271C187}" type="presParOf" srcId="{9C22BCB6-601B-4AD0-8FB7-B6DF31BFC8C6}" destId="{E381825A-93E7-4994-9D80-CE863305B213}" srcOrd="6" destOrd="0" presId="urn:microsoft.com/office/officeart/2005/8/layout/chevron1"/>
    <dgm:cxn modelId="{ADA406B4-9987-4A0B-9C1F-A133DE894F39}" type="presParOf" srcId="{9C22BCB6-601B-4AD0-8FB7-B6DF31BFC8C6}" destId="{AD3AE756-F118-47F1-92CB-ED6AA562DF64}" srcOrd="7" destOrd="0" presId="urn:microsoft.com/office/officeart/2005/8/layout/chevron1"/>
    <dgm:cxn modelId="{DCFD2A5F-31A1-4A0D-8D56-86DBA31342D2}" type="presParOf" srcId="{9C22BCB6-601B-4AD0-8FB7-B6DF31BFC8C6}" destId="{88715558-18A8-43CC-B9A0-EBFB87C00D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DC958-737E-48C6-8442-9193E864D94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72C458C-1B48-4087-9691-856F1794F510}">
      <dgm:prSet phldrT="[文本]"/>
      <dgm:spPr/>
      <dgm:t>
        <a:bodyPr/>
        <a:lstStyle/>
        <a:p>
          <a:r>
            <a:rPr lang="en-US" altLang="zh-CN" dirty="0" err="1"/>
            <a:t>paraDate</a:t>
          </a:r>
          <a:r>
            <a:rPr lang="zh-CN" altLang="en-US" dirty="0"/>
            <a:t>：</a:t>
          </a:r>
          <a:r>
            <a:rPr lang="en-US" altLang="zh-CN" dirty="0"/>
            <a:t>5</a:t>
          </a:r>
          <a:endParaRPr lang="zh-CN" altLang="en-US" dirty="0"/>
        </a:p>
      </dgm:t>
    </dgm:pt>
    <dgm:pt modelId="{137C757F-C5E3-4AF8-8B84-6EF02E7F5434}" type="parTrans" cxnId="{487A275C-45A9-4E52-81BA-C8B9C51BF0C6}">
      <dgm:prSet/>
      <dgm:spPr/>
      <dgm:t>
        <a:bodyPr/>
        <a:lstStyle/>
        <a:p>
          <a:endParaRPr lang="zh-CN" altLang="en-US"/>
        </a:p>
      </dgm:t>
    </dgm:pt>
    <dgm:pt modelId="{15E8C6F9-57D5-48CF-97D2-537562F508D2}" type="sibTrans" cxnId="{487A275C-45A9-4E52-81BA-C8B9C51BF0C6}">
      <dgm:prSet/>
      <dgm:spPr/>
      <dgm:t>
        <a:bodyPr/>
        <a:lstStyle/>
        <a:p>
          <a:endParaRPr lang="zh-CN" altLang="en-US"/>
        </a:p>
      </dgm:t>
    </dgm:pt>
    <dgm:pt modelId="{05FA3016-74DD-476F-8063-56D3837E544B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 err="1"/>
            <a:t>stepDate</a:t>
          </a:r>
          <a:r>
            <a:rPr lang="zh-CN" altLang="en-US" dirty="0"/>
            <a:t>：</a:t>
          </a:r>
          <a:r>
            <a:rPr lang="en-US" altLang="zh-CN" dirty="0"/>
            <a:t>1</a:t>
          </a:r>
          <a:endParaRPr lang="zh-CN" altLang="en-US" dirty="0"/>
        </a:p>
      </dgm:t>
    </dgm:pt>
    <dgm:pt modelId="{C1C399DC-6D32-4095-89C0-AE3EE7460516}" type="parTrans" cxnId="{F2FBCDEB-C2B6-4854-A760-B582A43BED75}">
      <dgm:prSet/>
      <dgm:spPr/>
      <dgm:t>
        <a:bodyPr/>
        <a:lstStyle/>
        <a:p>
          <a:endParaRPr lang="zh-CN" altLang="en-US"/>
        </a:p>
      </dgm:t>
    </dgm:pt>
    <dgm:pt modelId="{B9D2A1F4-CCB2-4176-8D88-042A476E72E8}" type="sibTrans" cxnId="{F2FBCDEB-C2B6-4854-A760-B582A43BED75}">
      <dgm:prSet/>
      <dgm:spPr/>
      <dgm:t>
        <a:bodyPr/>
        <a:lstStyle/>
        <a:p>
          <a:endParaRPr lang="zh-CN" altLang="en-US"/>
        </a:p>
      </dgm:t>
    </dgm:pt>
    <dgm:pt modelId="{E1E78E14-9745-43A8-964F-D42BCDBE797F}" type="pres">
      <dgm:prSet presAssocID="{5C9DC958-737E-48C6-8442-9193E864D944}" presName="Name0" presStyleCnt="0">
        <dgm:presLayoutVars>
          <dgm:dir/>
          <dgm:animLvl val="lvl"/>
          <dgm:resizeHandles val="exact"/>
        </dgm:presLayoutVars>
      </dgm:prSet>
      <dgm:spPr/>
    </dgm:pt>
    <dgm:pt modelId="{F8A2F4E0-18CB-44D9-B20C-CE1D43491F03}" type="pres">
      <dgm:prSet presAssocID="{C72C458C-1B48-4087-9691-856F1794F510}" presName="parTxOnly" presStyleLbl="node1" presStyleIdx="0" presStyleCnt="2" custScaleX="218893">
        <dgm:presLayoutVars>
          <dgm:chMax val="0"/>
          <dgm:chPref val="0"/>
          <dgm:bulletEnabled val="1"/>
        </dgm:presLayoutVars>
      </dgm:prSet>
      <dgm:spPr/>
    </dgm:pt>
    <dgm:pt modelId="{794E430D-DA79-4D2A-A060-55AFB928EC05}" type="pres">
      <dgm:prSet presAssocID="{15E8C6F9-57D5-48CF-97D2-537562F508D2}" presName="parTxOnlySpace" presStyleCnt="0"/>
      <dgm:spPr/>
    </dgm:pt>
    <dgm:pt modelId="{785DE4CA-D048-4733-AFC3-CF859F34C570}" type="pres">
      <dgm:prSet presAssocID="{05FA3016-74DD-476F-8063-56D3837E544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551551E-9280-4CF8-9825-5DE86F040424}" type="presOf" srcId="{5C9DC958-737E-48C6-8442-9193E864D944}" destId="{E1E78E14-9745-43A8-964F-D42BCDBE797F}" srcOrd="0" destOrd="0" presId="urn:microsoft.com/office/officeart/2005/8/layout/chevron1"/>
    <dgm:cxn modelId="{E31EE92C-64F9-43E8-B2C2-0093B2F0911F}" type="presOf" srcId="{05FA3016-74DD-476F-8063-56D3837E544B}" destId="{785DE4CA-D048-4733-AFC3-CF859F34C570}" srcOrd="0" destOrd="0" presId="urn:microsoft.com/office/officeart/2005/8/layout/chevron1"/>
    <dgm:cxn modelId="{487A275C-45A9-4E52-81BA-C8B9C51BF0C6}" srcId="{5C9DC958-737E-48C6-8442-9193E864D944}" destId="{C72C458C-1B48-4087-9691-856F1794F510}" srcOrd="0" destOrd="0" parTransId="{137C757F-C5E3-4AF8-8B84-6EF02E7F5434}" sibTransId="{15E8C6F9-57D5-48CF-97D2-537562F508D2}"/>
    <dgm:cxn modelId="{F5CBE1BD-D959-4919-B231-906F71533D5B}" type="presOf" srcId="{C72C458C-1B48-4087-9691-856F1794F510}" destId="{F8A2F4E0-18CB-44D9-B20C-CE1D43491F03}" srcOrd="0" destOrd="0" presId="urn:microsoft.com/office/officeart/2005/8/layout/chevron1"/>
    <dgm:cxn modelId="{F2FBCDEB-C2B6-4854-A760-B582A43BED75}" srcId="{5C9DC958-737E-48C6-8442-9193E864D944}" destId="{05FA3016-74DD-476F-8063-56D3837E544B}" srcOrd="1" destOrd="0" parTransId="{C1C399DC-6D32-4095-89C0-AE3EE7460516}" sibTransId="{B9D2A1F4-CCB2-4176-8D88-042A476E72E8}"/>
    <dgm:cxn modelId="{642BC8AD-2C0F-4BC5-8A3E-6E8EBDE391CD}" type="presParOf" srcId="{E1E78E14-9745-43A8-964F-D42BCDBE797F}" destId="{F8A2F4E0-18CB-44D9-B20C-CE1D43491F03}" srcOrd="0" destOrd="0" presId="urn:microsoft.com/office/officeart/2005/8/layout/chevron1"/>
    <dgm:cxn modelId="{358C6702-80E6-4A77-BCF5-D9D021E71F09}" type="presParOf" srcId="{E1E78E14-9745-43A8-964F-D42BCDBE797F}" destId="{794E430D-DA79-4D2A-A060-55AFB928EC05}" srcOrd="1" destOrd="0" presId="urn:microsoft.com/office/officeart/2005/8/layout/chevron1"/>
    <dgm:cxn modelId="{98ABCDE5-A11C-4952-9FB8-ADD0A9C67BAC}" type="presParOf" srcId="{E1E78E14-9745-43A8-964F-D42BCDBE797F}" destId="{785DE4CA-D048-4733-AFC3-CF859F34C5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9DC958-737E-48C6-8442-9193E864D94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72C458C-1B48-4087-9691-856F1794F510}">
      <dgm:prSet phldrT="[文本]"/>
      <dgm:spPr/>
      <dgm:t>
        <a:bodyPr/>
        <a:lstStyle/>
        <a:p>
          <a:r>
            <a:rPr lang="en-US" altLang="zh-CN" dirty="0" err="1"/>
            <a:t>paraDate</a:t>
          </a:r>
          <a:r>
            <a:rPr lang="zh-CN" altLang="en-US" dirty="0"/>
            <a:t>：</a:t>
          </a:r>
          <a:r>
            <a:rPr lang="en-US" altLang="zh-CN" dirty="0"/>
            <a:t>5</a:t>
          </a:r>
          <a:endParaRPr lang="zh-CN" altLang="en-US" dirty="0"/>
        </a:p>
      </dgm:t>
    </dgm:pt>
    <dgm:pt modelId="{137C757F-C5E3-4AF8-8B84-6EF02E7F5434}" type="parTrans" cxnId="{487A275C-45A9-4E52-81BA-C8B9C51BF0C6}">
      <dgm:prSet/>
      <dgm:spPr/>
      <dgm:t>
        <a:bodyPr/>
        <a:lstStyle/>
        <a:p>
          <a:endParaRPr lang="zh-CN" altLang="en-US"/>
        </a:p>
      </dgm:t>
    </dgm:pt>
    <dgm:pt modelId="{15E8C6F9-57D5-48CF-97D2-537562F508D2}" type="sibTrans" cxnId="{487A275C-45A9-4E52-81BA-C8B9C51BF0C6}">
      <dgm:prSet/>
      <dgm:spPr/>
      <dgm:t>
        <a:bodyPr/>
        <a:lstStyle/>
        <a:p>
          <a:endParaRPr lang="zh-CN" altLang="en-US"/>
        </a:p>
      </dgm:t>
    </dgm:pt>
    <dgm:pt modelId="{05FA3016-74DD-476F-8063-56D3837E544B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 err="1"/>
            <a:t>stepDate</a:t>
          </a:r>
          <a:r>
            <a:rPr lang="zh-CN" altLang="en-US" dirty="0"/>
            <a:t>：</a:t>
          </a:r>
          <a:r>
            <a:rPr lang="en-US" altLang="zh-CN" dirty="0"/>
            <a:t>1</a:t>
          </a:r>
          <a:endParaRPr lang="zh-CN" altLang="en-US" dirty="0"/>
        </a:p>
      </dgm:t>
    </dgm:pt>
    <dgm:pt modelId="{C1C399DC-6D32-4095-89C0-AE3EE7460516}" type="parTrans" cxnId="{F2FBCDEB-C2B6-4854-A760-B582A43BED75}">
      <dgm:prSet/>
      <dgm:spPr/>
      <dgm:t>
        <a:bodyPr/>
        <a:lstStyle/>
        <a:p>
          <a:endParaRPr lang="zh-CN" altLang="en-US"/>
        </a:p>
      </dgm:t>
    </dgm:pt>
    <dgm:pt modelId="{B9D2A1F4-CCB2-4176-8D88-042A476E72E8}" type="sibTrans" cxnId="{F2FBCDEB-C2B6-4854-A760-B582A43BED75}">
      <dgm:prSet/>
      <dgm:spPr/>
      <dgm:t>
        <a:bodyPr/>
        <a:lstStyle/>
        <a:p>
          <a:endParaRPr lang="zh-CN" altLang="en-US"/>
        </a:p>
      </dgm:t>
    </dgm:pt>
    <dgm:pt modelId="{E1E78E14-9745-43A8-964F-D42BCDBE797F}" type="pres">
      <dgm:prSet presAssocID="{5C9DC958-737E-48C6-8442-9193E864D944}" presName="Name0" presStyleCnt="0">
        <dgm:presLayoutVars>
          <dgm:dir/>
          <dgm:animLvl val="lvl"/>
          <dgm:resizeHandles val="exact"/>
        </dgm:presLayoutVars>
      </dgm:prSet>
      <dgm:spPr/>
    </dgm:pt>
    <dgm:pt modelId="{F8A2F4E0-18CB-44D9-B20C-CE1D43491F03}" type="pres">
      <dgm:prSet presAssocID="{C72C458C-1B48-4087-9691-856F1794F510}" presName="parTxOnly" presStyleLbl="node1" presStyleIdx="0" presStyleCnt="2" custScaleX="218893">
        <dgm:presLayoutVars>
          <dgm:chMax val="0"/>
          <dgm:chPref val="0"/>
          <dgm:bulletEnabled val="1"/>
        </dgm:presLayoutVars>
      </dgm:prSet>
      <dgm:spPr/>
    </dgm:pt>
    <dgm:pt modelId="{794E430D-DA79-4D2A-A060-55AFB928EC05}" type="pres">
      <dgm:prSet presAssocID="{15E8C6F9-57D5-48CF-97D2-537562F508D2}" presName="parTxOnlySpace" presStyleCnt="0"/>
      <dgm:spPr/>
    </dgm:pt>
    <dgm:pt modelId="{785DE4CA-D048-4733-AFC3-CF859F34C570}" type="pres">
      <dgm:prSet presAssocID="{05FA3016-74DD-476F-8063-56D3837E544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551551E-9280-4CF8-9825-5DE86F040424}" type="presOf" srcId="{5C9DC958-737E-48C6-8442-9193E864D944}" destId="{E1E78E14-9745-43A8-964F-D42BCDBE797F}" srcOrd="0" destOrd="0" presId="urn:microsoft.com/office/officeart/2005/8/layout/chevron1"/>
    <dgm:cxn modelId="{E31EE92C-64F9-43E8-B2C2-0093B2F0911F}" type="presOf" srcId="{05FA3016-74DD-476F-8063-56D3837E544B}" destId="{785DE4CA-D048-4733-AFC3-CF859F34C570}" srcOrd="0" destOrd="0" presId="urn:microsoft.com/office/officeart/2005/8/layout/chevron1"/>
    <dgm:cxn modelId="{487A275C-45A9-4E52-81BA-C8B9C51BF0C6}" srcId="{5C9DC958-737E-48C6-8442-9193E864D944}" destId="{C72C458C-1B48-4087-9691-856F1794F510}" srcOrd="0" destOrd="0" parTransId="{137C757F-C5E3-4AF8-8B84-6EF02E7F5434}" sibTransId="{15E8C6F9-57D5-48CF-97D2-537562F508D2}"/>
    <dgm:cxn modelId="{F5CBE1BD-D959-4919-B231-906F71533D5B}" type="presOf" srcId="{C72C458C-1B48-4087-9691-856F1794F510}" destId="{F8A2F4E0-18CB-44D9-B20C-CE1D43491F03}" srcOrd="0" destOrd="0" presId="urn:microsoft.com/office/officeart/2005/8/layout/chevron1"/>
    <dgm:cxn modelId="{F2FBCDEB-C2B6-4854-A760-B582A43BED75}" srcId="{5C9DC958-737E-48C6-8442-9193E864D944}" destId="{05FA3016-74DD-476F-8063-56D3837E544B}" srcOrd="1" destOrd="0" parTransId="{C1C399DC-6D32-4095-89C0-AE3EE7460516}" sibTransId="{B9D2A1F4-CCB2-4176-8D88-042A476E72E8}"/>
    <dgm:cxn modelId="{642BC8AD-2C0F-4BC5-8A3E-6E8EBDE391CD}" type="presParOf" srcId="{E1E78E14-9745-43A8-964F-D42BCDBE797F}" destId="{F8A2F4E0-18CB-44D9-B20C-CE1D43491F03}" srcOrd="0" destOrd="0" presId="urn:microsoft.com/office/officeart/2005/8/layout/chevron1"/>
    <dgm:cxn modelId="{358C6702-80E6-4A77-BCF5-D9D021E71F09}" type="presParOf" srcId="{E1E78E14-9745-43A8-964F-D42BCDBE797F}" destId="{794E430D-DA79-4D2A-A060-55AFB928EC05}" srcOrd="1" destOrd="0" presId="urn:microsoft.com/office/officeart/2005/8/layout/chevron1"/>
    <dgm:cxn modelId="{98ABCDE5-A11C-4952-9FB8-ADD0A9C67BAC}" type="presParOf" srcId="{E1E78E14-9745-43A8-964F-D42BCDBE797F}" destId="{785DE4CA-D048-4733-AFC3-CF859F34C5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9DC958-737E-48C6-8442-9193E864D94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72C458C-1B48-4087-9691-856F1794F510}">
      <dgm:prSet phldrT="[文本]"/>
      <dgm:spPr/>
      <dgm:t>
        <a:bodyPr/>
        <a:lstStyle/>
        <a:p>
          <a:r>
            <a:rPr lang="en-US" altLang="zh-CN" dirty="0" err="1"/>
            <a:t>paraDate</a:t>
          </a:r>
          <a:r>
            <a:rPr lang="zh-CN" altLang="en-US" dirty="0"/>
            <a:t>：</a:t>
          </a:r>
          <a:r>
            <a:rPr lang="en-US" altLang="zh-CN" dirty="0"/>
            <a:t>5</a:t>
          </a:r>
          <a:endParaRPr lang="zh-CN" altLang="en-US" dirty="0"/>
        </a:p>
      </dgm:t>
    </dgm:pt>
    <dgm:pt modelId="{137C757F-C5E3-4AF8-8B84-6EF02E7F5434}" type="parTrans" cxnId="{487A275C-45A9-4E52-81BA-C8B9C51BF0C6}">
      <dgm:prSet/>
      <dgm:spPr/>
      <dgm:t>
        <a:bodyPr/>
        <a:lstStyle/>
        <a:p>
          <a:endParaRPr lang="zh-CN" altLang="en-US"/>
        </a:p>
      </dgm:t>
    </dgm:pt>
    <dgm:pt modelId="{15E8C6F9-57D5-48CF-97D2-537562F508D2}" type="sibTrans" cxnId="{487A275C-45A9-4E52-81BA-C8B9C51BF0C6}">
      <dgm:prSet/>
      <dgm:spPr/>
      <dgm:t>
        <a:bodyPr/>
        <a:lstStyle/>
        <a:p>
          <a:endParaRPr lang="zh-CN" altLang="en-US"/>
        </a:p>
      </dgm:t>
    </dgm:pt>
    <dgm:pt modelId="{05FA3016-74DD-476F-8063-56D3837E544B}">
      <dgm:prSet phldrT="[文本]"/>
      <dgm:spPr>
        <a:solidFill>
          <a:schemeClr val="accent5"/>
        </a:solidFill>
      </dgm:spPr>
      <dgm:t>
        <a:bodyPr/>
        <a:lstStyle/>
        <a:p>
          <a:r>
            <a:rPr lang="en-US" altLang="zh-CN" dirty="0" err="1"/>
            <a:t>stepDate</a:t>
          </a:r>
          <a:r>
            <a:rPr lang="zh-CN" altLang="en-US" dirty="0"/>
            <a:t>：</a:t>
          </a:r>
          <a:r>
            <a:rPr lang="en-US" altLang="zh-CN" dirty="0"/>
            <a:t>1</a:t>
          </a:r>
          <a:endParaRPr lang="zh-CN" altLang="en-US" dirty="0"/>
        </a:p>
      </dgm:t>
    </dgm:pt>
    <dgm:pt modelId="{C1C399DC-6D32-4095-89C0-AE3EE7460516}" type="parTrans" cxnId="{F2FBCDEB-C2B6-4854-A760-B582A43BED75}">
      <dgm:prSet/>
      <dgm:spPr/>
      <dgm:t>
        <a:bodyPr/>
        <a:lstStyle/>
        <a:p>
          <a:endParaRPr lang="zh-CN" altLang="en-US"/>
        </a:p>
      </dgm:t>
    </dgm:pt>
    <dgm:pt modelId="{B9D2A1F4-CCB2-4176-8D88-042A476E72E8}" type="sibTrans" cxnId="{F2FBCDEB-C2B6-4854-A760-B582A43BED75}">
      <dgm:prSet/>
      <dgm:spPr/>
      <dgm:t>
        <a:bodyPr/>
        <a:lstStyle/>
        <a:p>
          <a:endParaRPr lang="zh-CN" altLang="en-US"/>
        </a:p>
      </dgm:t>
    </dgm:pt>
    <dgm:pt modelId="{E1E78E14-9745-43A8-964F-D42BCDBE797F}" type="pres">
      <dgm:prSet presAssocID="{5C9DC958-737E-48C6-8442-9193E864D944}" presName="Name0" presStyleCnt="0">
        <dgm:presLayoutVars>
          <dgm:dir/>
          <dgm:animLvl val="lvl"/>
          <dgm:resizeHandles val="exact"/>
        </dgm:presLayoutVars>
      </dgm:prSet>
      <dgm:spPr/>
    </dgm:pt>
    <dgm:pt modelId="{F8A2F4E0-18CB-44D9-B20C-CE1D43491F03}" type="pres">
      <dgm:prSet presAssocID="{C72C458C-1B48-4087-9691-856F1794F510}" presName="parTxOnly" presStyleLbl="node1" presStyleIdx="0" presStyleCnt="2" custScaleX="218893" custLinFactNeighborX="-44190" custLinFactNeighborY="-1161">
        <dgm:presLayoutVars>
          <dgm:chMax val="0"/>
          <dgm:chPref val="0"/>
          <dgm:bulletEnabled val="1"/>
        </dgm:presLayoutVars>
      </dgm:prSet>
      <dgm:spPr/>
    </dgm:pt>
    <dgm:pt modelId="{794E430D-DA79-4D2A-A060-55AFB928EC05}" type="pres">
      <dgm:prSet presAssocID="{15E8C6F9-57D5-48CF-97D2-537562F508D2}" presName="parTxOnlySpace" presStyleCnt="0"/>
      <dgm:spPr/>
    </dgm:pt>
    <dgm:pt modelId="{785DE4CA-D048-4733-AFC3-CF859F34C570}" type="pres">
      <dgm:prSet presAssocID="{05FA3016-74DD-476F-8063-56D3837E544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551551E-9280-4CF8-9825-5DE86F040424}" type="presOf" srcId="{5C9DC958-737E-48C6-8442-9193E864D944}" destId="{E1E78E14-9745-43A8-964F-D42BCDBE797F}" srcOrd="0" destOrd="0" presId="urn:microsoft.com/office/officeart/2005/8/layout/chevron1"/>
    <dgm:cxn modelId="{E31EE92C-64F9-43E8-B2C2-0093B2F0911F}" type="presOf" srcId="{05FA3016-74DD-476F-8063-56D3837E544B}" destId="{785DE4CA-D048-4733-AFC3-CF859F34C570}" srcOrd="0" destOrd="0" presId="urn:microsoft.com/office/officeart/2005/8/layout/chevron1"/>
    <dgm:cxn modelId="{487A275C-45A9-4E52-81BA-C8B9C51BF0C6}" srcId="{5C9DC958-737E-48C6-8442-9193E864D944}" destId="{C72C458C-1B48-4087-9691-856F1794F510}" srcOrd="0" destOrd="0" parTransId="{137C757F-C5E3-4AF8-8B84-6EF02E7F5434}" sibTransId="{15E8C6F9-57D5-48CF-97D2-537562F508D2}"/>
    <dgm:cxn modelId="{F5CBE1BD-D959-4919-B231-906F71533D5B}" type="presOf" srcId="{C72C458C-1B48-4087-9691-856F1794F510}" destId="{F8A2F4E0-18CB-44D9-B20C-CE1D43491F03}" srcOrd="0" destOrd="0" presId="urn:microsoft.com/office/officeart/2005/8/layout/chevron1"/>
    <dgm:cxn modelId="{F2FBCDEB-C2B6-4854-A760-B582A43BED75}" srcId="{5C9DC958-737E-48C6-8442-9193E864D944}" destId="{05FA3016-74DD-476F-8063-56D3837E544B}" srcOrd="1" destOrd="0" parTransId="{C1C399DC-6D32-4095-89C0-AE3EE7460516}" sibTransId="{B9D2A1F4-CCB2-4176-8D88-042A476E72E8}"/>
    <dgm:cxn modelId="{642BC8AD-2C0F-4BC5-8A3E-6E8EBDE391CD}" type="presParOf" srcId="{E1E78E14-9745-43A8-964F-D42BCDBE797F}" destId="{F8A2F4E0-18CB-44D9-B20C-CE1D43491F03}" srcOrd="0" destOrd="0" presId="urn:microsoft.com/office/officeart/2005/8/layout/chevron1"/>
    <dgm:cxn modelId="{358C6702-80E6-4A77-BCF5-D9D021E71F09}" type="presParOf" srcId="{E1E78E14-9745-43A8-964F-D42BCDBE797F}" destId="{794E430D-DA79-4D2A-A060-55AFB928EC05}" srcOrd="1" destOrd="0" presId="urn:microsoft.com/office/officeart/2005/8/layout/chevron1"/>
    <dgm:cxn modelId="{98ABCDE5-A11C-4952-9FB8-ADD0A9C67BAC}" type="presParOf" srcId="{E1E78E14-9745-43A8-964F-D42BCDBE797F}" destId="{785DE4CA-D048-4733-AFC3-CF859F34C5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B1ED69-B3A2-4D53-94F0-DAFBCE2AADF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45F53F6-3012-4D72-A581-323E3FB3B80E}">
      <dgm:prSet phldrT="[文本]" custT="1"/>
      <dgm:spPr/>
      <dgm:t>
        <a:bodyPr/>
        <a:lstStyle/>
        <a:p>
          <a:r>
            <a:rPr lang="en-US" altLang="zh-CN" sz="1800" dirty="0" err="1"/>
            <a:t>bollBand</a:t>
          </a:r>
          <a:r>
            <a:rPr lang="zh-CN" altLang="en-US" sz="1800" dirty="0"/>
            <a:t>策略</a:t>
          </a:r>
        </a:p>
      </dgm:t>
    </dgm:pt>
    <dgm:pt modelId="{24D1ABC8-296B-430A-A9D0-70B7994EF9D5}" type="par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7B2937AD-2D3E-4CFE-B749-8015AC64844F}" type="sib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C82B5230-FA30-42DC-BB4B-1334FC43DABD}">
      <dgm:prSet phldrT="[文本]" custT="1"/>
      <dgm:spPr/>
      <dgm:t>
        <a:bodyPr/>
        <a:lstStyle/>
        <a:p>
          <a:r>
            <a:rPr lang="en-US" altLang="zh-CN" sz="1800" dirty="0" err="1"/>
            <a:t>AtrRsi</a:t>
          </a:r>
          <a:r>
            <a:rPr lang="zh-CN" altLang="en-US" sz="1800" dirty="0"/>
            <a:t>策略</a:t>
          </a:r>
        </a:p>
      </dgm:t>
    </dgm:pt>
    <dgm:pt modelId="{07603A4E-E113-496A-9C9B-FFF8C542A3FC}" type="par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0EE64767-A0AF-43EB-8FCE-619BBAE9336A}" type="sib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60117D7D-8483-46AF-95CA-829A1B035AC0}">
      <dgm:prSet phldrT="[文本]" custT="1"/>
      <dgm:spPr/>
      <dgm:t>
        <a:bodyPr/>
        <a:lstStyle/>
        <a:p>
          <a:r>
            <a:rPr lang="zh-CN" altLang="en-US" sz="1800" dirty="0"/>
            <a:t>优化策略参数</a:t>
          </a:r>
        </a:p>
      </dgm:t>
    </dgm:pt>
    <dgm:pt modelId="{8EB3888B-B0ED-4782-A132-DD2F04B4D1BF}" type="par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4EA9777E-58C5-4358-870D-1026CA72EE66}" type="sib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E8CB9C2D-213A-4455-A2D5-286D7E8AC918}">
      <dgm:prSet phldrT="[文本]" custT="1"/>
      <dgm:spPr/>
      <dgm:t>
        <a:bodyPr/>
        <a:lstStyle/>
        <a:p>
          <a:r>
            <a:rPr lang="zh-CN" altLang="en-US" sz="1800" dirty="0"/>
            <a:t>策略组合绩效</a:t>
          </a:r>
        </a:p>
      </dgm:t>
    </dgm:pt>
    <dgm:pt modelId="{F240B460-DEFA-4FD1-9EAB-8C7BE76E2E83}" type="par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115B8C61-C379-42BE-9210-E041073513A8}" type="sib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9C22BCB6-601B-4AD0-8FB7-B6DF31BFC8C6}" type="pres">
      <dgm:prSet presAssocID="{89B1ED69-B3A2-4D53-94F0-DAFBCE2AADFB}" presName="Name0" presStyleCnt="0">
        <dgm:presLayoutVars>
          <dgm:dir/>
          <dgm:animLvl val="lvl"/>
          <dgm:resizeHandles val="exact"/>
        </dgm:presLayoutVars>
      </dgm:prSet>
      <dgm:spPr/>
    </dgm:pt>
    <dgm:pt modelId="{82129BC7-70B1-4A86-B46E-F2376DB04D66}" type="pres">
      <dgm:prSet presAssocID="{B45F53F6-3012-4D72-A581-323E3FB3B80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CBC0AE-6EB7-43CA-83AB-AF24C0947363}" type="pres">
      <dgm:prSet presAssocID="{7B2937AD-2D3E-4CFE-B749-8015AC64844F}" presName="parTxOnlySpace" presStyleCnt="0"/>
      <dgm:spPr/>
    </dgm:pt>
    <dgm:pt modelId="{5BD80AED-FCCD-4873-87F8-A621D13DCD6C}" type="pres">
      <dgm:prSet presAssocID="{C82B5230-FA30-42DC-BB4B-1334FC43DAB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EA350-816F-45EE-AFE8-7CE35688B492}" type="pres">
      <dgm:prSet presAssocID="{0EE64767-A0AF-43EB-8FCE-619BBAE9336A}" presName="parTxOnlySpace" presStyleCnt="0"/>
      <dgm:spPr/>
    </dgm:pt>
    <dgm:pt modelId="{FE776DD6-7657-422B-A4F0-6B07702F45E4}" type="pres">
      <dgm:prSet presAssocID="{60117D7D-8483-46AF-95CA-829A1B035AC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D029AD-169E-429E-85AE-A0D7A817C115}" type="pres">
      <dgm:prSet presAssocID="{4EA9777E-58C5-4358-870D-1026CA72EE66}" presName="parTxOnlySpace" presStyleCnt="0"/>
      <dgm:spPr/>
    </dgm:pt>
    <dgm:pt modelId="{E381825A-93E7-4994-9D80-CE863305B213}" type="pres">
      <dgm:prSet presAssocID="{E8CB9C2D-213A-4455-A2D5-286D7E8AC9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E732C0E-B8AD-417F-A52A-D6A108A7F7C0}" type="presOf" srcId="{C82B5230-FA30-42DC-BB4B-1334FC43DABD}" destId="{5BD80AED-FCCD-4873-87F8-A621D13DCD6C}" srcOrd="0" destOrd="0" presId="urn:microsoft.com/office/officeart/2005/8/layout/chevron1"/>
    <dgm:cxn modelId="{205D2419-D355-4475-AAB4-6608AAEADC50}" srcId="{89B1ED69-B3A2-4D53-94F0-DAFBCE2AADFB}" destId="{C82B5230-FA30-42DC-BB4B-1334FC43DABD}" srcOrd="1" destOrd="0" parTransId="{07603A4E-E113-496A-9C9B-FFF8C542A3FC}" sibTransId="{0EE64767-A0AF-43EB-8FCE-619BBAE9336A}"/>
    <dgm:cxn modelId="{1B9E6344-207C-4571-846E-C8393440CABF}" type="presOf" srcId="{B45F53F6-3012-4D72-A581-323E3FB3B80E}" destId="{82129BC7-70B1-4A86-B46E-F2376DB04D66}" srcOrd="0" destOrd="0" presId="urn:microsoft.com/office/officeart/2005/8/layout/chevron1"/>
    <dgm:cxn modelId="{5716A67B-BE87-4F7E-975A-B7E716DD9AE3}" type="presOf" srcId="{E8CB9C2D-213A-4455-A2D5-286D7E8AC918}" destId="{E381825A-93E7-4994-9D80-CE863305B213}" srcOrd="0" destOrd="0" presId="urn:microsoft.com/office/officeart/2005/8/layout/chevron1"/>
    <dgm:cxn modelId="{6F26A699-62D3-429A-96CB-5A692F52251F}" srcId="{89B1ED69-B3A2-4D53-94F0-DAFBCE2AADFB}" destId="{B45F53F6-3012-4D72-A581-323E3FB3B80E}" srcOrd="0" destOrd="0" parTransId="{24D1ABC8-296B-430A-A9D0-70B7994EF9D5}" sibTransId="{7B2937AD-2D3E-4CFE-B749-8015AC64844F}"/>
    <dgm:cxn modelId="{D6F8F5C5-C6A0-45F4-8515-4401A1B24EA6}" srcId="{89B1ED69-B3A2-4D53-94F0-DAFBCE2AADFB}" destId="{E8CB9C2D-213A-4455-A2D5-286D7E8AC918}" srcOrd="3" destOrd="0" parTransId="{F240B460-DEFA-4FD1-9EAB-8C7BE76E2E83}" sibTransId="{115B8C61-C379-42BE-9210-E041073513A8}"/>
    <dgm:cxn modelId="{9A4109CC-AEC4-46C0-B891-CACE303D13CE}" type="presOf" srcId="{89B1ED69-B3A2-4D53-94F0-DAFBCE2AADFB}" destId="{9C22BCB6-601B-4AD0-8FB7-B6DF31BFC8C6}" srcOrd="0" destOrd="0" presId="urn:microsoft.com/office/officeart/2005/8/layout/chevron1"/>
    <dgm:cxn modelId="{943342DA-535C-48C7-AD33-5C88ED2DB79E}" type="presOf" srcId="{60117D7D-8483-46AF-95CA-829A1B035AC0}" destId="{FE776DD6-7657-422B-A4F0-6B07702F45E4}" srcOrd="0" destOrd="0" presId="urn:microsoft.com/office/officeart/2005/8/layout/chevron1"/>
    <dgm:cxn modelId="{F00A25ED-4B25-466A-8507-FCBF53B2C0BC}" srcId="{89B1ED69-B3A2-4D53-94F0-DAFBCE2AADFB}" destId="{60117D7D-8483-46AF-95CA-829A1B035AC0}" srcOrd="2" destOrd="0" parTransId="{8EB3888B-B0ED-4782-A132-DD2F04B4D1BF}" sibTransId="{4EA9777E-58C5-4358-870D-1026CA72EE66}"/>
    <dgm:cxn modelId="{692095A9-64E3-432E-A504-18C6CB596EAB}" type="presParOf" srcId="{9C22BCB6-601B-4AD0-8FB7-B6DF31BFC8C6}" destId="{82129BC7-70B1-4A86-B46E-F2376DB04D66}" srcOrd="0" destOrd="0" presId="urn:microsoft.com/office/officeart/2005/8/layout/chevron1"/>
    <dgm:cxn modelId="{29C4B172-DCDD-410E-A6E5-DAC903D747E9}" type="presParOf" srcId="{9C22BCB6-601B-4AD0-8FB7-B6DF31BFC8C6}" destId="{A3CBC0AE-6EB7-43CA-83AB-AF24C0947363}" srcOrd="1" destOrd="0" presId="urn:microsoft.com/office/officeart/2005/8/layout/chevron1"/>
    <dgm:cxn modelId="{FA898327-5444-4F55-B6CF-BA365D09C227}" type="presParOf" srcId="{9C22BCB6-601B-4AD0-8FB7-B6DF31BFC8C6}" destId="{5BD80AED-FCCD-4873-87F8-A621D13DCD6C}" srcOrd="2" destOrd="0" presId="urn:microsoft.com/office/officeart/2005/8/layout/chevron1"/>
    <dgm:cxn modelId="{C8533FFD-71AB-4F97-B26C-B4CD70129F02}" type="presParOf" srcId="{9C22BCB6-601B-4AD0-8FB7-B6DF31BFC8C6}" destId="{FC5EA350-816F-45EE-AFE8-7CE35688B492}" srcOrd="3" destOrd="0" presId="urn:microsoft.com/office/officeart/2005/8/layout/chevron1"/>
    <dgm:cxn modelId="{70F4E5FD-FE3B-46F1-AB36-3458737ABDFB}" type="presParOf" srcId="{9C22BCB6-601B-4AD0-8FB7-B6DF31BFC8C6}" destId="{FE776DD6-7657-422B-A4F0-6B07702F45E4}" srcOrd="4" destOrd="0" presId="urn:microsoft.com/office/officeart/2005/8/layout/chevron1"/>
    <dgm:cxn modelId="{E6AE7162-0DA7-40CC-8DAF-599DD3B784E9}" type="presParOf" srcId="{9C22BCB6-601B-4AD0-8FB7-B6DF31BFC8C6}" destId="{77D029AD-169E-429E-85AE-A0D7A817C115}" srcOrd="5" destOrd="0" presId="urn:microsoft.com/office/officeart/2005/8/layout/chevron1"/>
    <dgm:cxn modelId="{D46CCE49-1D7B-40DE-969D-B6791271C187}" type="presParOf" srcId="{9C22BCB6-601B-4AD0-8FB7-B6DF31BFC8C6}" destId="{E381825A-93E7-4994-9D80-CE863305B2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B1ED69-B3A2-4D53-94F0-DAFBCE2AADF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45F53F6-3012-4D72-A581-323E3FB3B80E}">
      <dgm:prSet phldrT="[文本]" custT="1"/>
      <dgm:spPr/>
      <dgm:t>
        <a:bodyPr/>
        <a:lstStyle/>
        <a:p>
          <a:r>
            <a:rPr lang="zh-CN" altLang="en-US" sz="1800" dirty="0"/>
            <a:t>信号一：</a:t>
          </a:r>
          <a:endParaRPr lang="en-US" altLang="zh-CN" sz="1800" dirty="0"/>
        </a:p>
        <a:p>
          <a:r>
            <a:rPr lang="en-US" altLang="zh-CN" sz="1800" dirty="0"/>
            <a:t>CCI</a:t>
          </a:r>
          <a:endParaRPr lang="zh-CN" altLang="en-US" sz="1800" dirty="0"/>
        </a:p>
      </dgm:t>
    </dgm:pt>
    <dgm:pt modelId="{24D1ABC8-296B-430A-A9D0-70B7994EF9D5}" type="par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7B2937AD-2D3E-4CFE-B749-8015AC64844F}" type="sibTrans" cxnId="{6F26A699-62D3-429A-96CB-5A692F52251F}">
      <dgm:prSet/>
      <dgm:spPr/>
      <dgm:t>
        <a:bodyPr/>
        <a:lstStyle/>
        <a:p>
          <a:endParaRPr lang="zh-CN" altLang="en-US"/>
        </a:p>
      </dgm:t>
    </dgm:pt>
    <dgm:pt modelId="{C82B5230-FA30-42DC-BB4B-1334FC43DABD}">
      <dgm:prSet phldrT="[文本]" custT="1"/>
      <dgm:spPr/>
      <dgm:t>
        <a:bodyPr/>
        <a:lstStyle/>
        <a:p>
          <a:r>
            <a:rPr lang="zh-CN" altLang="en-US" sz="1800" dirty="0"/>
            <a:t>信号二：</a:t>
          </a:r>
          <a:endParaRPr lang="en-US" altLang="zh-CN" sz="1800" dirty="0"/>
        </a:p>
        <a:p>
          <a:r>
            <a:rPr lang="en-US" altLang="zh-CN" sz="1800" dirty="0"/>
            <a:t>RSI</a:t>
          </a:r>
          <a:endParaRPr lang="zh-CN" altLang="en-US" sz="1800" dirty="0"/>
        </a:p>
      </dgm:t>
    </dgm:pt>
    <dgm:pt modelId="{07603A4E-E113-496A-9C9B-FFF8C542A3FC}" type="par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0EE64767-A0AF-43EB-8FCE-619BBAE9336A}" type="sibTrans" cxnId="{205D2419-D355-4475-AAB4-6608AAEADC50}">
      <dgm:prSet/>
      <dgm:spPr/>
      <dgm:t>
        <a:bodyPr/>
        <a:lstStyle/>
        <a:p>
          <a:endParaRPr lang="zh-CN" altLang="en-US"/>
        </a:p>
      </dgm:t>
    </dgm:pt>
    <dgm:pt modelId="{60117D7D-8483-46AF-95CA-829A1B035AC0}">
      <dgm:prSet phldrT="[文本]" custT="1"/>
      <dgm:spPr/>
      <dgm:t>
        <a:bodyPr/>
        <a:lstStyle/>
        <a:p>
          <a:r>
            <a:rPr lang="zh-CN" altLang="en-US" sz="1800" dirty="0"/>
            <a:t>信号三：</a:t>
          </a:r>
          <a:endParaRPr lang="en-US" altLang="zh-CN" sz="1800" dirty="0"/>
        </a:p>
        <a:p>
          <a:r>
            <a:rPr lang="en-US" altLang="zh-CN" sz="1800" dirty="0"/>
            <a:t>MA</a:t>
          </a:r>
          <a:endParaRPr lang="zh-CN" altLang="en-US" sz="1800" dirty="0"/>
        </a:p>
      </dgm:t>
    </dgm:pt>
    <dgm:pt modelId="{8EB3888B-B0ED-4782-A132-DD2F04B4D1BF}" type="par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4EA9777E-58C5-4358-870D-1026CA72EE66}" type="sibTrans" cxnId="{F00A25ED-4B25-466A-8507-FCBF53B2C0BC}">
      <dgm:prSet/>
      <dgm:spPr/>
      <dgm:t>
        <a:bodyPr/>
        <a:lstStyle/>
        <a:p>
          <a:endParaRPr lang="zh-CN" altLang="en-US"/>
        </a:p>
      </dgm:t>
    </dgm:pt>
    <dgm:pt modelId="{E8CB9C2D-213A-4455-A2D5-286D7E8AC918}">
      <dgm:prSet phldrT="[文本]" custT="1"/>
      <dgm:spPr/>
      <dgm:t>
        <a:bodyPr/>
        <a:lstStyle/>
        <a:p>
          <a:r>
            <a:rPr lang="zh-CN" altLang="en-US" sz="1800" dirty="0"/>
            <a:t>回测信号绩效</a:t>
          </a:r>
        </a:p>
      </dgm:t>
    </dgm:pt>
    <dgm:pt modelId="{F240B460-DEFA-4FD1-9EAB-8C7BE76E2E83}" type="par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115B8C61-C379-42BE-9210-E041073513A8}" type="sibTrans" cxnId="{D6F8F5C5-C6A0-45F4-8515-4401A1B24EA6}">
      <dgm:prSet/>
      <dgm:spPr/>
      <dgm:t>
        <a:bodyPr/>
        <a:lstStyle/>
        <a:p>
          <a:endParaRPr lang="zh-CN" altLang="en-US"/>
        </a:p>
      </dgm:t>
    </dgm:pt>
    <dgm:pt modelId="{9C22BCB6-601B-4AD0-8FB7-B6DF31BFC8C6}" type="pres">
      <dgm:prSet presAssocID="{89B1ED69-B3A2-4D53-94F0-DAFBCE2AADFB}" presName="Name0" presStyleCnt="0">
        <dgm:presLayoutVars>
          <dgm:dir/>
          <dgm:animLvl val="lvl"/>
          <dgm:resizeHandles val="exact"/>
        </dgm:presLayoutVars>
      </dgm:prSet>
      <dgm:spPr/>
    </dgm:pt>
    <dgm:pt modelId="{82129BC7-70B1-4A86-B46E-F2376DB04D66}" type="pres">
      <dgm:prSet presAssocID="{B45F53F6-3012-4D72-A581-323E3FB3B80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CBC0AE-6EB7-43CA-83AB-AF24C0947363}" type="pres">
      <dgm:prSet presAssocID="{7B2937AD-2D3E-4CFE-B749-8015AC64844F}" presName="parTxOnlySpace" presStyleCnt="0"/>
      <dgm:spPr/>
    </dgm:pt>
    <dgm:pt modelId="{5BD80AED-FCCD-4873-87F8-A621D13DCD6C}" type="pres">
      <dgm:prSet presAssocID="{C82B5230-FA30-42DC-BB4B-1334FC43DAB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EA350-816F-45EE-AFE8-7CE35688B492}" type="pres">
      <dgm:prSet presAssocID="{0EE64767-A0AF-43EB-8FCE-619BBAE9336A}" presName="parTxOnlySpace" presStyleCnt="0"/>
      <dgm:spPr/>
    </dgm:pt>
    <dgm:pt modelId="{FE776DD6-7657-422B-A4F0-6B07702F45E4}" type="pres">
      <dgm:prSet presAssocID="{60117D7D-8483-46AF-95CA-829A1B035AC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D029AD-169E-429E-85AE-A0D7A817C115}" type="pres">
      <dgm:prSet presAssocID="{4EA9777E-58C5-4358-870D-1026CA72EE66}" presName="parTxOnlySpace" presStyleCnt="0"/>
      <dgm:spPr/>
    </dgm:pt>
    <dgm:pt modelId="{E381825A-93E7-4994-9D80-CE863305B213}" type="pres">
      <dgm:prSet presAssocID="{E8CB9C2D-213A-4455-A2D5-286D7E8AC9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E732C0E-B8AD-417F-A52A-D6A108A7F7C0}" type="presOf" srcId="{C82B5230-FA30-42DC-BB4B-1334FC43DABD}" destId="{5BD80AED-FCCD-4873-87F8-A621D13DCD6C}" srcOrd="0" destOrd="0" presId="urn:microsoft.com/office/officeart/2005/8/layout/chevron1"/>
    <dgm:cxn modelId="{205D2419-D355-4475-AAB4-6608AAEADC50}" srcId="{89B1ED69-B3A2-4D53-94F0-DAFBCE2AADFB}" destId="{C82B5230-FA30-42DC-BB4B-1334FC43DABD}" srcOrd="1" destOrd="0" parTransId="{07603A4E-E113-496A-9C9B-FFF8C542A3FC}" sibTransId="{0EE64767-A0AF-43EB-8FCE-619BBAE9336A}"/>
    <dgm:cxn modelId="{1B9E6344-207C-4571-846E-C8393440CABF}" type="presOf" srcId="{B45F53F6-3012-4D72-A581-323E3FB3B80E}" destId="{82129BC7-70B1-4A86-B46E-F2376DB04D66}" srcOrd="0" destOrd="0" presId="urn:microsoft.com/office/officeart/2005/8/layout/chevron1"/>
    <dgm:cxn modelId="{5716A67B-BE87-4F7E-975A-B7E716DD9AE3}" type="presOf" srcId="{E8CB9C2D-213A-4455-A2D5-286D7E8AC918}" destId="{E381825A-93E7-4994-9D80-CE863305B213}" srcOrd="0" destOrd="0" presId="urn:microsoft.com/office/officeart/2005/8/layout/chevron1"/>
    <dgm:cxn modelId="{6F26A699-62D3-429A-96CB-5A692F52251F}" srcId="{89B1ED69-B3A2-4D53-94F0-DAFBCE2AADFB}" destId="{B45F53F6-3012-4D72-A581-323E3FB3B80E}" srcOrd="0" destOrd="0" parTransId="{24D1ABC8-296B-430A-A9D0-70B7994EF9D5}" sibTransId="{7B2937AD-2D3E-4CFE-B749-8015AC64844F}"/>
    <dgm:cxn modelId="{D6F8F5C5-C6A0-45F4-8515-4401A1B24EA6}" srcId="{89B1ED69-B3A2-4D53-94F0-DAFBCE2AADFB}" destId="{E8CB9C2D-213A-4455-A2D5-286D7E8AC918}" srcOrd="3" destOrd="0" parTransId="{F240B460-DEFA-4FD1-9EAB-8C7BE76E2E83}" sibTransId="{115B8C61-C379-42BE-9210-E041073513A8}"/>
    <dgm:cxn modelId="{9A4109CC-AEC4-46C0-B891-CACE303D13CE}" type="presOf" srcId="{89B1ED69-B3A2-4D53-94F0-DAFBCE2AADFB}" destId="{9C22BCB6-601B-4AD0-8FB7-B6DF31BFC8C6}" srcOrd="0" destOrd="0" presId="urn:microsoft.com/office/officeart/2005/8/layout/chevron1"/>
    <dgm:cxn modelId="{943342DA-535C-48C7-AD33-5C88ED2DB79E}" type="presOf" srcId="{60117D7D-8483-46AF-95CA-829A1B035AC0}" destId="{FE776DD6-7657-422B-A4F0-6B07702F45E4}" srcOrd="0" destOrd="0" presId="urn:microsoft.com/office/officeart/2005/8/layout/chevron1"/>
    <dgm:cxn modelId="{F00A25ED-4B25-466A-8507-FCBF53B2C0BC}" srcId="{89B1ED69-B3A2-4D53-94F0-DAFBCE2AADFB}" destId="{60117D7D-8483-46AF-95CA-829A1B035AC0}" srcOrd="2" destOrd="0" parTransId="{8EB3888B-B0ED-4782-A132-DD2F04B4D1BF}" sibTransId="{4EA9777E-58C5-4358-870D-1026CA72EE66}"/>
    <dgm:cxn modelId="{692095A9-64E3-432E-A504-18C6CB596EAB}" type="presParOf" srcId="{9C22BCB6-601B-4AD0-8FB7-B6DF31BFC8C6}" destId="{82129BC7-70B1-4A86-B46E-F2376DB04D66}" srcOrd="0" destOrd="0" presId="urn:microsoft.com/office/officeart/2005/8/layout/chevron1"/>
    <dgm:cxn modelId="{29C4B172-DCDD-410E-A6E5-DAC903D747E9}" type="presParOf" srcId="{9C22BCB6-601B-4AD0-8FB7-B6DF31BFC8C6}" destId="{A3CBC0AE-6EB7-43CA-83AB-AF24C0947363}" srcOrd="1" destOrd="0" presId="urn:microsoft.com/office/officeart/2005/8/layout/chevron1"/>
    <dgm:cxn modelId="{FA898327-5444-4F55-B6CF-BA365D09C227}" type="presParOf" srcId="{9C22BCB6-601B-4AD0-8FB7-B6DF31BFC8C6}" destId="{5BD80AED-FCCD-4873-87F8-A621D13DCD6C}" srcOrd="2" destOrd="0" presId="urn:microsoft.com/office/officeart/2005/8/layout/chevron1"/>
    <dgm:cxn modelId="{C8533FFD-71AB-4F97-B26C-B4CD70129F02}" type="presParOf" srcId="{9C22BCB6-601B-4AD0-8FB7-B6DF31BFC8C6}" destId="{FC5EA350-816F-45EE-AFE8-7CE35688B492}" srcOrd="3" destOrd="0" presId="urn:microsoft.com/office/officeart/2005/8/layout/chevron1"/>
    <dgm:cxn modelId="{70F4E5FD-FE3B-46F1-AB36-3458737ABDFB}" type="presParOf" srcId="{9C22BCB6-601B-4AD0-8FB7-B6DF31BFC8C6}" destId="{FE776DD6-7657-422B-A4F0-6B07702F45E4}" srcOrd="4" destOrd="0" presId="urn:microsoft.com/office/officeart/2005/8/layout/chevron1"/>
    <dgm:cxn modelId="{E6AE7162-0DA7-40CC-8DAF-599DD3B784E9}" type="presParOf" srcId="{9C22BCB6-601B-4AD0-8FB7-B6DF31BFC8C6}" destId="{77D029AD-169E-429E-85AE-A0D7A817C115}" srcOrd="5" destOrd="0" presId="urn:microsoft.com/office/officeart/2005/8/layout/chevron1"/>
    <dgm:cxn modelId="{D46CCE49-1D7B-40DE-969D-B6791271C187}" type="presParOf" srcId="{9C22BCB6-601B-4AD0-8FB7-B6DF31BFC8C6}" destId="{E381825A-93E7-4994-9D80-CE863305B2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9BC7-70B1-4A86-B46E-F2376DB04D66}">
      <dsp:nvSpPr>
        <dsp:cNvPr id="0" name=""/>
        <dsp:cNvSpPr/>
      </dsp:nvSpPr>
      <dsp:spPr>
        <a:xfrm>
          <a:off x="2009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数据读取</a:t>
          </a:r>
        </a:p>
      </dsp:txBody>
      <dsp:txXfrm>
        <a:off x="359643" y="1139824"/>
        <a:ext cx="1072902" cy="715267"/>
      </dsp:txXfrm>
    </dsp:sp>
    <dsp:sp modelId="{07963EB6-8307-4CE9-849F-8D118A1D4138}">
      <dsp:nvSpPr>
        <dsp:cNvPr id="0" name=""/>
        <dsp:cNvSpPr/>
      </dsp:nvSpPr>
      <dsp:spPr>
        <a:xfrm>
          <a:off x="1611362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引擎配置</a:t>
          </a:r>
        </a:p>
      </dsp:txBody>
      <dsp:txXfrm>
        <a:off x="1968996" y="1139824"/>
        <a:ext cx="1072902" cy="715267"/>
      </dsp:txXfrm>
    </dsp:sp>
    <dsp:sp modelId="{FE776DD6-7657-422B-A4F0-6B07702F45E4}">
      <dsp:nvSpPr>
        <dsp:cNvPr id="0" name=""/>
        <dsp:cNvSpPr/>
      </dsp:nvSpPr>
      <dsp:spPr>
        <a:xfrm>
          <a:off x="3220715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参数变量</a:t>
          </a:r>
        </a:p>
      </dsp:txBody>
      <dsp:txXfrm>
        <a:off x="3578349" y="1139824"/>
        <a:ext cx="1072902" cy="715267"/>
      </dsp:txXfrm>
    </dsp:sp>
    <dsp:sp modelId="{E381825A-93E7-4994-9D80-CE863305B213}">
      <dsp:nvSpPr>
        <dsp:cNvPr id="0" name=""/>
        <dsp:cNvSpPr/>
      </dsp:nvSpPr>
      <dsp:spPr>
        <a:xfrm>
          <a:off x="4830067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品种仓位</a:t>
          </a:r>
        </a:p>
      </dsp:txBody>
      <dsp:txXfrm>
        <a:off x="5187701" y="1139824"/>
        <a:ext cx="1072902" cy="715267"/>
      </dsp:txXfrm>
    </dsp:sp>
    <dsp:sp modelId="{88715558-18A8-43CC-B9A0-EBFB87C00DB9}">
      <dsp:nvSpPr>
        <dsp:cNvPr id="0" name=""/>
        <dsp:cNvSpPr/>
      </dsp:nvSpPr>
      <dsp:spPr>
        <a:xfrm>
          <a:off x="6439420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内置方法</a:t>
          </a:r>
        </a:p>
      </dsp:txBody>
      <dsp:txXfrm>
        <a:off x="6797054" y="1139824"/>
        <a:ext cx="1072902" cy="715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9BC7-70B1-4A86-B46E-F2376DB04D66}">
      <dsp:nvSpPr>
        <dsp:cNvPr id="0" name=""/>
        <dsp:cNvSpPr/>
      </dsp:nvSpPr>
      <dsp:spPr>
        <a:xfrm>
          <a:off x="2009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生成</a:t>
          </a:r>
          <a:r>
            <a:rPr lang="en-US" altLang="zh-CN" sz="1800" kern="1200" dirty="0"/>
            <a:t>Bar</a:t>
          </a:r>
          <a:endParaRPr lang="zh-CN" altLang="en-US" sz="1800" kern="1200" dirty="0"/>
        </a:p>
      </dsp:txBody>
      <dsp:txXfrm>
        <a:off x="359643" y="1139824"/>
        <a:ext cx="1072902" cy="715267"/>
      </dsp:txXfrm>
    </dsp:sp>
    <dsp:sp modelId="{5BD80AED-FCCD-4873-87F8-A621D13DCD6C}">
      <dsp:nvSpPr>
        <dsp:cNvPr id="0" name=""/>
        <dsp:cNvSpPr/>
      </dsp:nvSpPr>
      <dsp:spPr>
        <a:xfrm>
          <a:off x="1611362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多周期</a:t>
          </a:r>
        </a:p>
      </dsp:txBody>
      <dsp:txXfrm>
        <a:off x="1968996" y="1139824"/>
        <a:ext cx="1072902" cy="715267"/>
      </dsp:txXfrm>
    </dsp:sp>
    <dsp:sp modelId="{FE776DD6-7657-422B-A4F0-6B07702F45E4}">
      <dsp:nvSpPr>
        <dsp:cNvPr id="0" name=""/>
        <dsp:cNvSpPr/>
      </dsp:nvSpPr>
      <dsp:spPr>
        <a:xfrm>
          <a:off x="3220715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参数优化</a:t>
          </a:r>
        </a:p>
      </dsp:txBody>
      <dsp:txXfrm>
        <a:off x="3578349" y="1139824"/>
        <a:ext cx="1072902" cy="715267"/>
      </dsp:txXfrm>
    </dsp:sp>
    <dsp:sp modelId="{E381825A-93E7-4994-9D80-CE863305B213}">
      <dsp:nvSpPr>
        <dsp:cNvPr id="0" name=""/>
        <dsp:cNvSpPr/>
      </dsp:nvSpPr>
      <dsp:spPr>
        <a:xfrm>
          <a:off x="4830067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优化目标</a:t>
          </a:r>
        </a:p>
      </dsp:txBody>
      <dsp:txXfrm>
        <a:off x="5187701" y="1139824"/>
        <a:ext cx="1072902" cy="715267"/>
      </dsp:txXfrm>
    </dsp:sp>
    <dsp:sp modelId="{88715558-18A8-43CC-B9A0-EBFB87C00DB9}">
      <dsp:nvSpPr>
        <dsp:cNvPr id="0" name=""/>
        <dsp:cNvSpPr/>
      </dsp:nvSpPr>
      <dsp:spPr>
        <a:xfrm>
          <a:off x="6439420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结果排序</a:t>
          </a:r>
        </a:p>
      </dsp:txBody>
      <dsp:txXfrm>
        <a:off x="6797054" y="1139824"/>
        <a:ext cx="1072902" cy="715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9BC7-70B1-4A86-B46E-F2376DB04D66}">
      <dsp:nvSpPr>
        <dsp:cNvPr id="0" name=""/>
        <dsp:cNvSpPr/>
      </dsp:nvSpPr>
      <dsp:spPr>
        <a:xfrm>
          <a:off x="2009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onBar</a:t>
          </a:r>
          <a:endParaRPr lang="zh-CN" altLang="en-US" sz="1800" kern="1200" dirty="0"/>
        </a:p>
      </dsp:txBody>
      <dsp:txXfrm>
        <a:off x="359643" y="1139824"/>
        <a:ext cx="1072902" cy="715267"/>
      </dsp:txXfrm>
    </dsp:sp>
    <dsp:sp modelId="{5BD80AED-FCCD-4873-87F8-A621D13DCD6C}">
      <dsp:nvSpPr>
        <dsp:cNvPr id="0" name=""/>
        <dsp:cNvSpPr/>
      </dsp:nvSpPr>
      <dsp:spPr>
        <a:xfrm>
          <a:off x="1611362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固定止损止盈比率</a:t>
          </a:r>
        </a:p>
      </dsp:txBody>
      <dsp:txXfrm>
        <a:off x="1968996" y="1139824"/>
        <a:ext cx="1072902" cy="715267"/>
      </dsp:txXfrm>
    </dsp:sp>
    <dsp:sp modelId="{FE776DD6-7657-422B-A4F0-6B07702F45E4}">
      <dsp:nvSpPr>
        <dsp:cNvPr id="0" name=""/>
        <dsp:cNvSpPr/>
      </dsp:nvSpPr>
      <dsp:spPr>
        <a:xfrm>
          <a:off x="3220715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保存最高</a:t>
          </a:r>
          <a:r>
            <a:rPr lang="en-US" altLang="zh-CN" sz="1800" kern="1200" dirty="0"/>
            <a:t>/</a:t>
          </a:r>
          <a:r>
            <a:rPr lang="zh-CN" altLang="en-US" sz="1800" kern="1200" dirty="0"/>
            <a:t>低价</a:t>
          </a:r>
        </a:p>
      </dsp:txBody>
      <dsp:txXfrm>
        <a:off x="3578349" y="1139824"/>
        <a:ext cx="1072902" cy="715267"/>
      </dsp:txXfrm>
    </dsp:sp>
    <dsp:sp modelId="{E381825A-93E7-4994-9D80-CE863305B213}">
      <dsp:nvSpPr>
        <dsp:cNvPr id="0" name=""/>
        <dsp:cNvSpPr/>
      </dsp:nvSpPr>
      <dsp:spPr>
        <a:xfrm>
          <a:off x="4830067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更新止损点位</a:t>
          </a:r>
        </a:p>
      </dsp:txBody>
      <dsp:txXfrm>
        <a:off x="5187701" y="1139824"/>
        <a:ext cx="1072902" cy="715267"/>
      </dsp:txXfrm>
    </dsp:sp>
    <dsp:sp modelId="{88715558-18A8-43CC-B9A0-EBFB87C00DB9}">
      <dsp:nvSpPr>
        <dsp:cNvPr id="0" name=""/>
        <dsp:cNvSpPr/>
      </dsp:nvSpPr>
      <dsp:spPr>
        <a:xfrm>
          <a:off x="6439420" y="1139824"/>
          <a:ext cx="1788169" cy="71526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洗价现价执行</a:t>
          </a:r>
        </a:p>
      </dsp:txBody>
      <dsp:txXfrm>
        <a:off x="6797054" y="1139824"/>
        <a:ext cx="1072902" cy="715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2F4E0-18CB-44D9-B20C-CE1D43491F03}">
      <dsp:nvSpPr>
        <dsp:cNvPr id="0" name=""/>
        <dsp:cNvSpPr/>
      </dsp:nvSpPr>
      <dsp:spPr>
        <a:xfrm>
          <a:off x="53" y="502124"/>
          <a:ext cx="3946386" cy="721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paraDate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5</a:t>
          </a:r>
          <a:endParaRPr lang="zh-CN" altLang="en-US" sz="2100" kern="1200" dirty="0"/>
        </a:p>
      </dsp:txBody>
      <dsp:txXfrm>
        <a:off x="360630" y="502124"/>
        <a:ext cx="3225233" cy="721153"/>
      </dsp:txXfrm>
    </dsp:sp>
    <dsp:sp modelId="{785DE4CA-D048-4733-AFC3-CF859F34C570}">
      <dsp:nvSpPr>
        <dsp:cNvPr id="0" name=""/>
        <dsp:cNvSpPr/>
      </dsp:nvSpPr>
      <dsp:spPr>
        <a:xfrm>
          <a:off x="3766151" y="502124"/>
          <a:ext cx="1802883" cy="72115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stepDate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1</a:t>
          </a:r>
          <a:endParaRPr lang="zh-CN" altLang="en-US" sz="2100" kern="1200" dirty="0"/>
        </a:p>
      </dsp:txBody>
      <dsp:txXfrm>
        <a:off x="4126728" y="502124"/>
        <a:ext cx="1081730" cy="721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2F4E0-18CB-44D9-B20C-CE1D43491F03}">
      <dsp:nvSpPr>
        <dsp:cNvPr id="0" name=""/>
        <dsp:cNvSpPr/>
      </dsp:nvSpPr>
      <dsp:spPr>
        <a:xfrm>
          <a:off x="53" y="502125"/>
          <a:ext cx="3946386" cy="721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paraDate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5</a:t>
          </a:r>
          <a:endParaRPr lang="zh-CN" altLang="en-US" sz="2100" kern="1200" dirty="0"/>
        </a:p>
      </dsp:txBody>
      <dsp:txXfrm>
        <a:off x="360630" y="502125"/>
        <a:ext cx="3225233" cy="721153"/>
      </dsp:txXfrm>
    </dsp:sp>
    <dsp:sp modelId="{785DE4CA-D048-4733-AFC3-CF859F34C570}">
      <dsp:nvSpPr>
        <dsp:cNvPr id="0" name=""/>
        <dsp:cNvSpPr/>
      </dsp:nvSpPr>
      <dsp:spPr>
        <a:xfrm>
          <a:off x="3766151" y="502125"/>
          <a:ext cx="1802883" cy="72115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stepDate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1</a:t>
          </a:r>
          <a:endParaRPr lang="zh-CN" altLang="en-US" sz="2100" kern="1200" dirty="0"/>
        </a:p>
      </dsp:txBody>
      <dsp:txXfrm>
        <a:off x="4126728" y="502125"/>
        <a:ext cx="1081730" cy="721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2F4E0-18CB-44D9-B20C-CE1D43491F03}">
      <dsp:nvSpPr>
        <dsp:cNvPr id="0" name=""/>
        <dsp:cNvSpPr/>
      </dsp:nvSpPr>
      <dsp:spPr>
        <a:xfrm>
          <a:off x="0" y="493752"/>
          <a:ext cx="3946386" cy="721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paraDate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5</a:t>
          </a:r>
          <a:endParaRPr lang="zh-CN" altLang="en-US" sz="2100" kern="1200" dirty="0"/>
        </a:p>
      </dsp:txBody>
      <dsp:txXfrm>
        <a:off x="360577" y="493752"/>
        <a:ext cx="3225233" cy="721153"/>
      </dsp:txXfrm>
    </dsp:sp>
    <dsp:sp modelId="{785DE4CA-D048-4733-AFC3-CF859F34C570}">
      <dsp:nvSpPr>
        <dsp:cNvPr id="0" name=""/>
        <dsp:cNvSpPr/>
      </dsp:nvSpPr>
      <dsp:spPr>
        <a:xfrm>
          <a:off x="3766151" y="502125"/>
          <a:ext cx="1802883" cy="72115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 err="1"/>
            <a:t>stepDate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1</a:t>
          </a:r>
          <a:endParaRPr lang="zh-CN" altLang="en-US" sz="2100" kern="1200" dirty="0"/>
        </a:p>
      </dsp:txBody>
      <dsp:txXfrm>
        <a:off x="4126728" y="502125"/>
        <a:ext cx="1081730" cy="7211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9BC7-70B1-4A86-B46E-F2376DB04D66}">
      <dsp:nvSpPr>
        <dsp:cNvPr id="0" name=""/>
        <dsp:cNvSpPr/>
      </dsp:nvSpPr>
      <dsp:spPr>
        <a:xfrm>
          <a:off x="4241" y="1016552"/>
          <a:ext cx="2469058" cy="9876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bollBand</a:t>
          </a:r>
          <a:r>
            <a:rPr lang="zh-CN" altLang="en-US" sz="1800" kern="1200" dirty="0"/>
            <a:t>策略</a:t>
          </a:r>
        </a:p>
      </dsp:txBody>
      <dsp:txXfrm>
        <a:off x="498053" y="1016552"/>
        <a:ext cx="1481435" cy="987623"/>
      </dsp:txXfrm>
    </dsp:sp>
    <dsp:sp modelId="{5BD80AED-FCCD-4873-87F8-A621D13DCD6C}">
      <dsp:nvSpPr>
        <dsp:cNvPr id="0" name=""/>
        <dsp:cNvSpPr/>
      </dsp:nvSpPr>
      <dsp:spPr>
        <a:xfrm>
          <a:off x="2226394" y="1016552"/>
          <a:ext cx="2469058" cy="9876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AtrRsi</a:t>
          </a:r>
          <a:r>
            <a:rPr lang="zh-CN" altLang="en-US" sz="1800" kern="1200" dirty="0"/>
            <a:t>策略</a:t>
          </a:r>
        </a:p>
      </dsp:txBody>
      <dsp:txXfrm>
        <a:off x="2720206" y="1016552"/>
        <a:ext cx="1481435" cy="987623"/>
      </dsp:txXfrm>
    </dsp:sp>
    <dsp:sp modelId="{FE776DD6-7657-422B-A4F0-6B07702F45E4}">
      <dsp:nvSpPr>
        <dsp:cNvPr id="0" name=""/>
        <dsp:cNvSpPr/>
      </dsp:nvSpPr>
      <dsp:spPr>
        <a:xfrm>
          <a:off x="4448547" y="1016552"/>
          <a:ext cx="2469058" cy="9876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优化策略参数</a:t>
          </a:r>
        </a:p>
      </dsp:txBody>
      <dsp:txXfrm>
        <a:off x="4942359" y="1016552"/>
        <a:ext cx="1481435" cy="987623"/>
      </dsp:txXfrm>
    </dsp:sp>
    <dsp:sp modelId="{E381825A-93E7-4994-9D80-CE863305B213}">
      <dsp:nvSpPr>
        <dsp:cNvPr id="0" name=""/>
        <dsp:cNvSpPr/>
      </dsp:nvSpPr>
      <dsp:spPr>
        <a:xfrm>
          <a:off x="6670699" y="1016552"/>
          <a:ext cx="2469058" cy="9876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策略组合绩效</a:t>
          </a:r>
        </a:p>
      </dsp:txBody>
      <dsp:txXfrm>
        <a:off x="7164511" y="1016552"/>
        <a:ext cx="1481435" cy="987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9BC7-70B1-4A86-B46E-F2376DB04D66}">
      <dsp:nvSpPr>
        <dsp:cNvPr id="0" name=""/>
        <dsp:cNvSpPr/>
      </dsp:nvSpPr>
      <dsp:spPr>
        <a:xfrm>
          <a:off x="4191" y="1009451"/>
          <a:ext cx="2440030" cy="9760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信号一：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CCI</a:t>
          </a:r>
          <a:endParaRPr lang="zh-CN" altLang="en-US" sz="1800" kern="1200" dirty="0"/>
        </a:p>
      </dsp:txBody>
      <dsp:txXfrm>
        <a:off x="492197" y="1009451"/>
        <a:ext cx="1464018" cy="976012"/>
      </dsp:txXfrm>
    </dsp:sp>
    <dsp:sp modelId="{5BD80AED-FCCD-4873-87F8-A621D13DCD6C}">
      <dsp:nvSpPr>
        <dsp:cNvPr id="0" name=""/>
        <dsp:cNvSpPr/>
      </dsp:nvSpPr>
      <dsp:spPr>
        <a:xfrm>
          <a:off x="2200219" y="1009451"/>
          <a:ext cx="2440030" cy="9760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信号二：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RSI</a:t>
          </a:r>
          <a:endParaRPr lang="zh-CN" altLang="en-US" sz="1800" kern="1200" dirty="0"/>
        </a:p>
      </dsp:txBody>
      <dsp:txXfrm>
        <a:off x="2688225" y="1009451"/>
        <a:ext cx="1464018" cy="976012"/>
      </dsp:txXfrm>
    </dsp:sp>
    <dsp:sp modelId="{FE776DD6-7657-422B-A4F0-6B07702F45E4}">
      <dsp:nvSpPr>
        <dsp:cNvPr id="0" name=""/>
        <dsp:cNvSpPr/>
      </dsp:nvSpPr>
      <dsp:spPr>
        <a:xfrm>
          <a:off x="4396246" y="1009451"/>
          <a:ext cx="2440030" cy="9760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信号三：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MA</a:t>
          </a:r>
          <a:endParaRPr lang="zh-CN" altLang="en-US" sz="1800" kern="1200" dirty="0"/>
        </a:p>
      </dsp:txBody>
      <dsp:txXfrm>
        <a:off x="4884252" y="1009451"/>
        <a:ext cx="1464018" cy="976012"/>
      </dsp:txXfrm>
    </dsp:sp>
    <dsp:sp modelId="{E381825A-93E7-4994-9D80-CE863305B213}">
      <dsp:nvSpPr>
        <dsp:cNvPr id="0" name=""/>
        <dsp:cNvSpPr/>
      </dsp:nvSpPr>
      <dsp:spPr>
        <a:xfrm>
          <a:off x="6592273" y="1009451"/>
          <a:ext cx="2440030" cy="9760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回测信号绩效</a:t>
          </a:r>
        </a:p>
      </dsp:txBody>
      <dsp:txXfrm>
        <a:off x="7080279" y="1009451"/>
        <a:ext cx="1464018" cy="97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69A5-A98C-4B30-A276-E21B626B382B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67E27-8E23-45F0-8240-594CE40F5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2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67E27-8E23-45F0-8240-594CE40F55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61DD3-1D4B-42BC-AA40-1FADE730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8350696" cy="189964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Vnpy_fxdayu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700" dirty="0"/>
              <a:t>GitHub: https://github.com/ChannelCMT/vnpyEngineFunction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E3299-8708-45DE-BA17-F67646CB6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0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en-US" altLang="zh-CN" dirty="0" err="1"/>
              <a:t>stepOptimize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9988"/>
            <a:ext cx="5569089" cy="79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动态逐步优化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BE8800C-88A2-4D59-907D-7AF71D1F8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232334"/>
              </p:ext>
            </p:extLst>
          </p:nvPr>
        </p:nvGraphicFramePr>
        <p:xfrm>
          <a:off x="107504" y="2274084"/>
          <a:ext cx="5569089" cy="1725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A9F52C55-4EF0-4CE5-BF1F-BC02C688F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73512"/>
              </p:ext>
            </p:extLst>
          </p:nvPr>
        </p:nvGraphicFramePr>
        <p:xfrm>
          <a:off x="1835696" y="3068959"/>
          <a:ext cx="5569089" cy="172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C31FECB9-5528-4645-AD83-8F628F784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744062"/>
              </p:ext>
            </p:extLst>
          </p:nvPr>
        </p:nvGraphicFramePr>
        <p:xfrm>
          <a:off x="3347864" y="3861048"/>
          <a:ext cx="5569089" cy="172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D0EAE48-B091-4597-A7B9-7BEC73490534}"/>
              </a:ext>
            </a:extLst>
          </p:cNvPr>
          <p:cNvSpPr txBox="1"/>
          <p:nvPr/>
        </p:nvSpPr>
        <p:spPr>
          <a:xfrm>
            <a:off x="0" y="2008641"/>
            <a:ext cx="332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startDate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date(2018,1,1)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FD3F98-E423-46CC-9818-57AB6AB2D785}"/>
              </a:ext>
            </a:extLst>
          </p:cNvPr>
          <p:cNvSpPr/>
          <p:nvPr/>
        </p:nvSpPr>
        <p:spPr>
          <a:xfrm>
            <a:off x="3422999" y="5393016"/>
            <a:ext cx="2247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backTestDay</a:t>
            </a:r>
            <a:endParaRPr lang="en-US" altLang="zh-CN" sz="3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8E614E-0AD1-4807-B53C-6E00699A02FD}"/>
              </a:ext>
            </a:extLst>
          </p:cNvPr>
          <p:cNvCxnSpPr>
            <a:cxnSpLocks/>
          </p:cNvCxnSpPr>
          <p:nvPr/>
        </p:nvCxnSpPr>
        <p:spPr>
          <a:xfrm>
            <a:off x="107504" y="5393016"/>
            <a:ext cx="882047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5EAEE4F-FBFE-478F-A376-E937E18A763C}"/>
              </a:ext>
            </a:extLst>
          </p:cNvPr>
          <p:cNvCxnSpPr>
            <a:cxnSpLocks/>
          </p:cNvCxnSpPr>
          <p:nvPr/>
        </p:nvCxnSpPr>
        <p:spPr>
          <a:xfrm flipH="1">
            <a:off x="107502" y="2457609"/>
            <a:ext cx="1" cy="2330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B86C788-4C79-4CC6-B3BB-FCF21AE4CFE6}"/>
              </a:ext>
            </a:extLst>
          </p:cNvPr>
          <p:cNvSpPr/>
          <p:nvPr/>
        </p:nvSpPr>
        <p:spPr>
          <a:xfrm>
            <a:off x="107502" y="6086153"/>
            <a:ext cx="5618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engine.runParallelOptimization</a:t>
            </a:r>
            <a:r>
              <a:rPr lang="en-US" altLang="zh-CN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660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bollBandAtrPortfolio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9988"/>
            <a:ext cx="5569089" cy="79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两个策略组合的绩效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BA9F8-0EF3-414E-B779-2C1421F34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9873"/>
              </p:ext>
            </p:extLst>
          </p:nvPr>
        </p:nvGraphicFramePr>
        <p:xfrm>
          <a:off x="0" y="1988840"/>
          <a:ext cx="9144000" cy="302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37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MultiSignal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9988"/>
            <a:ext cx="5569089" cy="79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多信号统计策略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BA9F8-0EF3-414E-B779-2C1421F34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520566"/>
              </p:ext>
            </p:extLst>
          </p:nvPr>
        </p:nvGraphicFramePr>
        <p:xfrm>
          <a:off x="107504" y="2014653"/>
          <a:ext cx="9036496" cy="299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97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en-US" altLang="zh-CN" dirty="0" err="1"/>
              <a:t>MultiSymbol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9988"/>
            <a:ext cx="5569089" cy="79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多品种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3F19D1-375F-42C5-87F0-214D32BE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4905375" cy="1514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4A4DC8-F237-4042-B132-FDBB321B25B9}"/>
              </a:ext>
            </a:extLst>
          </p:cNvPr>
          <p:cNvSpPr txBox="1"/>
          <p:nvPr/>
        </p:nvSpPr>
        <p:spPr>
          <a:xfrm>
            <a:off x="611560" y="2204863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onBar</a:t>
            </a:r>
            <a:r>
              <a:rPr lang="zh-CN" altLang="en-US" sz="2400" dirty="0"/>
              <a:t>方法下记录仓位信息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DD50F5-C942-4DEF-801E-93A93224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4" y="5159500"/>
            <a:ext cx="8639412" cy="4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1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91A69-80ED-4F04-8B94-0CDF084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18F5-6B07-4538-8A11-D0E751A6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7.15-8.4</a:t>
            </a:r>
            <a:r>
              <a:rPr lang="zh-CN" altLang="en-US" dirty="0"/>
              <a:t>：最少完成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vnpy</a:t>
            </a:r>
            <a:r>
              <a:rPr lang="zh-CN" altLang="en-US" dirty="0"/>
              <a:t>编写的策略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3</a:t>
            </a:r>
            <a:r>
              <a:rPr lang="zh-CN" altLang="en-US" dirty="0"/>
              <a:t>人一组，每个团队价值</a:t>
            </a:r>
            <a:r>
              <a:rPr lang="en-US" altLang="zh-CN" dirty="0"/>
              <a:t>10,000RMB</a:t>
            </a:r>
            <a:r>
              <a:rPr lang="zh-CN" altLang="en-US" dirty="0"/>
              <a:t>的</a:t>
            </a:r>
            <a:r>
              <a:rPr lang="en-US" altLang="zh-CN" dirty="0"/>
              <a:t>USDT</a:t>
            </a:r>
            <a:r>
              <a:rPr lang="zh-CN" altLang="en-US" dirty="0"/>
              <a:t>，允许亏损额度为</a:t>
            </a:r>
            <a:r>
              <a:rPr lang="en-US" altLang="zh-CN" dirty="0"/>
              <a:t>10%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实习需要完成：机器学习选股因子与数字货币实盘比赛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第一名的团队可获的额外奖金，根据每个任务的完成度和表现评比。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98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1922-FF89-4C1D-A6C1-34D04ED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5A82A-B7E7-4D83-BE2D-8E3D77CB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0.  Install &amp; </a:t>
            </a:r>
            <a:r>
              <a:rPr lang="en-US" altLang="zh-CN" dirty="0" err="1"/>
              <a:t>loadCsv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EngineFunction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BarGenerator_Optimization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Stoploss_TakeProfit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BollBandAtrPortfolio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MultiSignal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MultiSignal_MultiSymbol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2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C6501-CF0C-4EC2-99EB-52BD82E0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70" y="185371"/>
            <a:ext cx="8229600" cy="6480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Vnpy_fxdayu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DFA8FB-9DF0-4E24-870B-79D7119E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0211"/>
          <a:stretch/>
        </p:blipFill>
        <p:spPr>
          <a:xfrm>
            <a:off x="177483" y="764704"/>
            <a:ext cx="8656090" cy="1028328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BBF4A2-6A98-45F9-8B81-78BC5D8E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621"/>
              </p:ext>
            </p:extLst>
          </p:nvPr>
        </p:nvGraphicFramePr>
        <p:xfrm>
          <a:off x="164382" y="1844824"/>
          <a:ext cx="8656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045">
                  <a:extLst>
                    <a:ext uri="{9D8B030D-6E8A-4147-A177-3AD203B41FA5}">
                      <a16:colId xmlns:a16="http://schemas.microsoft.com/office/drawing/2014/main" val="1994675086"/>
                    </a:ext>
                  </a:extLst>
                </a:gridCol>
                <a:gridCol w="4328045">
                  <a:extLst>
                    <a:ext uri="{9D8B030D-6E8A-4147-A177-3AD203B41FA5}">
                      <a16:colId xmlns:a16="http://schemas.microsoft.com/office/drawing/2014/main" val="1514925697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Market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Platform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9275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数字货币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Binance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Huobip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Okex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96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外汇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Oanda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3400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港股美股期权期货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8463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0CADA11-EA5C-4C64-A262-B1322AEC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72578"/>
              </p:ext>
            </p:extLst>
          </p:nvPr>
        </p:nvGraphicFramePr>
        <p:xfrm>
          <a:off x="152263" y="3429000"/>
          <a:ext cx="86560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045">
                  <a:extLst>
                    <a:ext uri="{9D8B030D-6E8A-4147-A177-3AD203B41FA5}">
                      <a16:colId xmlns:a16="http://schemas.microsoft.com/office/drawing/2014/main" val="1994675086"/>
                    </a:ext>
                  </a:extLst>
                </a:gridCol>
                <a:gridCol w="4328045">
                  <a:extLst>
                    <a:ext uri="{9D8B030D-6E8A-4147-A177-3AD203B41FA5}">
                      <a16:colId xmlns:a16="http://schemas.microsoft.com/office/drawing/2014/main" val="1514925697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Strategy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Data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9275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Alpha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4925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CTA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96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Arbitrage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Tick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3400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HighFrequencyTrading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Tick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846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9F6D50-0097-47E9-819D-271B81808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6190"/>
              </p:ext>
            </p:extLst>
          </p:nvPr>
        </p:nvGraphicFramePr>
        <p:xfrm>
          <a:off x="152263" y="5350336"/>
          <a:ext cx="8656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045">
                  <a:extLst>
                    <a:ext uri="{9D8B030D-6E8A-4147-A177-3AD203B41FA5}">
                      <a16:colId xmlns:a16="http://schemas.microsoft.com/office/drawing/2014/main" val="1994675086"/>
                    </a:ext>
                  </a:extLst>
                </a:gridCol>
                <a:gridCol w="4328045">
                  <a:extLst>
                    <a:ext uri="{9D8B030D-6E8A-4147-A177-3AD203B41FA5}">
                      <a16:colId xmlns:a16="http://schemas.microsoft.com/office/drawing/2014/main" val="1514925697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改良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9275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多品种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symbolList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4925"/>
                  </a:ext>
                </a:extLst>
              </a:tr>
              <a:tr h="28150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仓位管理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posDict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96"/>
                  </a:ext>
                </a:extLst>
              </a:tr>
              <a:tr h="28150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实盘接口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gateway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8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EA232-5D71-43DA-A37F-C5A2C867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1" y="3068960"/>
            <a:ext cx="8229600" cy="180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入</a:t>
            </a:r>
            <a:r>
              <a:rPr lang="en-US" altLang="zh-CN" dirty="0" err="1"/>
              <a:t>BitFinex</a:t>
            </a:r>
            <a:r>
              <a:rPr lang="zh-CN" altLang="en-US" dirty="0"/>
              <a:t>半年的分钟数据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tBTCUSD:bitfinex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tBCHUSD:bitfinex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C5D209A-13CA-4190-8B26-4B31A7FD2E9F}"/>
              </a:ext>
            </a:extLst>
          </p:cNvPr>
          <p:cNvSpPr txBox="1">
            <a:spLocks/>
          </p:cNvSpPr>
          <p:nvPr/>
        </p:nvSpPr>
        <p:spPr>
          <a:xfrm>
            <a:off x="421161" y="134076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Mongodb</a:t>
            </a:r>
            <a:r>
              <a:rPr lang="en-US" altLang="zh-CN" dirty="0"/>
              <a:t>: </a:t>
            </a:r>
            <a:r>
              <a:rPr lang="en-US" altLang="zh-CN" dirty="0" err="1"/>
              <a:t>loadCsv</a:t>
            </a:r>
            <a:r>
              <a:rPr lang="en-US" altLang="zh-CN" dirty="0"/>
              <a:t>(Bar)</a:t>
            </a:r>
          </a:p>
        </p:txBody>
      </p:sp>
    </p:spTree>
    <p:extLst>
      <p:ext uri="{BB962C8B-B14F-4D97-AF65-F5344CB8AC3E}">
        <p14:creationId xmlns:p14="http://schemas.microsoft.com/office/powerpoint/2010/main" val="28447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D30155-C815-4F6A-8AC6-E255237D1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96"/>
          <a:stretch/>
        </p:blipFill>
        <p:spPr>
          <a:xfrm>
            <a:off x="240375" y="4869160"/>
            <a:ext cx="8663249" cy="1907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B9266F-1133-4083-AF37-24C1BE19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23" y="2022382"/>
            <a:ext cx="3234951" cy="26840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FEB5CAF-B50C-43C5-940C-5FC5713375D4}"/>
              </a:ext>
            </a:extLst>
          </p:cNvPr>
          <p:cNvSpPr/>
          <p:nvPr/>
        </p:nvSpPr>
        <p:spPr>
          <a:xfrm>
            <a:off x="321871" y="1919524"/>
            <a:ext cx="936104" cy="434647"/>
          </a:xfrm>
          <a:prstGeom prst="rightArrow">
            <a:avLst>
              <a:gd name="adj1" fmla="val 43593"/>
              <a:gd name="adj2" fmla="val 47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65D50D0-D6CD-4DF3-8E01-1C56BDDB9BBC}"/>
              </a:ext>
            </a:extLst>
          </p:cNvPr>
          <p:cNvSpPr/>
          <p:nvPr/>
        </p:nvSpPr>
        <p:spPr>
          <a:xfrm>
            <a:off x="323392" y="2266513"/>
            <a:ext cx="1296144" cy="41370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94BBA6A-C105-49F1-B2BF-C567A64EF18B}"/>
              </a:ext>
            </a:extLst>
          </p:cNvPr>
          <p:cNvSpPr/>
          <p:nvPr/>
        </p:nvSpPr>
        <p:spPr>
          <a:xfrm>
            <a:off x="323392" y="2612480"/>
            <a:ext cx="1614095" cy="413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1B5E1C-E442-447A-9BF0-9FE1EFAF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23" y="-14730"/>
            <a:ext cx="4530663" cy="186361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20B76F6-EBBD-4FCB-92F1-FF690727EF18}"/>
              </a:ext>
            </a:extLst>
          </p:cNvPr>
          <p:cNvSpPr/>
          <p:nvPr/>
        </p:nvSpPr>
        <p:spPr>
          <a:xfrm>
            <a:off x="671370" y="972505"/>
            <a:ext cx="768146" cy="434647"/>
          </a:xfrm>
          <a:prstGeom prst="rightArrow">
            <a:avLst>
              <a:gd name="adj1" fmla="val 43593"/>
              <a:gd name="adj2" fmla="val 4710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167A249F-8564-4A56-B29C-1E165EB259CF}"/>
              </a:ext>
            </a:extLst>
          </p:cNvPr>
          <p:cNvSpPr/>
          <p:nvPr/>
        </p:nvSpPr>
        <p:spPr>
          <a:xfrm>
            <a:off x="5796136" y="972505"/>
            <a:ext cx="768146" cy="43464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5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Engine_Function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989"/>
            <a:ext cx="3034680" cy="6046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引擎数据品种仓位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BA9F8-0EF3-414E-B779-2C1421F34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400842"/>
              </p:ext>
            </p:extLst>
          </p:nvPr>
        </p:nvGraphicFramePr>
        <p:xfrm>
          <a:off x="107504" y="2014653"/>
          <a:ext cx="8229600" cy="299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C0DA8AA-15C4-4FD8-9777-5CE1ACF29340}"/>
              </a:ext>
            </a:extLst>
          </p:cNvPr>
          <p:cNvSpPr/>
          <p:nvPr/>
        </p:nvSpPr>
        <p:spPr>
          <a:xfrm>
            <a:off x="1702640" y="416382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BacktestingEngine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set…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BC5FE-0CC2-4CAE-9176-173B3B16A36A}"/>
              </a:ext>
            </a:extLst>
          </p:cNvPr>
          <p:cNvSpPr/>
          <p:nvPr/>
        </p:nvSpPr>
        <p:spPr>
          <a:xfrm>
            <a:off x="185226" y="4163824"/>
            <a:ext cx="1312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VT_setting.json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AD627-D039-4B8E-8AB3-E39214D45B9D}"/>
              </a:ext>
            </a:extLst>
          </p:cNvPr>
          <p:cNvSpPr/>
          <p:nvPr/>
        </p:nvSpPr>
        <p:spPr>
          <a:xfrm>
            <a:off x="3484254" y="4170041"/>
            <a:ext cx="111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Parameter &amp;</a:t>
            </a:r>
          </a:p>
          <a:p>
            <a:r>
              <a:rPr lang="en-US" altLang="zh-CN" sz="1400" dirty="0"/>
              <a:t>Variable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5A57EF-CBA1-453B-81D4-96572036E394}"/>
              </a:ext>
            </a:extLst>
          </p:cNvPr>
          <p:cNvSpPr/>
          <p:nvPr/>
        </p:nvSpPr>
        <p:spPr>
          <a:xfrm>
            <a:off x="5144894" y="4170041"/>
            <a:ext cx="881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Symbol &amp;</a:t>
            </a:r>
          </a:p>
          <a:p>
            <a:r>
              <a:rPr lang="en-US" altLang="zh-CN" sz="1400" dirty="0" err="1"/>
              <a:t>posDict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DD39F3-86E2-4CA2-B575-539A2379DA96}"/>
              </a:ext>
            </a:extLst>
          </p:cNvPr>
          <p:cNvSpPr/>
          <p:nvPr/>
        </p:nvSpPr>
        <p:spPr>
          <a:xfrm>
            <a:off x="6530545" y="4170041"/>
            <a:ext cx="24282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self.ctaEngine.initPosition</a:t>
            </a:r>
            <a:r>
              <a:rPr lang="en-US" altLang="zh-CN" sz="1400" dirty="0"/>
              <a:t>(self)</a:t>
            </a:r>
          </a:p>
          <a:p>
            <a:r>
              <a:rPr lang="en-US" altLang="zh-CN" sz="1400" dirty="0" err="1"/>
              <a:t>self.loadBar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self.initDays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self.cancelAll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arrayManager</a:t>
            </a:r>
            <a:r>
              <a:rPr lang="en-US" altLang="zh-CN" sz="1400" dirty="0"/>
              <a:t>(size)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445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BarGenerator</a:t>
            </a:r>
            <a:r>
              <a:rPr lang="en-US" altLang="zh-CN" dirty="0"/>
              <a:t> _Optimization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9988"/>
            <a:ext cx="5569089" cy="7948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生成不同周期的</a:t>
            </a:r>
            <a:r>
              <a:rPr lang="en-US" altLang="zh-CN" b="1" dirty="0">
                <a:solidFill>
                  <a:srgbClr val="FF0000"/>
                </a:solidFill>
              </a:rPr>
              <a:t>Bar</a:t>
            </a:r>
            <a:r>
              <a:rPr lang="zh-CN" altLang="en-US" b="1" dirty="0">
                <a:solidFill>
                  <a:srgbClr val="FF0000"/>
                </a:solidFill>
              </a:rPr>
              <a:t>与策略优化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BA9F8-0EF3-414E-B779-2C1421F34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200153"/>
              </p:ext>
            </p:extLst>
          </p:nvPr>
        </p:nvGraphicFramePr>
        <p:xfrm>
          <a:off x="107504" y="2014653"/>
          <a:ext cx="8229600" cy="299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C0DA8AA-15C4-4FD8-9777-5CE1ACF29340}"/>
              </a:ext>
            </a:extLst>
          </p:cNvPr>
          <p:cNvSpPr/>
          <p:nvPr/>
        </p:nvSpPr>
        <p:spPr>
          <a:xfrm>
            <a:off x="200011" y="4144836"/>
            <a:ext cx="1288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BarGenerator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BC5FE-0CC2-4CAE-9176-173B3B16A36A}"/>
              </a:ext>
            </a:extLst>
          </p:cNvPr>
          <p:cNvSpPr/>
          <p:nvPr/>
        </p:nvSpPr>
        <p:spPr>
          <a:xfrm>
            <a:off x="1902027" y="4171735"/>
            <a:ext cx="1215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on60MinBar&amp;</a:t>
            </a:r>
          </a:p>
          <a:p>
            <a:r>
              <a:rPr lang="en-US" altLang="zh-CN" sz="1400" dirty="0"/>
              <a:t>on15MinBar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AD627-D039-4B8E-8AB3-E39214D45B9D}"/>
              </a:ext>
            </a:extLst>
          </p:cNvPr>
          <p:cNvSpPr/>
          <p:nvPr/>
        </p:nvSpPr>
        <p:spPr>
          <a:xfrm>
            <a:off x="3348154" y="4170041"/>
            <a:ext cx="1748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OptimizationSetting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36109-35F5-4277-B4B6-2F66A7370D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054"/>
          <a:stretch/>
        </p:blipFill>
        <p:spPr>
          <a:xfrm>
            <a:off x="5189550" y="4071904"/>
            <a:ext cx="1215397" cy="27235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287A14-C5BD-4E51-9942-8267C317CA4C}"/>
              </a:ext>
            </a:extLst>
          </p:cNvPr>
          <p:cNvSpPr/>
          <p:nvPr/>
        </p:nvSpPr>
        <p:spPr>
          <a:xfrm>
            <a:off x="6498044" y="4170041"/>
            <a:ext cx="25384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sort_values(1,  ascending=False)</a:t>
            </a:r>
          </a:p>
        </p:txBody>
      </p:sp>
    </p:spTree>
    <p:extLst>
      <p:ext uri="{BB962C8B-B14F-4D97-AF65-F5344CB8AC3E}">
        <p14:creationId xmlns:p14="http://schemas.microsoft.com/office/powerpoint/2010/main" val="282587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CFF-D9F9-4D91-8968-28DA00D4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Stoploss_TakeProfit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F1D4-83BE-4D0A-9088-065EC83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9988"/>
            <a:ext cx="5569089" cy="79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止损止盈洗价器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8BA9F8-0EF3-414E-B779-2C1421F34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990182"/>
              </p:ext>
            </p:extLst>
          </p:nvPr>
        </p:nvGraphicFramePr>
        <p:xfrm>
          <a:off x="107504" y="2014653"/>
          <a:ext cx="8229600" cy="299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C0DA8AA-15C4-4FD8-9777-5CE1ACF29340}"/>
              </a:ext>
            </a:extLst>
          </p:cNvPr>
          <p:cNvSpPr/>
          <p:nvPr/>
        </p:nvSpPr>
        <p:spPr>
          <a:xfrm>
            <a:off x="200011" y="4144836"/>
            <a:ext cx="1243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持仓时洗价</a:t>
            </a:r>
            <a:endParaRPr lang="en-US" altLang="zh-CN" sz="1400" dirty="0"/>
          </a:p>
          <a:p>
            <a:r>
              <a:rPr lang="en-US" altLang="zh-CN" sz="1400" dirty="0" err="1"/>
              <a:t>Self.cancelAll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BC5FE-0CC2-4CAE-9176-173B3B16A36A}"/>
              </a:ext>
            </a:extLst>
          </p:cNvPr>
          <p:cNvSpPr/>
          <p:nvPr/>
        </p:nvSpPr>
        <p:spPr>
          <a:xfrm>
            <a:off x="1955222" y="4170041"/>
            <a:ext cx="881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stopRatio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FAD627-D039-4B8E-8AB3-E39214D45B9D}"/>
              </a:ext>
            </a:extLst>
          </p:cNvPr>
          <p:cNvSpPr/>
          <p:nvPr/>
        </p:nvSpPr>
        <p:spPr>
          <a:xfrm>
            <a:off x="3389031" y="4166064"/>
            <a:ext cx="166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/>
              <a:t>intraTradeHighDict</a:t>
            </a:r>
            <a:r>
              <a:rPr lang="en-US" altLang="zh-CN" sz="1400" dirty="0"/>
              <a:t>{}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05DBC0-A047-49DF-81D9-1F0BC17AAFCA}"/>
              </a:ext>
            </a:extLst>
          </p:cNvPr>
          <p:cNvSpPr/>
          <p:nvPr/>
        </p:nvSpPr>
        <p:spPr>
          <a:xfrm>
            <a:off x="5259056" y="4140019"/>
            <a:ext cx="881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/>
              <a:t>stopPoint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96313C-F2DB-47E7-916D-7E922D282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441" y="4537197"/>
            <a:ext cx="3777055" cy="21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387</Words>
  <Application>Microsoft Office PowerPoint</Application>
  <PresentationFormat>全屏显示(4:3)</PresentationFormat>
  <Paragraphs>126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Wingdings</vt:lpstr>
      <vt:lpstr>Office 主题</vt:lpstr>
      <vt:lpstr>Vnpy_fxdayu  GitHub: https://github.com/ChannelCMT/vnpyEngineFunction</vt:lpstr>
      <vt:lpstr>实习安排</vt:lpstr>
      <vt:lpstr>Content</vt:lpstr>
      <vt:lpstr>PowerPoint 演示文稿</vt:lpstr>
      <vt:lpstr>PowerPoint 演示文稿</vt:lpstr>
      <vt:lpstr>PowerPoint 演示文稿</vt:lpstr>
      <vt:lpstr>1. Engine_Function</vt:lpstr>
      <vt:lpstr>2. BarGenerator _Optimization</vt:lpstr>
      <vt:lpstr>3. Stoploss_TakeProfit</vt:lpstr>
      <vt:lpstr>4. stepOptimize</vt:lpstr>
      <vt:lpstr>5. bollBandAtrPortfolio</vt:lpstr>
      <vt:lpstr>6. MultiSignal</vt:lpstr>
      <vt:lpstr>7. MultiSymbol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Process</dc:title>
  <dc:creator>Channel Chan</dc:creator>
  <cp:lastModifiedBy>Channel Chan</cp:lastModifiedBy>
  <cp:revision>44</cp:revision>
  <dcterms:created xsi:type="dcterms:W3CDTF">2018-06-30T09:01:18Z</dcterms:created>
  <dcterms:modified xsi:type="dcterms:W3CDTF">2018-07-14T09:08:04Z</dcterms:modified>
</cp:coreProperties>
</file>