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60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3BC-6B98-DF41-A8DC-0AE736D5ACA7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AAE-F289-614F-BBD8-17478D04A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3BC-6B98-DF41-A8DC-0AE736D5ACA7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AAE-F289-614F-BBD8-17478D04A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3BC-6B98-DF41-A8DC-0AE736D5ACA7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AAE-F289-614F-BBD8-17478D04A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3BC-6B98-DF41-A8DC-0AE736D5ACA7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AAE-F289-614F-BBD8-17478D04A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3BC-6B98-DF41-A8DC-0AE736D5ACA7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AAE-F289-614F-BBD8-17478D04A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8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3BC-6B98-DF41-A8DC-0AE736D5ACA7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AAE-F289-614F-BBD8-17478D04A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3BC-6B98-DF41-A8DC-0AE736D5ACA7}" type="datetimeFigureOut">
              <a:rPr lang="en-US" smtClean="0"/>
              <a:t>2/5/12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AAE-F289-614F-BBD8-17478D04A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3BC-6B98-DF41-A8DC-0AE736D5ACA7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AAE-F289-614F-BBD8-17478D04A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3BC-6B98-DF41-A8DC-0AE736D5ACA7}" type="datetimeFigureOut">
              <a:rPr lang="en-US" smtClean="0"/>
              <a:t>2/5/12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AAE-F289-614F-BBD8-17478D04A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3BC-6B98-DF41-A8DC-0AE736D5ACA7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AAE-F289-614F-BBD8-17478D04A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8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3BC-6B98-DF41-A8DC-0AE736D5ACA7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5AAE-F289-614F-BBD8-17478D04A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1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B3BC-6B98-DF41-A8DC-0AE736D5ACA7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5AAE-F289-614F-BBD8-17478D04A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430091" y="526329"/>
            <a:ext cx="4047466" cy="3512668"/>
            <a:chOff x="1430091" y="526329"/>
            <a:chExt cx="4047466" cy="3512668"/>
          </a:xfrm>
        </p:grpSpPr>
        <p:sp>
          <p:nvSpPr>
            <p:cNvPr id="17" name="Isosceles Triangle 16"/>
            <p:cNvSpPr/>
            <p:nvPr/>
          </p:nvSpPr>
          <p:spPr>
            <a:xfrm>
              <a:off x="2562723" y="526329"/>
              <a:ext cx="251696" cy="25172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894504" y="594980"/>
              <a:ext cx="251696" cy="25172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3172752" y="747380"/>
              <a:ext cx="251696" cy="25172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3393796" y="899780"/>
              <a:ext cx="251696" cy="25172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3576848" y="1235727"/>
              <a:ext cx="251696" cy="25172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3866965" y="2738274"/>
              <a:ext cx="251696" cy="25172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4084339" y="3112202"/>
              <a:ext cx="251696" cy="25172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4331935" y="3192296"/>
              <a:ext cx="251696" cy="25172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4640835" y="3291141"/>
              <a:ext cx="251696" cy="25172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987728" y="3339080"/>
              <a:ext cx="251696" cy="25172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785212" y="695274"/>
              <a:ext cx="3692345" cy="3252825"/>
            </a:xfrm>
            <a:custGeom>
              <a:avLst/>
              <a:gdLst>
                <a:gd name="connsiteX0" fmla="*/ 68875 w 3869028"/>
                <a:gd name="connsiteY0" fmla="*/ 712081 h 3253942"/>
                <a:gd name="connsiteX1" fmla="*/ 286249 w 3869028"/>
                <a:gd name="connsiteY1" fmla="*/ 334498 h 3253942"/>
                <a:gd name="connsiteX2" fmla="*/ 926930 w 3869028"/>
                <a:gd name="connsiteY2" fmla="*/ 14124 h 3253942"/>
                <a:gd name="connsiteX3" fmla="*/ 1498966 w 3869028"/>
                <a:gd name="connsiteY3" fmla="*/ 105659 h 3253942"/>
                <a:gd name="connsiteX4" fmla="*/ 1968036 w 3869028"/>
                <a:gd name="connsiteY4" fmla="*/ 540452 h 3253942"/>
                <a:gd name="connsiteX5" fmla="*/ 2116765 w 3869028"/>
                <a:gd name="connsiteY5" fmla="*/ 1158316 h 3253942"/>
                <a:gd name="connsiteX6" fmla="*/ 2105324 w 3869028"/>
                <a:gd name="connsiteY6" fmla="*/ 1181200 h 3253942"/>
                <a:gd name="connsiteX7" fmla="*/ 2105324 w 3869028"/>
                <a:gd name="connsiteY7" fmla="*/ 1181200 h 3253942"/>
                <a:gd name="connsiteX8" fmla="*/ 2482868 w 3869028"/>
                <a:gd name="connsiteY8" fmla="*/ 2474136 h 3253942"/>
                <a:gd name="connsiteX9" fmla="*/ 3787111 w 3869028"/>
                <a:gd name="connsiteY9" fmla="*/ 2817394 h 3253942"/>
                <a:gd name="connsiteX10" fmla="*/ 3684145 w 3869028"/>
                <a:gd name="connsiteY10" fmla="*/ 2920371 h 3253942"/>
                <a:gd name="connsiteX11" fmla="*/ 3283719 w 3869028"/>
                <a:gd name="connsiteY11" fmla="*/ 3080558 h 3253942"/>
                <a:gd name="connsiteX12" fmla="*/ 2620157 w 3869028"/>
                <a:gd name="connsiteY12" fmla="*/ 3217861 h 3253942"/>
                <a:gd name="connsiteX13" fmla="*/ 2093884 w 3869028"/>
                <a:gd name="connsiteY13" fmla="*/ 3172094 h 3253942"/>
                <a:gd name="connsiteX14" fmla="*/ 137520 w 3869028"/>
                <a:gd name="connsiteY14" fmla="*/ 3252187 h 3253942"/>
                <a:gd name="connsiteX15" fmla="*/ 160401 w 3869028"/>
                <a:gd name="connsiteY15" fmla="*/ 3229303 h 3253942"/>
                <a:gd name="connsiteX0" fmla="*/ 107641 w 3907794"/>
                <a:gd name="connsiteY0" fmla="*/ 712081 h 3415953"/>
                <a:gd name="connsiteX1" fmla="*/ 325015 w 3907794"/>
                <a:gd name="connsiteY1" fmla="*/ 334498 h 3415953"/>
                <a:gd name="connsiteX2" fmla="*/ 965696 w 3907794"/>
                <a:gd name="connsiteY2" fmla="*/ 14124 h 3415953"/>
                <a:gd name="connsiteX3" fmla="*/ 1537732 w 3907794"/>
                <a:gd name="connsiteY3" fmla="*/ 105659 h 3415953"/>
                <a:gd name="connsiteX4" fmla="*/ 2006802 w 3907794"/>
                <a:gd name="connsiteY4" fmla="*/ 540452 h 3415953"/>
                <a:gd name="connsiteX5" fmla="*/ 2155531 w 3907794"/>
                <a:gd name="connsiteY5" fmla="*/ 1158316 h 3415953"/>
                <a:gd name="connsiteX6" fmla="*/ 2144090 w 3907794"/>
                <a:gd name="connsiteY6" fmla="*/ 1181200 h 3415953"/>
                <a:gd name="connsiteX7" fmla="*/ 2144090 w 3907794"/>
                <a:gd name="connsiteY7" fmla="*/ 1181200 h 3415953"/>
                <a:gd name="connsiteX8" fmla="*/ 2521634 w 3907794"/>
                <a:gd name="connsiteY8" fmla="*/ 2474136 h 3415953"/>
                <a:gd name="connsiteX9" fmla="*/ 3825877 w 3907794"/>
                <a:gd name="connsiteY9" fmla="*/ 2817394 h 3415953"/>
                <a:gd name="connsiteX10" fmla="*/ 3722911 w 3907794"/>
                <a:gd name="connsiteY10" fmla="*/ 2920371 h 3415953"/>
                <a:gd name="connsiteX11" fmla="*/ 3322485 w 3907794"/>
                <a:gd name="connsiteY11" fmla="*/ 3080558 h 3415953"/>
                <a:gd name="connsiteX12" fmla="*/ 2658923 w 3907794"/>
                <a:gd name="connsiteY12" fmla="*/ 3217861 h 3415953"/>
                <a:gd name="connsiteX13" fmla="*/ 2132650 w 3907794"/>
                <a:gd name="connsiteY13" fmla="*/ 3172094 h 3415953"/>
                <a:gd name="connsiteX14" fmla="*/ 176286 w 3907794"/>
                <a:gd name="connsiteY14" fmla="*/ 3252187 h 3415953"/>
                <a:gd name="connsiteX15" fmla="*/ 92733 w 3907794"/>
                <a:gd name="connsiteY15" fmla="*/ 723523 h 3415953"/>
                <a:gd name="connsiteX0" fmla="*/ 66688 w 3866841"/>
                <a:gd name="connsiteY0" fmla="*/ 712081 h 3318630"/>
                <a:gd name="connsiteX1" fmla="*/ 284062 w 3866841"/>
                <a:gd name="connsiteY1" fmla="*/ 334498 h 3318630"/>
                <a:gd name="connsiteX2" fmla="*/ 924743 w 3866841"/>
                <a:gd name="connsiteY2" fmla="*/ 14124 h 3318630"/>
                <a:gd name="connsiteX3" fmla="*/ 1496779 w 3866841"/>
                <a:gd name="connsiteY3" fmla="*/ 105659 h 3318630"/>
                <a:gd name="connsiteX4" fmla="*/ 1965849 w 3866841"/>
                <a:gd name="connsiteY4" fmla="*/ 540452 h 3318630"/>
                <a:gd name="connsiteX5" fmla="*/ 2114578 w 3866841"/>
                <a:gd name="connsiteY5" fmla="*/ 1158316 h 3318630"/>
                <a:gd name="connsiteX6" fmla="*/ 2103137 w 3866841"/>
                <a:gd name="connsiteY6" fmla="*/ 1181200 h 3318630"/>
                <a:gd name="connsiteX7" fmla="*/ 2103137 w 3866841"/>
                <a:gd name="connsiteY7" fmla="*/ 1181200 h 3318630"/>
                <a:gd name="connsiteX8" fmla="*/ 2480681 w 3866841"/>
                <a:gd name="connsiteY8" fmla="*/ 2474136 h 3318630"/>
                <a:gd name="connsiteX9" fmla="*/ 3784924 w 3866841"/>
                <a:gd name="connsiteY9" fmla="*/ 2817394 h 3318630"/>
                <a:gd name="connsiteX10" fmla="*/ 3681958 w 3866841"/>
                <a:gd name="connsiteY10" fmla="*/ 2920371 h 3318630"/>
                <a:gd name="connsiteX11" fmla="*/ 3281532 w 3866841"/>
                <a:gd name="connsiteY11" fmla="*/ 3080558 h 3318630"/>
                <a:gd name="connsiteX12" fmla="*/ 2617970 w 3866841"/>
                <a:gd name="connsiteY12" fmla="*/ 3217861 h 3318630"/>
                <a:gd name="connsiteX13" fmla="*/ 2091697 w 3866841"/>
                <a:gd name="connsiteY13" fmla="*/ 3172094 h 3318630"/>
                <a:gd name="connsiteX14" fmla="*/ 135333 w 3866841"/>
                <a:gd name="connsiteY14" fmla="*/ 3252187 h 3318630"/>
                <a:gd name="connsiteX15" fmla="*/ 156083 w 3866841"/>
                <a:gd name="connsiteY15" fmla="*/ 2062227 h 3318630"/>
                <a:gd name="connsiteX16" fmla="*/ 51780 w 3866841"/>
                <a:gd name="connsiteY16" fmla="*/ 723523 h 3318630"/>
                <a:gd name="connsiteX0" fmla="*/ 62995 w 3863148"/>
                <a:gd name="connsiteY0" fmla="*/ 712081 h 3270791"/>
                <a:gd name="connsiteX1" fmla="*/ 280369 w 3863148"/>
                <a:gd name="connsiteY1" fmla="*/ 334498 h 3270791"/>
                <a:gd name="connsiteX2" fmla="*/ 921050 w 3863148"/>
                <a:gd name="connsiteY2" fmla="*/ 14124 h 3270791"/>
                <a:gd name="connsiteX3" fmla="*/ 1493086 w 3863148"/>
                <a:gd name="connsiteY3" fmla="*/ 105659 h 3270791"/>
                <a:gd name="connsiteX4" fmla="*/ 1962156 w 3863148"/>
                <a:gd name="connsiteY4" fmla="*/ 540452 h 3270791"/>
                <a:gd name="connsiteX5" fmla="*/ 2110885 w 3863148"/>
                <a:gd name="connsiteY5" fmla="*/ 1158316 h 3270791"/>
                <a:gd name="connsiteX6" fmla="*/ 2099444 w 3863148"/>
                <a:gd name="connsiteY6" fmla="*/ 1181200 h 3270791"/>
                <a:gd name="connsiteX7" fmla="*/ 2099444 w 3863148"/>
                <a:gd name="connsiteY7" fmla="*/ 1181200 h 3270791"/>
                <a:gd name="connsiteX8" fmla="*/ 2476988 w 3863148"/>
                <a:gd name="connsiteY8" fmla="*/ 2474136 h 3270791"/>
                <a:gd name="connsiteX9" fmla="*/ 3781231 w 3863148"/>
                <a:gd name="connsiteY9" fmla="*/ 2817394 h 3270791"/>
                <a:gd name="connsiteX10" fmla="*/ 3678265 w 3863148"/>
                <a:gd name="connsiteY10" fmla="*/ 2920371 h 3270791"/>
                <a:gd name="connsiteX11" fmla="*/ 3277839 w 3863148"/>
                <a:gd name="connsiteY11" fmla="*/ 3080558 h 3270791"/>
                <a:gd name="connsiteX12" fmla="*/ 2614277 w 3863148"/>
                <a:gd name="connsiteY12" fmla="*/ 3217861 h 3270791"/>
                <a:gd name="connsiteX13" fmla="*/ 2088004 w 3863148"/>
                <a:gd name="connsiteY13" fmla="*/ 3172094 h 3270791"/>
                <a:gd name="connsiteX14" fmla="*/ 131640 w 3863148"/>
                <a:gd name="connsiteY14" fmla="*/ 3252187 h 3270791"/>
                <a:gd name="connsiteX15" fmla="*/ 176042 w 3863148"/>
                <a:gd name="connsiteY15" fmla="*/ 2760184 h 3270791"/>
                <a:gd name="connsiteX16" fmla="*/ 152390 w 3863148"/>
                <a:gd name="connsiteY16" fmla="*/ 2062227 h 3270791"/>
                <a:gd name="connsiteX17" fmla="*/ 48087 w 3863148"/>
                <a:gd name="connsiteY17" fmla="*/ 723523 h 3270791"/>
                <a:gd name="connsiteX0" fmla="*/ 78915 w 3879068"/>
                <a:gd name="connsiteY0" fmla="*/ 712081 h 3252479"/>
                <a:gd name="connsiteX1" fmla="*/ 296289 w 3879068"/>
                <a:gd name="connsiteY1" fmla="*/ 334498 h 3252479"/>
                <a:gd name="connsiteX2" fmla="*/ 936970 w 3879068"/>
                <a:gd name="connsiteY2" fmla="*/ 14124 h 3252479"/>
                <a:gd name="connsiteX3" fmla="*/ 1509006 w 3879068"/>
                <a:gd name="connsiteY3" fmla="*/ 105659 h 3252479"/>
                <a:gd name="connsiteX4" fmla="*/ 1978076 w 3879068"/>
                <a:gd name="connsiteY4" fmla="*/ 540452 h 3252479"/>
                <a:gd name="connsiteX5" fmla="*/ 2126805 w 3879068"/>
                <a:gd name="connsiteY5" fmla="*/ 1158316 h 3252479"/>
                <a:gd name="connsiteX6" fmla="*/ 2115364 w 3879068"/>
                <a:gd name="connsiteY6" fmla="*/ 1181200 h 3252479"/>
                <a:gd name="connsiteX7" fmla="*/ 2115364 w 3879068"/>
                <a:gd name="connsiteY7" fmla="*/ 1181200 h 3252479"/>
                <a:gd name="connsiteX8" fmla="*/ 2492908 w 3879068"/>
                <a:gd name="connsiteY8" fmla="*/ 2474136 h 3252479"/>
                <a:gd name="connsiteX9" fmla="*/ 3797151 w 3879068"/>
                <a:gd name="connsiteY9" fmla="*/ 2817394 h 3252479"/>
                <a:gd name="connsiteX10" fmla="*/ 3694185 w 3879068"/>
                <a:gd name="connsiteY10" fmla="*/ 2920371 h 3252479"/>
                <a:gd name="connsiteX11" fmla="*/ 3293759 w 3879068"/>
                <a:gd name="connsiteY11" fmla="*/ 3080558 h 3252479"/>
                <a:gd name="connsiteX12" fmla="*/ 2630197 w 3879068"/>
                <a:gd name="connsiteY12" fmla="*/ 3217861 h 3252479"/>
                <a:gd name="connsiteX13" fmla="*/ 2103924 w 3879068"/>
                <a:gd name="connsiteY13" fmla="*/ 3172094 h 3252479"/>
                <a:gd name="connsiteX14" fmla="*/ 147560 w 3879068"/>
                <a:gd name="connsiteY14" fmla="*/ 3252187 h 3252479"/>
                <a:gd name="connsiteX15" fmla="*/ 144657 w 3879068"/>
                <a:gd name="connsiteY15" fmla="*/ 3137769 h 3252479"/>
                <a:gd name="connsiteX16" fmla="*/ 191962 w 3879068"/>
                <a:gd name="connsiteY16" fmla="*/ 2760184 h 3252479"/>
                <a:gd name="connsiteX17" fmla="*/ 168310 w 3879068"/>
                <a:gd name="connsiteY17" fmla="*/ 2062227 h 3252479"/>
                <a:gd name="connsiteX18" fmla="*/ 64007 w 3879068"/>
                <a:gd name="connsiteY18" fmla="*/ 723523 h 3252479"/>
                <a:gd name="connsiteX0" fmla="*/ 16566 w 3816719"/>
                <a:gd name="connsiteY0" fmla="*/ 712081 h 3252825"/>
                <a:gd name="connsiteX1" fmla="*/ 233940 w 3816719"/>
                <a:gd name="connsiteY1" fmla="*/ 334498 h 3252825"/>
                <a:gd name="connsiteX2" fmla="*/ 874621 w 3816719"/>
                <a:gd name="connsiteY2" fmla="*/ 14124 h 3252825"/>
                <a:gd name="connsiteX3" fmla="*/ 1446657 w 3816719"/>
                <a:gd name="connsiteY3" fmla="*/ 105659 h 3252825"/>
                <a:gd name="connsiteX4" fmla="*/ 1915727 w 3816719"/>
                <a:gd name="connsiteY4" fmla="*/ 540452 h 3252825"/>
                <a:gd name="connsiteX5" fmla="*/ 2064456 w 3816719"/>
                <a:gd name="connsiteY5" fmla="*/ 1158316 h 3252825"/>
                <a:gd name="connsiteX6" fmla="*/ 2053015 w 3816719"/>
                <a:gd name="connsiteY6" fmla="*/ 1181200 h 3252825"/>
                <a:gd name="connsiteX7" fmla="*/ 2053015 w 3816719"/>
                <a:gd name="connsiteY7" fmla="*/ 1181200 h 3252825"/>
                <a:gd name="connsiteX8" fmla="*/ 2430559 w 3816719"/>
                <a:gd name="connsiteY8" fmla="*/ 2474136 h 3252825"/>
                <a:gd name="connsiteX9" fmla="*/ 3734802 w 3816719"/>
                <a:gd name="connsiteY9" fmla="*/ 2817394 h 3252825"/>
                <a:gd name="connsiteX10" fmla="*/ 3631836 w 3816719"/>
                <a:gd name="connsiteY10" fmla="*/ 2920371 h 3252825"/>
                <a:gd name="connsiteX11" fmla="*/ 3231410 w 3816719"/>
                <a:gd name="connsiteY11" fmla="*/ 3080558 h 3252825"/>
                <a:gd name="connsiteX12" fmla="*/ 2567848 w 3816719"/>
                <a:gd name="connsiteY12" fmla="*/ 3217861 h 3252825"/>
                <a:gd name="connsiteX13" fmla="*/ 2041575 w 3816719"/>
                <a:gd name="connsiteY13" fmla="*/ 3172094 h 3252825"/>
                <a:gd name="connsiteX14" fmla="*/ 543526 w 3816719"/>
                <a:gd name="connsiteY14" fmla="*/ 3183536 h 3252825"/>
                <a:gd name="connsiteX15" fmla="*/ 85211 w 3816719"/>
                <a:gd name="connsiteY15" fmla="*/ 3252187 h 3252825"/>
                <a:gd name="connsiteX16" fmla="*/ 82308 w 3816719"/>
                <a:gd name="connsiteY16" fmla="*/ 3137769 h 3252825"/>
                <a:gd name="connsiteX17" fmla="*/ 129613 w 3816719"/>
                <a:gd name="connsiteY17" fmla="*/ 2760184 h 3252825"/>
                <a:gd name="connsiteX18" fmla="*/ 105961 w 3816719"/>
                <a:gd name="connsiteY18" fmla="*/ 2062227 h 3252825"/>
                <a:gd name="connsiteX19" fmla="*/ 1658 w 3816719"/>
                <a:gd name="connsiteY19" fmla="*/ 723523 h 3252825"/>
                <a:gd name="connsiteX0" fmla="*/ 16566 w 3816719"/>
                <a:gd name="connsiteY0" fmla="*/ 712081 h 3252825"/>
                <a:gd name="connsiteX1" fmla="*/ 233940 w 3816719"/>
                <a:gd name="connsiteY1" fmla="*/ 334498 h 3252825"/>
                <a:gd name="connsiteX2" fmla="*/ 874621 w 3816719"/>
                <a:gd name="connsiteY2" fmla="*/ 14124 h 3252825"/>
                <a:gd name="connsiteX3" fmla="*/ 1446657 w 3816719"/>
                <a:gd name="connsiteY3" fmla="*/ 105659 h 3252825"/>
                <a:gd name="connsiteX4" fmla="*/ 1915727 w 3816719"/>
                <a:gd name="connsiteY4" fmla="*/ 540452 h 3252825"/>
                <a:gd name="connsiteX5" fmla="*/ 2064456 w 3816719"/>
                <a:gd name="connsiteY5" fmla="*/ 1158316 h 3252825"/>
                <a:gd name="connsiteX6" fmla="*/ 2053015 w 3816719"/>
                <a:gd name="connsiteY6" fmla="*/ 1181200 h 3252825"/>
                <a:gd name="connsiteX7" fmla="*/ 2053015 w 3816719"/>
                <a:gd name="connsiteY7" fmla="*/ 1181200 h 3252825"/>
                <a:gd name="connsiteX8" fmla="*/ 2430559 w 3816719"/>
                <a:gd name="connsiteY8" fmla="*/ 2474136 h 3252825"/>
                <a:gd name="connsiteX9" fmla="*/ 3734802 w 3816719"/>
                <a:gd name="connsiteY9" fmla="*/ 2817394 h 3252825"/>
                <a:gd name="connsiteX10" fmla="*/ 3631836 w 3816719"/>
                <a:gd name="connsiteY10" fmla="*/ 2920371 h 3252825"/>
                <a:gd name="connsiteX11" fmla="*/ 3231410 w 3816719"/>
                <a:gd name="connsiteY11" fmla="*/ 3080558 h 3252825"/>
                <a:gd name="connsiteX12" fmla="*/ 2567848 w 3816719"/>
                <a:gd name="connsiteY12" fmla="*/ 3217861 h 3252825"/>
                <a:gd name="connsiteX13" fmla="*/ 2041575 w 3816719"/>
                <a:gd name="connsiteY13" fmla="*/ 3172094 h 3252825"/>
                <a:gd name="connsiteX14" fmla="*/ 543526 w 3816719"/>
                <a:gd name="connsiteY14" fmla="*/ 3183536 h 3252825"/>
                <a:gd name="connsiteX15" fmla="*/ 85211 w 3816719"/>
                <a:gd name="connsiteY15" fmla="*/ 3252187 h 3252825"/>
                <a:gd name="connsiteX16" fmla="*/ 82308 w 3816719"/>
                <a:gd name="connsiteY16" fmla="*/ 3137769 h 3252825"/>
                <a:gd name="connsiteX17" fmla="*/ 129613 w 3816719"/>
                <a:gd name="connsiteY17" fmla="*/ 2760184 h 3252825"/>
                <a:gd name="connsiteX18" fmla="*/ 105961 w 3816719"/>
                <a:gd name="connsiteY18" fmla="*/ 2062227 h 3252825"/>
                <a:gd name="connsiteX19" fmla="*/ 1658 w 3816719"/>
                <a:gd name="connsiteY19" fmla="*/ 723523 h 3252825"/>
                <a:gd name="connsiteX20" fmla="*/ 16566 w 3816719"/>
                <a:gd name="connsiteY20" fmla="*/ 712081 h 325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6719" h="3252825">
                  <a:moveTo>
                    <a:pt x="16566" y="712081"/>
                  </a:moveTo>
                  <a:cubicBezTo>
                    <a:pt x="53748" y="581452"/>
                    <a:pt x="90931" y="450824"/>
                    <a:pt x="233940" y="334498"/>
                  </a:cubicBezTo>
                  <a:cubicBezTo>
                    <a:pt x="376949" y="218172"/>
                    <a:pt x="672502" y="52264"/>
                    <a:pt x="874621" y="14124"/>
                  </a:cubicBezTo>
                  <a:cubicBezTo>
                    <a:pt x="1076740" y="-24016"/>
                    <a:pt x="1273139" y="17938"/>
                    <a:pt x="1446657" y="105659"/>
                  </a:cubicBezTo>
                  <a:cubicBezTo>
                    <a:pt x="1620175" y="193380"/>
                    <a:pt x="1812761" y="365009"/>
                    <a:pt x="1915727" y="540452"/>
                  </a:cubicBezTo>
                  <a:cubicBezTo>
                    <a:pt x="2018693" y="715895"/>
                    <a:pt x="2041575" y="1051525"/>
                    <a:pt x="2064456" y="1158316"/>
                  </a:cubicBezTo>
                  <a:cubicBezTo>
                    <a:pt x="2087337" y="1265107"/>
                    <a:pt x="2053015" y="1181200"/>
                    <a:pt x="2053015" y="1181200"/>
                  </a:cubicBezTo>
                  <a:lnTo>
                    <a:pt x="2053015" y="1181200"/>
                  </a:lnTo>
                  <a:cubicBezTo>
                    <a:pt x="2115939" y="1396689"/>
                    <a:pt x="2150261" y="2201437"/>
                    <a:pt x="2430559" y="2474136"/>
                  </a:cubicBezTo>
                  <a:cubicBezTo>
                    <a:pt x="2710857" y="2746835"/>
                    <a:pt x="3534589" y="2743022"/>
                    <a:pt x="3734802" y="2817394"/>
                  </a:cubicBezTo>
                  <a:cubicBezTo>
                    <a:pt x="3935015" y="2891766"/>
                    <a:pt x="3715735" y="2876510"/>
                    <a:pt x="3631836" y="2920371"/>
                  </a:cubicBezTo>
                  <a:cubicBezTo>
                    <a:pt x="3547937" y="2964232"/>
                    <a:pt x="3408741" y="3030976"/>
                    <a:pt x="3231410" y="3080558"/>
                  </a:cubicBezTo>
                  <a:cubicBezTo>
                    <a:pt x="3054079" y="3130140"/>
                    <a:pt x="2766154" y="3202605"/>
                    <a:pt x="2567848" y="3217861"/>
                  </a:cubicBezTo>
                  <a:cubicBezTo>
                    <a:pt x="2369542" y="3233117"/>
                    <a:pt x="2378962" y="3177815"/>
                    <a:pt x="2041575" y="3172094"/>
                  </a:cubicBezTo>
                  <a:lnTo>
                    <a:pt x="543526" y="3183536"/>
                  </a:lnTo>
                  <a:cubicBezTo>
                    <a:pt x="217465" y="3196885"/>
                    <a:pt x="162081" y="3259815"/>
                    <a:pt x="85211" y="3252187"/>
                  </a:cubicBezTo>
                  <a:cubicBezTo>
                    <a:pt x="8341" y="3244559"/>
                    <a:pt x="74908" y="3219769"/>
                    <a:pt x="82308" y="3137769"/>
                  </a:cubicBezTo>
                  <a:cubicBezTo>
                    <a:pt x="89708" y="3055769"/>
                    <a:pt x="115816" y="2952790"/>
                    <a:pt x="129613" y="2760184"/>
                  </a:cubicBezTo>
                  <a:cubicBezTo>
                    <a:pt x="143410" y="2567578"/>
                    <a:pt x="97722" y="2399764"/>
                    <a:pt x="105961" y="2062227"/>
                  </a:cubicBezTo>
                  <a:cubicBezTo>
                    <a:pt x="92036" y="1640783"/>
                    <a:pt x="-14466" y="965710"/>
                    <a:pt x="1658" y="723523"/>
                  </a:cubicBezTo>
                  <a:lnTo>
                    <a:pt x="16566" y="712081"/>
                  </a:lnTo>
                  <a:close/>
                </a:path>
              </a:pathLst>
            </a:cu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569506" y="1647636"/>
              <a:ext cx="423307" cy="812377"/>
            </a:xfrm>
            <a:custGeom>
              <a:avLst/>
              <a:gdLst>
                <a:gd name="connsiteX0" fmla="*/ 0 w 423307"/>
                <a:gd name="connsiteY0" fmla="*/ 434793 h 812377"/>
                <a:gd name="connsiteX1" fmla="*/ 423307 w 423307"/>
                <a:gd name="connsiteY1" fmla="*/ 0 h 812377"/>
                <a:gd name="connsiteX2" fmla="*/ 423307 w 423307"/>
                <a:gd name="connsiteY2" fmla="*/ 354700 h 812377"/>
                <a:gd name="connsiteX3" fmla="*/ 205933 w 423307"/>
                <a:gd name="connsiteY3" fmla="*/ 812377 h 81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307" h="812377">
                  <a:moveTo>
                    <a:pt x="0" y="434793"/>
                  </a:moveTo>
                  <a:lnTo>
                    <a:pt x="423307" y="0"/>
                  </a:lnTo>
                  <a:lnTo>
                    <a:pt x="423307" y="354700"/>
                  </a:lnTo>
                  <a:lnTo>
                    <a:pt x="205933" y="812377"/>
                  </a:lnTo>
                </a:path>
              </a:pathLst>
            </a:cu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75854" y="1830707"/>
              <a:ext cx="366103" cy="549212"/>
            </a:xfrm>
            <a:custGeom>
              <a:avLst/>
              <a:gdLst>
                <a:gd name="connsiteX0" fmla="*/ 354662 w 366103"/>
                <a:gd name="connsiteY0" fmla="*/ 286048 h 549212"/>
                <a:gd name="connsiteX1" fmla="*/ 0 w 366103"/>
                <a:gd name="connsiteY1" fmla="*/ 0 h 549212"/>
                <a:gd name="connsiteX2" fmla="*/ 0 w 366103"/>
                <a:gd name="connsiteY2" fmla="*/ 160187 h 549212"/>
                <a:gd name="connsiteX3" fmla="*/ 240255 w 366103"/>
                <a:gd name="connsiteY3" fmla="*/ 469119 h 549212"/>
                <a:gd name="connsiteX4" fmla="*/ 366103 w 366103"/>
                <a:gd name="connsiteY4" fmla="*/ 549212 h 54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103" h="549212">
                  <a:moveTo>
                    <a:pt x="354662" y="286048"/>
                  </a:moveTo>
                  <a:lnTo>
                    <a:pt x="0" y="0"/>
                  </a:lnTo>
                  <a:lnTo>
                    <a:pt x="0" y="160187"/>
                  </a:lnTo>
                  <a:lnTo>
                    <a:pt x="240255" y="469119"/>
                  </a:lnTo>
                  <a:lnTo>
                    <a:pt x="366103" y="549212"/>
                  </a:lnTo>
                </a:path>
              </a:pathLst>
            </a:cu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260607" y="3363924"/>
              <a:ext cx="549155" cy="675073"/>
            </a:xfrm>
            <a:custGeom>
              <a:avLst/>
              <a:gdLst>
                <a:gd name="connsiteX0" fmla="*/ 423307 w 549155"/>
                <a:gd name="connsiteY0" fmla="*/ 0 h 675073"/>
                <a:gd name="connsiteX1" fmla="*/ 263137 w 549155"/>
                <a:gd name="connsiteY1" fmla="*/ 228838 h 675073"/>
                <a:gd name="connsiteX2" fmla="*/ 263137 w 549155"/>
                <a:gd name="connsiteY2" fmla="*/ 377583 h 675073"/>
                <a:gd name="connsiteX3" fmla="*/ 0 w 549155"/>
                <a:gd name="connsiteY3" fmla="*/ 617864 h 675073"/>
                <a:gd name="connsiteX4" fmla="*/ 22881 w 549155"/>
                <a:gd name="connsiteY4" fmla="*/ 675073 h 675073"/>
                <a:gd name="connsiteX5" fmla="*/ 549155 w 549155"/>
                <a:gd name="connsiteY5" fmla="*/ 526328 h 675073"/>
                <a:gd name="connsiteX6" fmla="*/ 503392 w 549155"/>
                <a:gd name="connsiteY6" fmla="*/ 411909 h 675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155" h="675073">
                  <a:moveTo>
                    <a:pt x="423307" y="0"/>
                  </a:moveTo>
                  <a:lnTo>
                    <a:pt x="263137" y="228838"/>
                  </a:lnTo>
                  <a:lnTo>
                    <a:pt x="263137" y="377583"/>
                  </a:lnTo>
                  <a:lnTo>
                    <a:pt x="0" y="617864"/>
                  </a:lnTo>
                  <a:lnTo>
                    <a:pt x="22881" y="675073"/>
                  </a:lnTo>
                  <a:lnTo>
                    <a:pt x="549155" y="526328"/>
                  </a:lnTo>
                  <a:lnTo>
                    <a:pt x="503392" y="411909"/>
                  </a:lnTo>
                </a:path>
              </a:pathLst>
            </a:cu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430091" y="3444018"/>
              <a:ext cx="560595" cy="583537"/>
            </a:xfrm>
            <a:custGeom>
              <a:avLst/>
              <a:gdLst>
                <a:gd name="connsiteX0" fmla="*/ 457629 w 560595"/>
                <a:gd name="connsiteY0" fmla="*/ 0 h 583537"/>
                <a:gd name="connsiteX1" fmla="*/ 308899 w 560595"/>
                <a:gd name="connsiteY1" fmla="*/ 91535 h 583537"/>
                <a:gd name="connsiteX2" fmla="*/ 274577 w 560595"/>
                <a:gd name="connsiteY2" fmla="*/ 297489 h 583537"/>
                <a:gd name="connsiteX3" fmla="*/ 91526 w 560595"/>
                <a:gd name="connsiteY3" fmla="*/ 320373 h 583537"/>
                <a:gd name="connsiteX4" fmla="*/ 0 w 560595"/>
                <a:gd name="connsiteY4" fmla="*/ 583537 h 583537"/>
                <a:gd name="connsiteX5" fmla="*/ 560595 w 560595"/>
                <a:gd name="connsiteY5" fmla="*/ 492002 h 58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595" h="583537">
                  <a:moveTo>
                    <a:pt x="457629" y="0"/>
                  </a:moveTo>
                  <a:lnTo>
                    <a:pt x="308899" y="91535"/>
                  </a:lnTo>
                  <a:lnTo>
                    <a:pt x="274577" y="297489"/>
                  </a:lnTo>
                  <a:lnTo>
                    <a:pt x="91526" y="320373"/>
                  </a:lnTo>
                  <a:lnTo>
                    <a:pt x="0" y="583537"/>
                  </a:lnTo>
                  <a:lnTo>
                    <a:pt x="560595" y="492002"/>
                  </a:lnTo>
                </a:path>
              </a:pathLst>
            </a:cu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85604" y="899780"/>
              <a:ext cx="457629" cy="36637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20206" y="1210349"/>
              <a:ext cx="225144" cy="243935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39416" y="1351307"/>
              <a:ext cx="1279187" cy="856983"/>
            </a:xfrm>
            <a:custGeom>
              <a:avLst/>
              <a:gdLst>
                <a:gd name="connsiteX0" fmla="*/ 0 w 1279187"/>
                <a:gd name="connsiteY0" fmla="*/ 284887 h 856983"/>
                <a:gd name="connsiteX1" fmla="*/ 926698 w 1279187"/>
                <a:gd name="connsiteY1" fmla="*/ 10281 h 856983"/>
                <a:gd name="connsiteX2" fmla="*/ 1247039 w 1279187"/>
                <a:gd name="connsiteY2" fmla="*/ 605261 h 856983"/>
                <a:gd name="connsiteX3" fmla="*/ 217373 w 1279187"/>
                <a:gd name="connsiteY3" fmla="*/ 856983 h 856983"/>
                <a:gd name="connsiteX4" fmla="*/ 217373 w 1279187"/>
                <a:gd name="connsiteY4" fmla="*/ 856983 h 856983"/>
                <a:gd name="connsiteX5" fmla="*/ 217373 w 1279187"/>
                <a:gd name="connsiteY5" fmla="*/ 856983 h 85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87" h="856983">
                  <a:moveTo>
                    <a:pt x="0" y="284887"/>
                  </a:moveTo>
                  <a:cubicBezTo>
                    <a:pt x="359429" y="120886"/>
                    <a:pt x="718858" y="-43115"/>
                    <a:pt x="926698" y="10281"/>
                  </a:cubicBezTo>
                  <a:cubicBezTo>
                    <a:pt x="1134538" y="63677"/>
                    <a:pt x="1365260" y="464144"/>
                    <a:pt x="1247039" y="605261"/>
                  </a:cubicBezTo>
                  <a:cubicBezTo>
                    <a:pt x="1128818" y="746378"/>
                    <a:pt x="217373" y="856983"/>
                    <a:pt x="217373" y="856983"/>
                  </a:cubicBezTo>
                  <a:lnTo>
                    <a:pt x="217373" y="856983"/>
                  </a:lnTo>
                  <a:lnTo>
                    <a:pt x="217373" y="856983"/>
                  </a:lnTo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699583" y="936931"/>
              <a:ext cx="114836" cy="12434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197668" y="1218851"/>
              <a:ext cx="114836" cy="12434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29" name="Freeform 28"/>
            <p:cNvSpPr/>
            <p:nvPr/>
          </p:nvSpPr>
          <p:spPr>
            <a:xfrm rot="15291741" flipV="1">
              <a:off x="2174826" y="2657941"/>
              <a:ext cx="1279187" cy="1266399"/>
            </a:xfrm>
            <a:custGeom>
              <a:avLst/>
              <a:gdLst>
                <a:gd name="connsiteX0" fmla="*/ 0 w 1279187"/>
                <a:gd name="connsiteY0" fmla="*/ 284887 h 856983"/>
                <a:gd name="connsiteX1" fmla="*/ 926698 w 1279187"/>
                <a:gd name="connsiteY1" fmla="*/ 10281 h 856983"/>
                <a:gd name="connsiteX2" fmla="*/ 1247039 w 1279187"/>
                <a:gd name="connsiteY2" fmla="*/ 605261 h 856983"/>
                <a:gd name="connsiteX3" fmla="*/ 217373 w 1279187"/>
                <a:gd name="connsiteY3" fmla="*/ 856983 h 856983"/>
                <a:gd name="connsiteX4" fmla="*/ 217373 w 1279187"/>
                <a:gd name="connsiteY4" fmla="*/ 856983 h 856983"/>
                <a:gd name="connsiteX5" fmla="*/ 217373 w 1279187"/>
                <a:gd name="connsiteY5" fmla="*/ 856983 h 85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87" h="856983">
                  <a:moveTo>
                    <a:pt x="0" y="284887"/>
                  </a:moveTo>
                  <a:cubicBezTo>
                    <a:pt x="359429" y="120886"/>
                    <a:pt x="718858" y="-43115"/>
                    <a:pt x="926698" y="10281"/>
                  </a:cubicBezTo>
                  <a:cubicBezTo>
                    <a:pt x="1134538" y="63677"/>
                    <a:pt x="1365260" y="464144"/>
                    <a:pt x="1247039" y="605261"/>
                  </a:cubicBezTo>
                  <a:cubicBezTo>
                    <a:pt x="1128818" y="746378"/>
                    <a:pt x="217373" y="856983"/>
                    <a:pt x="217373" y="856983"/>
                  </a:cubicBezTo>
                  <a:lnTo>
                    <a:pt x="217373" y="856983"/>
                  </a:lnTo>
                  <a:lnTo>
                    <a:pt x="217373" y="856983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71623" y="1647636"/>
              <a:ext cx="546980" cy="36637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497457" y="1343193"/>
              <a:ext cx="0" cy="5307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77330" y="1314786"/>
              <a:ext cx="0" cy="5307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86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Min-Yen Kan</dc:creator>
  <cp:lastModifiedBy>Min-Yen Kan</cp:lastModifiedBy>
  <cp:revision>2</cp:revision>
  <dcterms:created xsi:type="dcterms:W3CDTF">2012-05-03T06:27:05Z</dcterms:created>
  <dcterms:modified xsi:type="dcterms:W3CDTF">2012-05-03T06:42:38Z</dcterms:modified>
</cp:coreProperties>
</file>