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9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161A-43BA-4620-8F14-373356CA481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3E347-CDDA-40BD-8122-291B38BC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cketpushers.net/analyzing-netflow-details-go-beyond-ddos-dete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44"/>
            <a:ext cx="9239534" cy="55631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ddos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2017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072"/>
            <a:ext cx="9144000" cy="39578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D:\ảnh\ddos-attacks-by-countries-q3-q4-2017-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7" y="1187355"/>
            <a:ext cx="5943600" cy="46948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0167" y="5927509"/>
            <a:ext cx="559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Distribution of DDoS attacks by country, Q3 and Q4 2017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D:\ảnh\attacks-period-q3-q4-201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40" y="1232679"/>
            <a:ext cx="5552364" cy="46948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96892" y="5927509"/>
            <a:ext cx="599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Distribution of DDoS attacks by duration (hours), Q3 and Q4 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44"/>
            <a:ext cx="9239534" cy="55631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ddos</a:t>
            </a:r>
            <a:r>
              <a:rPr lang="en-US" sz="2400" dirty="0" smtClean="0"/>
              <a:t> </a:t>
            </a:r>
            <a:r>
              <a:rPr lang="en-US" sz="2400" dirty="0" err="1" smtClean="0"/>
              <a:t>năm</a:t>
            </a:r>
            <a:r>
              <a:rPr lang="en-US" sz="2400" dirty="0" smtClean="0"/>
              <a:t> 2017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2072"/>
            <a:ext cx="9144000" cy="3957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167" y="5927509"/>
            <a:ext cx="4554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Distribution of DDoS attacks by type, Q4 2017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6892" y="5927509"/>
            <a:ext cx="599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Distribution of botnet C&amp;C servers by country, Q4 2017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D:\ảnh\ddos-by-types-q4-20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2072"/>
            <a:ext cx="5650173" cy="446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:\ảnh\command-servers-by-countries-q4-2017-E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22" y="1392072"/>
            <a:ext cx="5943600" cy="448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0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9"/>
            <a:ext cx="10515600" cy="878362"/>
          </a:xfrm>
        </p:spPr>
        <p:txBody>
          <a:bodyPr/>
          <a:lstStyle/>
          <a:p>
            <a:pPr algn="ctr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/>
          <a:lstStyle/>
          <a:p>
            <a:r>
              <a:rPr lang="en-US" u="sng" dirty="0" smtClean="0">
                <a:solidFill>
                  <a:schemeClr val="accent1"/>
                </a:solidFill>
                <a:hlinkClick r:id="rId2"/>
              </a:rPr>
              <a:t>http://</a:t>
            </a:r>
            <a:r>
              <a:rPr lang="en-US" u="sng" smtClean="0">
                <a:solidFill>
                  <a:schemeClr val="accent1"/>
                </a:solidFill>
                <a:hlinkClick r:id="rId2"/>
              </a:rPr>
              <a:t>packetpushers.net/analyzing-netflow-details-go-beyond-ddos-detection/</a:t>
            </a:r>
            <a:endParaRPr lang="en-US" u="sng" dirty="0" smtClean="0">
              <a:solidFill>
                <a:schemeClr val="accent1"/>
              </a:solidFill>
            </a:endParaRPr>
          </a:p>
          <a:p>
            <a:endParaRPr lang="en-US" u="sng" dirty="0" smtClean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3768"/>
            <a:ext cx="10076597" cy="39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44"/>
            <a:ext cx="9239534" cy="55631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ip</a:t>
            </a:r>
            <a:r>
              <a:rPr lang="en-US" sz="2400" dirty="0" smtClean="0"/>
              <a:t> </a:t>
            </a:r>
            <a:r>
              <a:rPr lang="en-US" sz="2400" dirty="0" err="1" smtClean="0"/>
              <a:t>tấn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6663"/>
            <a:ext cx="9144000" cy="4299044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65147"/>
            <a:ext cx="7924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2024856"/>
            <a:ext cx="7896225" cy="3952875"/>
          </a:xfrm>
        </p:spPr>
      </p:pic>
    </p:spTree>
    <p:extLst>
      <p:ext uri="{BB962C8B-B14F-4D97-AF65-F5344CB8AC3E}">
        <p14:creationId xmlns:p14="http://schemas.microsoft.com/office/powerpoint/2010/main" val="370257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Số</a:t>
            </a:r>
            <a:r>
              <a:rPr lang="en-US" dirty="0" smtClean="0"/>
              <a:t> packet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port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3431"/>
            <a:ext cx="7772400" cy="3895725"/>
          </a:xfrm>
        </p:spPr>
      </p:pic>
    </p:spTree>
    <p:extLst>
      <p:ext uri="{BB962C8B-B14F-4D97-AF65-F5344CB8AC3E}">
        <p14:creationId xmlns:p14="http://schemas.microsoft.com/office/powerpoint/2010/main" val="177170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2072481"/>
            <a:ext cx="7896225" cy="3857625"/>
          </a:xfrm>
        </p:spPr>
      </p:pic>
    </p:spTree>
    <p:extLst>
      <p:ext uri="{BB962C8B-B14F-4D97-AF65-F5344CB8AC3E}">
        <p14:creationId xmlns:p14="http://schemas.microsoft.com/office/powerpoint/2010/main" val="1799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Thống kê tấn công ddos năm 2017</vt:lpstr>
      <vt:lpstr>Thống kê tấn công ddos năm 2017</vt:lpstr>
      <vt:lpstr>Lưu lượng tấn công </vt:lpstr>
      <vt:lpstr>Số ip tấn công </vt:lpstr>
      <vt:lpstr>Địa chỉ ip phân bố </vt:lpstr>
      <vt:lpstr>Số packet đi vào port </vt:lpstr>
      <vt:lpstr>Lượng địa chỉ  đi vào giao thức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Thống kê tấn công ddos năm 2017</dc:title>
  <dc:creator>Windows User</dc:creator>
  <cp:lastModifiedBy>Windows User</cp:lastModifiedBy>
  <cp:revision>4</cp:revision>
  <dcterms:created xsi:type="dcterms:W3CDTF">2018-05-18T05:58:06Z</dcterms:created>
  <dcterms:modified xsi:type="dcterms:W3CDTF">2018-05-18T07:05:01Z</dcterms:modified>
</cp:coreProperties>
</file>