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57" r:id="rId4"/>
    <p:sldId id="289" r:id="rId5"/>
    <p:sldId id="290" r:id="rId6"/>
    <p:sldId id="291" r:id="rId7"/>
    <p:sldId id="292" r:id="rId8"/>
    <p:sldId id="293" r:id="rId9"/>
    <p:sldId id="295" r:id="rId10"/>
    <p:sldId id="326" r:id="rId11"/>
    <p:sldId id="294" r:id="rId12"/>
    <p:sldId id="296" r:id="rId13"/>
    <p:sldId id="297" r:id="rId14"/>
    <p:sldId id="299" r:id="rId15"/>
    <p:sldId id="298" r:id="rId16"/>
    <p:sldId id="310" r:id="rId17"/>
    <p:sldId id="311" r:id="rId18"/>
    <p:sldId id="301" r:id="rId19"/>
    <p:sldId id="328" r:id="rId20"/>
    <p:sldId id="302" r:id="rId21"/>
    <p:sldId id="303" r:id="rId22"/>
    <p:sldId id="304" r:id="rId23"/>
    <p:sldId id="305" r:id="rId24"/>
    <p:sldId id="307" r:id="rId25"/>
    <p:sldId id="308" r:id="rId26"/>
    <p:sldId id="309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2" r:id="rId37"/>
    <p:sldId id="321" r:id="rId38"/>
    <p:sldId id="325" r:id="rId39"/>
    <p:sldId id="323" r:id="rId40"/>
    <p:sldId id="324" r:id="rId41"/>
    <p:sldId id="32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Channon" userId="804ee3f5847f7371" providerId="LiveId" clId="{FB53BB10-1BBE-4232-90BE-3535FFE74D7F}"/>
    <pc:docChg chg="undo custSel addSld delSld modSld sldOrd">
      <pc:chgData name="Samuel Channon" userId="804ee3f5847f7371" providerId="LiveId" clId="{FB53BB10-1BBE-4232-90BE-3535FFE74D7F}" dt="2019-10-30T22:23:44.253" v="1035" actId="207"/>
      <pc:docMkLst>
        <pc:docMk/>
      </pc:docMkLst>
      <pc:sldChg chg="del">
        <pc:chgData name="Samuel Channon" userId="804ee3f5847f7371" providerId="LiveId" clId="{FB53BB10-1BBE-4232-90BE-3535FFE74D7F}" dt="2019-10-30T22:08:57.666" v="29" actId="2696"/>
        <pc:sldMkLst>
          <pc:docMk/>
          <pc:sldMk cId="2258812939" sldId="258"/>
        </pc:sldMkLst>
      </pc:sldChg>
      <pc:sldChg chg="del">
        <pc:chgData name="Samuel Channon" userId="804ee3f5847f7371" providerId="LiveId" clId="{FB53BB10-1BBE-4232-90BE-3535FFE74D7F}" dt="2019-10-30T22:08:56.823" v="28" actId="2696"/>
        <pc:sldMkLst>
          <pc:docMk/>
          <pc:sldMk cId="1482045880" sldId="259"/>
        </pc:sldMkLst>
      </pc:sldChg>
      <pc:sldChg chg="del">
        <pc:chgData name="Samuel Channon" userId="804ee3f5847f7371" providerId="LiveId" clId="{FB53BB10-1BBE-4232-90BE-3535FFE74D7F}" dt="2019-10-30T22:08:54.779" v="27" actId="2696"/>
        <pc:sldMkLst>
          <pc:docMk/>
          <pc:sldMk cId="2547003576" sldId="260"/>
        </pc:sldMkLst>
      </pc:sldChg>
      <pc:sldChg chg="del">
        <pc:chgData name="Samuel Channon" userId="804ee3f5847f7371" providerId="LiveId" clId="{FB53BB10-1BBE-4232-90BE-3535FFE74D7F}" dt="2019-10-30T22:08:54.364" v="26" actId="2696"/>
        <pc:sldMkLst>
          <pc:docMk/>
          <pc:sldMk cId="1230744684" sldId="261"/>
        </pc:sldMkLst>
      </pc:sldChg>
      <pc:sldChg chg="del">
        <pc:chgData name="Samuel Channon" userId="804ee3f5847f7371" providerId="LiveId" clId="{FB53BB10-1BBE-4232-90BE-3535FFE74D7F}" dt="2019-10-30T22:08:52.686" v="23" actId="2696"/>
        <pc:sldMkLst>
          <pc:docMk/>
          <pc:sldMk cId="2695144387" sldId="262"/>
        </pc:sldMkLst>
      </pc:sldChg>
      <pc:sldChg chg="del">
        <pc:chgData name="Samuel Channon" userId="804ee3f5847f7371" providerId="LiveId" clId="{FB53BB10-1BBE-4232-90BE-3535FFE74D7F}" dt="2019-10-30T22:08:53.526" v="25" actId="2696"/>
        <pc:sldMkLst>
          <pc:docMk/>
          <pc:sldMk cId="1981662708" sldId="263"/>
        </pc:sldMkLst>
      </pc:sldChg>
      <pc:sldChg chg="del">
        <pc:chgData name="Samuel Channon" userId="804ee3f5847f7371" providerId="LiveId" clId="{FB53BB10-1BBE-4232-90BE-3535FFE74D7F}" dt="2019-10-30T22:08:52.201" v="22" actId="2696"/>
        <pc:sldMkLst>
          <pc:docMk/>
          <pc:sldMk cId="3876379140" sldId="264"/>
        </pc:sldMkLst>
      </pc:sldChg>
      <pc:sldChg chg="del">
        <pc:chgData name="Samuel Channon" userId="804ee3f5847f7371" providerId="LiveId" clId="{FB53BB10-1BBE-4232-90BE-3535FFE74D7F}" dt="2019-10-30T22:08:51.544" v="20" actId="2696"/>
        <pc:sldMkLst>
          <pc:docMk/>
          <pc:sldMk cId="1543349629" sldId="265"/>
        </pc:sldMkLst>
      </pc:sldChg>
      <pc:sldChg chg="del">
        <pc:chgData name="Samuel Channon" userId="804ee3f5847f7371" providerId="LiveId" clId="{FB53BB10-1BBE-4232-90BE-3535FFE74D7F}" dt="2019-10-30T22:08:53.305" v="24" actId="2696"/>
        <pc:sldMkLst>
          <pc:docMk/>
          <pc:sldMk cId="3883433401" sldId="266"/>
        </pc:sldMkLst>
      </pc:sldChg>
      <pc:sldChg chg="del">
        <pc:chgData name="Samuel Channon" userId="804ee3f5847f7371" providerId="LiveId" clId="{FB53BB10-1BBE-4232-90BE-3535FFE74D7F}" dt="2019-10-30T22:08:52.001" v="21" actId="2696"/>
        <pc:sldMkLst>
          <pc:docMk/>
          <pc:sldMk cId="816168280" sldId="267"/>
        </pc:sldMkLst>
      </pc:sldChg>
      <pc:sldChg chg="del">
        <pc:chgData name="Samuel Channon" userId="804ee3f5847f7371" providerId="LiveId" clId="{FB53BB10-1BBE-4232-90BE-3535FFE74D7F}" dt="2019-10-30T22:08:51.358" v="19" actId="2696"/>
        <pc:sldMkLst>
          <pc:docMk/>
          <pc:sldMk cId="169752753" sldId="268"/>
        </pc:sldMkLst>
      </pc:sldChg>
      <pc:sldChg chg="del">
        <pc:chgData name="Samuel Channon" userId="804ee3f5847f7371" providerId="LiveId" clId="{FB53BB10-1BBE-4232-90BE-3535FFE74D7F}" dt="2019-10-30T22:08:50.520" v="18" actId="2696"/>
        <pc:sldMkLst>
          <pc:docMk/>
          <pc:sldMk cId="940129129" sldId="269"/>
        </pc:sldMkLst>
      </pc:sldChg>
      <pc:sldChg chg="del">
        <pc:chgData name="Samuel Channon" userId="804ee3f5847f7371" providerId="LiveId" clId="{FB53BB10-1BBE-4232-90BE-3535FFE74D7F}" dt="2019-10-30T22:08:50.346" v="17" actId="2696"/>
        <pc:sldMkLst>
          <pc:docMk/>
          <pc:sldMk cId="1444599832" sldId="270"/>
        </pc:sldMkLst>
      </pc:sldChg>
      <pc:sldChg chg="del">
        <pc:chgData name="Samuel Channon" userId="804ee3f5847f7371" providerId="LiveId" clId="{FB53BB10-1BBE-4232-90BE-3535FFE74D7F}" dt="2019-10-30T22:08:48.504" v="8" actId="2696"/>
        <pc:sldMkLst>
          <pc:docMk/>
          <pc:sldMk cId="4121538563" sldId="271"/>
        </pc:sldMkLst>
      </pc:sldChg>
      <pc:sldChg chg="del">
        <pc:chgData name="Samuel Channon" userId="804ee3f5847f7371" providerId="LiveId" clId="{FB53BB10-1BBE-4232-90BE-3535FFE74D7F}" dt="2019-10-30T22:08:49.405" v="14" actId="2696"/>
        <pc:sldMkLst>
          <pc:docMk/>
          <pc:sldMk cId="3648578836" sldId="272"/>
        </pc:sldMkLst>
      </pc:sldChg>
      <pc:sldChg chg="del">
        <pc:chgData name="Samuel Channon" userId="804ee3f5847f7371" providerId="LiveId" clId="{FB53BB10-1BBE-4232-90BE-3535FFE74D7F}" dt="2019-10-30T22:08:49.556" v="15" actId="2696"/>
        <pc:sldMkLst>
          <pc:docMk/>
          <pc:sldMk cId="4119811251" sldId="273"/>
        </pc:sldMkLst>
      </pc:sldChg>
      <pc:sldChg chg="del">
        <pc:chgData name="Samuel Channon" userId="804ee3f5847f7371" providerId="LiveId" clId="{FB53BB10-1BBE-4232-90BE-3535FFE74D7F}" dt="2019-10-30T22:08:48.230" v="6" actId="2696"/>
        <pc:sldMkLst>
          <pc:docMk/>
          <pc:sldMk cId="28688231" sldId="274"/>
        </pc:sldMkLst>
      </pc:sldChg>
      <pc:sldChg chg="del">
        <pc:chgData name="Samuel Channon" userId="804ee3f5847f7371" providerId="LiveId" clId="{FB53BB10-1BBE-4232-90BE-3535FFE74D7F}" dt="2019-10-30T22:08:48.365" v="7" actId="2696"/>
        <pc:sldMkLst>
          <pc:docMk/>
          <pc:sldMk cId="1154241843" sldId="275"/>
        </pc:sldMkLst>
      </pc:sldChg>
      <pc:sldChg chg="del">
        <pc:chgData name="Samuel Channon" userId="804ee3f5847f7371" providerId="LiveId" clId="{FB53BB10-1BBE-4232-90BE-3535FFE74D7F}" dt="2019-10-30T22:08:48.096" v="5" actId="2696"/>
        <pc:sldMkLst>
          <pc:docMk/>
          <pc:sldMk cId="1209995410" sldId="276"/>
        </pc:sldMkLst>
      </pc:sldChg>
      <pc:sldChg chg="del">
        <pc:chgData name="Samuel Channon" userId="804ee3f5847f7371" providerId="LiveId" clId="{FB53BB10-1BBE-4232-90BE-3535FFE74D7F}" dt="2019-10-30T22:08:47.813" v="3" actId="2696"/>
        <pc:sldMkLst>
          <pc:docMk/>
          <pc:sldMk cId="1729754742" sldId="277"/>
        </pc:sldMkLst>
      </pc:sldChg>
      <pc:sldChg chg="del">
        <pc:chgData name="Samuel Channon" userId="804ee3f5847f7371" providerId="LiveId" clId="{FB53BB10-1BBE-4232-90BE-3535FFE74D7F}" dt="2019-10-30T22:08:48.786" v="10" actId="2696"/>
        <pc:sldMkLst>
          <pc:docMk/>
          <pc:sldMk cId="1729754742" sldId="278"/>
        </pc:sldMkLst>
      </pc:sldChg>
      <pc:sldChg chg="del">
        <pc:chgData name="Samuel Channon" userId="804ee3f5847f7371" providerId="LiveId" clId="{FB53BB10-1BBE-4232-90BE-3535FFE74D7F}" dt="2019-10-30T22:08:50.191" v="16" actId="2696"/>
        <pc:sldMkLst>
          <pc:docMk/>
          <pc:sldMk cId="1299052288" sldId="279"/>
        </pc:sldMkLst>
      </pc:sldChg>
      <pc:sldChg chg="del">
        <pc:chgData name="Samuel Channon" userId="804ee3f5847f7371" providerId="LiveId" clId="{FB53BB10-1BBE-4232-90BE-3535FFE74D7F}" dt="2019-10-30T22:08:49.250" v="13" actId="2696"/>
        <pc:sldMkLst>
          <pc:docMk/>
          <pc:sldMk cId="490209667" sldId="280"/>
        </pc:sldMkLst>
      </pc:sldChg>
      <pc:sldChg chg="del">
        <pc:chgData name="Samuel Channon" userId="804ee3f5847f7371" providerId="LiveId" clId="{FB53BB10-1BBE-4232-90BE-3535FFE74D7F}" dt="2019-10-30T22:08:49.099" v="12" actId="2696"/>
        <pc:sldMkLst>
          <pc:docMk/>
          <pc:sldMk cId="945221629" sldId="281"/>
        </pc:sldMkLst>
      </pc:sldChg>
      <pc:sldChg chg="del">
        <pc:chgData name="Samuel Channon" userId="804ee3f5847f7371" providerId="LiveId" clId="{FB53BB10-1BBE-4232-90BE-3535FFE74D7F}" dt="2019-10-30T22:08:48.937" v="11" actId="2696"/>
        <pc:sldMkLst>
          <pc:docMk/>
          <pc:sldMk cId="2120622505" sldId="282"/>
        </pc:sldMkLst>
      </pc:sldChg>
      <pc:sldChg chg="del">
        <pc:chgData name="Samuel Channon" userId="804ee3f5847f7371" providerId="LiveId" clId="{FB53BB10-1BBE-4232-90BE-3535FFE74D7F}" dt="2019-10-30T22:08:47.513" v="1" actId="2696"/>
        <pc:sldMkLst>
          <pc:docMk/>
          <pc:sldMk cId="2017548726" sldId="283"/>
        </pc:sldMkLst>
      </pc:sldChg>
      <pc:sldChg chg="del">
        <pc:chgData name="Samuel Channon" userId="804ee3f5847f7371" providerId="LiveId" clId="{FB53BB10-1BBE-4232-90BE-3535FFE74D7F}" dt="2019-10-30T22:08:48.642" v="9" actId="2696"/>
        <pc:sldMkLst>
          <pc:docMk/>
          <pc:sldMk cId="2616972699" sldId="284"/>
        </pc:sldMkLst>
      </pc:sldChg>
      <pc:sldChg chg="del">
        <pc:chgData name="Samuel Channon" userId="804ee3f5847f7371" providerId="LiveId" clId="{FB53BB10-1BBE-4232-90BE-3535FFE74D7F}" dt="2019-10-30T22:08:47.675" v="2" actId="2696"/>
        <pc:sldMkLst>
          <pc:docMk/>
          <pc:sldMk cId="4259852182" sldId="285"/>
        </pc:sldMkLst>
      </pc:sldChg>
      <pc:sldChg chg="del">
        <pc:chgData name="Samuel Channon" userId="804ee3f5847f7371" providerId="LiveId" clId="{FB53BB10-1BBE-4232-90BE-3535FFE74D7F}" dt="2019-10-30T22:08:47.949" v="4" actId="2696"/>
        <pc:sldMkLst>
          <pc:docMk/>
          <pc:sldMk cId="3102793756" sldId="286"/>
        </pc:sldMkLst>
      </pc:sldChg>
      <pc:sldChg chg="del">
        <pc:chgData name="Samuel Channon" userId="804ee3f5847f7371" providerId="LiveId" clId="{FB53BB10-1BBE-4232-90BE-3535FFE74D7F}" dt="2019-10-30T22:08:47.141" v="0" actId="2696"/>
        <pc:sldMkLst>
          <pc:docMk/>
          <pc:sldMk cId="3836117347" sldId="287"/>
        </pc:sldMkLst>
      </pc:sldChg>
      <pc:sldChg chg="modSp">
        <pc:chgData name="Samuel Channon" userId="804ee3f5847f7371" providerId="LiveId" clId="{FB53BB10-1BBE-4232-90BE-3535FFE74D7F}" dt="2019-10-30T22:17:07.503" v="883" actId="20577"/>
        <pc:sldMkLst>
          <pc:docMk/>
          <pc:sldMk cId="217570713" sldId="289"/>
        </pc:sldMkLst>
        <pc:spChg chg="mod">
          <ac:chgData name="Samuel Channon" userId="804ee3f5847f7371" providerId="LiveId" clId="{FB53BB10-1BBE-4232-90BE-3535FFE74D7F}" dt="2019-10-30T22:17:07.503" v="883" actId="20577"/>
          <ac:spMkLst>
            <pc:docMk/>
            <pc:sldMk cId="217570713" sldId="289"/>
            <ac:spMk id="3" creationId="{00000000-0000-0000-0000-000000000000}"/>
          </ac:spMkLst>
        </pc:spChg>
      </pc:sldChg>
      <pc:sldChg chg="modSp">
        <pc:chgData name="Samuel Channon" userId="804ee3f5847f7371" providerId="LiveId" clId="{FB53BB10-1BBE-4232-90BE-3535FFE74D7F}" dt="2019-10-30T22:17:19.889" v="887" actId="20577"/>
        <pc:sldMkLst>
          <pc:docMk/>
          <pc:sldMk cId="1088233305" sldId="290"/>
        </pc:sldMkLst>
        <pc:spChg chg="mod">
          <ac:chgData name="Samuel Channon" userId="804ee3f5847f7371" providerId="LiveId" clId="{FB53BB10-1BBE-4232-90BE-3535FFE74D7F}" dt="2019-10-30T22:17:19.889" v="887" actId="20577"/>
          <ac:spMkLst>
            <pc:docMk/>
            <pc:sldMk cId="1088233305" sldId="290"/>
            <ac:spMk id="3" creationId="{00000000-0000-0000-0000-000000000000}"/>
          </ac:spMkLst>
        </pc:spChg>
      </pc:sldChg>
      <pc:sldChg chg="modSp">
        <pc:chgData name="Samuel Channon" userId="804ee3f5847f7371" providerId="LiveId" clId="{FB53BB10-1BBE-4232-90BE-3535FFE74D7F}" dt="2019-10-30T22:17:55.960" v="908" actId="20577"/>
        <pc:sldMkLst>
          <pc:docMk/>
          <pc:sldMk cId="183239422" sldId="292"/>
        </pc:sldMkLst>
        <pc:spChg chg="mod">
          <ac:chgData name="Samuel Channon" userId="804ee3f5847f7371" providerId="LiveId" clId="{FB53BB10-1BBE-4232-90BE-3535FFE74D7F}" dt="2019-10-30T22:17:55.960" v="908" actId="20577"/>
          <ac:spMkLst>
            <pc:docMk/>
            <pc:sldMk cId="183239422" sldId="292"/>
            <ac:spMk id="3" creationId="{00000000-0000-0000-0000-000000000000}"/>
          </ac:spMkLst>
        </pc:spChg>
      </pc:sldChg>
      <pc:sldChg chg="modSp">
        <pc:chgData name="Samuel Channon" userId="804ee3f5847f7371" providerId="LiveId" clId="{FB53BB10-1BBE-4232-90BE-3535FFE74D7F}" dt="2019-10-30T22:18:25.191" v="938" actId="20577"/>
        <pc:sldMkLst>
          <pc:docMk/>
          <pc:sldMk cId="2141152742" sldId="295"/>
        </pc:sldMkLst>
        <pc:spChg chg="mod">
          <ac:chgData name="Samuel Channon" userId="804ee3f5847f7371" providerId="LiveId" clId="{FB53BB10-1BBE-4232-90BE-3535FFE74D7F}" dt="2019-10-30T22:18:25.191" v="938" actId="20577"/>
          <ac:spMkLst>
            <pc:docMk/>
            <pc:sldMk cId="2141152742" sldId="295"/>
            <ac:spMk id="3" creationId="{64907E9B-A9AA-41C3-9E9D-41502E6E5204}"/>
          </ac:spMkLst>
        </pc:spChg>
      </pc:sldChg>
      <pc:sldChg chg="modSp">
        <pc:chgData name="Samuel Channon" userId="804ee3f5847f7371" providerId="LiveId" clId="{FB53BB10-1BBE-4232-90BE-3535FFE74D7F}" dt="2019-10-30T22:19:23.750" v="958" actId="1076"/>
        <pc:sldMkLst>
          <pc:docMk/>
          <pc:sldMk cId="1400904026" sldId="298"/>
        </pc:sldMkLst>
        <pc:spChg chg="mod">
          <ac:chgData name="Samuel Channon" userId="804ee3f5847f7371" providerId="LiveId" clId="{FB53BB10-1BBE-4232-90BE-3535FFE74D7F}" dt="2019-10-30T22:19:23.750" v="958" actId="1076"/>
          <ac:spMkLst>
            <pc:docMk/>
            <pc:sldMk cId="1400904026" sldId="298"/>
            <ac:spMk id="11" creationId="{82730494-C980-44FF-B274-7D5578CB1119}"/>
          </ac:spMkLst>
        </pc:spChg>
      </pc:sldChg>
      <pc:sldChg chg="modSp">
        <pc:chgData name="Samuel Channon" userId="804ee3f5847f7371" providerId="LiveId" clId="{FB53BB10-1BBE-4232-90BE-3535FFE74D7F}" dt="2019-10-30T22:19:57.622" v="962" actId="20577"/>
        <pc:sldMkLst>
          <pc:docMk/>
          <pc:sldMk cId="1537104374" sldId="301"/>
        </pc:sldMkLst>
        <pc:spChg chg="mod">
          <ac:chgData name="Samuel Channon" userId="804ee3f5847f7371" providerId="LiveId" clId="{FB53BB10-1BBE-4232-90BE-3535FFE74D7F}" dt="2019-10-30T22:19:57.622" v="962" actId="20577"/>
          <ac:spMkLst>
            <pc:docMk/>
            <pc:sldMk cId="1537104374" sldId="301"/>
            <ac:spMk id="15" creationId="{3A4FCD9A-B509-4B69-ABB4-EC64067B2B60}"/>
          </ac:spMkLst>
        </pc:spChg>
      </pc:sldChg>
      <pc:sldChg chg="addSp modSp">
        <pc:chgData name="Samuel Channon" userId="804ee3f5847f7371" providerId="LiveId" clId="{FB53BB10-1BBE-4232-90BE-3535FFE74D7F}" dt="2019-10-30T22:21:47.568" v="1032" actId="14100"/>
        <pc:sldMkLst>
          <pc:docMk/>
          <pc:sldMk cId="155884844" sldId="302"/>
        </pc:sldMkLst>
        <pc:spChg chg="add mod">
          <ac:chgData name="Samuel Channon" userId="804ee3f5847f7371" providerId="LiveId" clId="{FB53BB10-1BBE-4232-90BE-3535FFE74D7F}" dt="2019-10-30T22:21:37.529" v="1026" actId="20577"/>
          <ac:spMkLst>
            <pc:docMk/>
            <pc:sldMk cId="155884844" sldId="302"/>
            <ac:spMk id="6" creationId="{AA1F2318-0684-4E46-9E35-E4BE42FF3905}"/>
          </ac:spMkLst>
        </pc:spChg>
        <pc:picChg chg="mod">
          <ac:chgData name="Samuel Channon" userId="804ee3f5847f7371" providerId="LiveId" clId="{FB53BB10-1BBE-4232-90BE-3535FFE74D7F}" dt="2019-10-30T22:21:42.727" v="1029" actId="1076"/>
          <ac:picMkLst>
            <pc:docMk/>
            <pc:sldMk cId="155884844" sldId="302"/>
            <ac:picMk id="3" creationId="{CFF2475A-47C1-45A4-846D-68D8CF317F30}"/>
          </ac:picMkLst>
        </pc:picChg>
        <pc:cxnChg chg="add mod">
          <ac:chgData name="Samuel Channon" userId="804ee3f5847f7371" providerId="LiveId" clId="{FB53BB10-1BBE-4232-90BE-3535FFE74D7F}" dt="2019-10-30T22:21:47.568" v="1032" actId="14100"/>
          <ac:cxnSpMkLst>
            <pc:docMk/>
            <pc:sldMk cId="155884844" sldId="302"/>
            <ac:cxnSpMk id="7" creationId="{9FD97211-57AE-4A7D-99C8-AD4E995C9454}"/>
          </ac:cxnSpMkLst>
        </pc:cxnChg>
      </pc:sldChg>
      <pc:sldChg chg="del">
        <pc:chgData name="Samuel Channon" userId="804ee3f5847f7371" providerId="LiveId" clId="{FB53BB10-1BBE-4232-90BE-3535FFE74D7F}" dt="2019-10-30T22:16:37.196" v="861" actId="2696"/>
        <pc:sldMkLst>
          <pc:docMk/>
          <pc:sldMk cId="3673361388" sldId="306"/>
        </pc:sldMkLst>
      </pc:sldChg>
      <pc:sldChg chg="addSp modSp">
        <pc:chgData name="Samuel Channon" userId="804ee3f5847f7371" providerId="LiveId" clId="{FB53BB10-1BBE-4232-90BE-3535FFE74D7F}" dt="2019-10-30T22:19:39.483" v="960" actId="14100"/>
        <pc:sldMkLst>
          <pc:docMk/>
          <pc:sldMk cId="1322731354" sldId="310"/>
        </pc:sldMkLst>
        <pc:cxnChg chg="add mod">
          <ac:chgData name="Samuel Channon" userId="804ee3f5847f7371" providerId="LiveId" clId="{FB53BB10-1BBE-4232-90BE-3535FFE74D7F}" dt="2019-10-30T22:19:39.483" v="960" actId="14100"/>
          <ac:cxnSpMkLst>
            <pc:docMk/>
            <pc:sldMk cId="1322731354" sldId="310"/>
            <ac:cxnSpMk id="10" creationId="{659EDF9A-30B6-4067-8F95-EFB4EB339264}"/>
          </ac:cxnSpMkLst>
        </pc:cxnChg>
      </pc:sldChg>
      <pc:sldChg chg="modSp">
        <pc:chgData name="Samuel Channon" userId="804ee3f5847f7371" providerId="LiveId" clId="{FB53BB10-1BBE-4232-90BE-3535FFE74D7F}" dt="2019-10-30T22:19:45.553" v="961" actId="14100"/>
        <pc:sldMkLst>
          <pc:docMk/>
          <pc:sldMk cId="2902806780" sldId="311"/>
        </pc:sldMkLst>
        <pc:cxnChg chg="mod">
          <ac:chgData name="Samuel Channon" userId="804ee3f5847f7371" providerId="LiveId" clId="{FB53BB10-1BBE-4232-90BE-3535FFE74D7F}" dt="2019-10-30T22:19:45.553" v="961" actId="14100"/>
          <ac:cxnSpMkLst>
            <pc:docMk/>
            <pc:sldMk cId="2902806780" sldId="311"/>
            <ac:cxnSpMk id="15" creationId="{6CA256D4-1939-4928-87B5-0D4340077C41}"/>
          </ac:cxnSpMkLst>
        </pc:cxnChg>
      </pc:sldChg>
      <pc:sldChg chg="modSp">
        <pc:chgData name="Samuel Channon" userId="804ee3f5847f7371" providerId="LiveId" clId="{FB53BB10-1BBE-4232-90BE-3535FFE74D7F}" dt="2019-10-30T22:23:17.752" v="1033" actId="20577"/>
        <pc:sldMkLst>
          <pc:docMk/>
          <pc:sldMk cId="3452977987" sldId="317"/>
        </pc:sldMkLst>
        <pc:spChg chg="mod">
          <ac:chgData name="Samuel Channon" userId="804ee3f5847f7371" providerId="LiveId" clId="{FB53BB10-1BBE-4232-90BE-3535FFE74D7F}" dt="2019-10-30T22:23:17.752" v="1033" actId="20577"/>
          <ac:spMkLst>
            <pc:docMk/>
            <pc:sldMk cId="3452977987" sldId="317"/>
            <ac:spMk id="10" creationId="{4429851F-DB6C-4CCC-ABB2-607B7A0ECFCF}"/>
          </ac:spMkLst>
        </pc:spChg>
      </pc:sldChg>
      <pc:sldChg chg="modSp">
        <pc:chgData name="Samuel Channon" userId="804ee3f5847f7371" providerId="LiveId" clId="{FB53BB10-1BBE-4232-90BE-3535FFE74D7F}" dt="2019-10-30T22:23:44.253" v="1035" actId="207"/>
        <pc:sldMkLst>
          <pc:docMk/>
          <pc:sldMk cId="2345289993" sldId="321"/>
        </pc:sldMkLst>
        <pc:spChg chg="mod">
          <ac:chgData name="Samuel Channon" userId="804ee3f5847f7371" providerId="LiveId" clId="{FB53BB10-1BBE-4232-90BE-3535FFE74D7F}" dt="2019-10-30T22:23:44.253" v="1035" actId="207"/>
          <ac:spMkLst>
            <pc:docMk/>
            <pc:sldMk cId="2345289993" sldId="321"/>
            <ac:spMk id="10" creationId="{4429851F-DB6C-4CCC-ABB2-607B7A0ECFCF}"/>
          </ac:spMkLst>
        </pc:spChg>
      </pc:sldChg>
      <pc:sldChg chg="modSp">
        <pc:chgData name="Samuel Channon" userId="804ee3f5847f7371" providerId="LiveId" clId="{FB53BB10-1BBE-4232-90BE-3535FFE74D7F}" dt="2019-10-30T22:15:43.185" v="731" actId="20577"/>
        <pc:sldMkLst>
          <pc:docMk/>
          <pc:sldMk cId="1764296850" sldId="324"/>
        </pc:sldMkLst>
        <pc:spChg chg="mod">
          <ac:chgData name="Samuel Channon" userId="804ee3f5847f7371" providerId="LiveId" clId="{FB53BB10-1BBE-4232-90BE-3535FFE74D7F}" dt="2019-10-30T22:15:43.185" v="731" actId="20577"/>
          <ac:spMkLst>
            <pc:docMk/>
            <pc:sldMk cId="1764296850" sldId="324"/>
            <ac:spMk id="10" creationId="{4429851F-DB6C-4CCC-ABB2-607B7A0ECFCF}"/>
          </ac:spMkLst>
        </pc:spChg>
      </pc:sldChg>
      <pc:sldChg chg="modSp add">
        <pc:chgData name="Samuel Channon" userId="804ee3f5847f7371" providerId="LiveId" clId="{FB53BB10-1BBE-4232-90BE-3535FFE74D7F}" dt="2019-10-30T22:14:10.105" v="672" actId="14100"/>
        <pc:sldMkLst>
          <pc:docMk/>
          <pc:sldMk cId="2990752987" sldId="325"/>
        </pc:sldMkLst>
        <pc:spChg chg="mod">
          <ac:chgData name="Samuel Channon" userId="804ee3f5847f7371" providerId="LiveId" clId="{FB53BB10-1BBE-4232-90BE-3535FFE74D7F}" dt="2019-10-30T22:14:06.943" v="671"/>
          <ac:spMkLst>
            <pc:docMk/>
            <pc:sldMk cId="2990752987" sldId="325"/>
            <ac:spMk id="10" creationId="{4429851F-DB6C-4CCC-ABB2-607B7A0ECFCF}"/>
          </ac:spMkLst>
        </pc:spChg>
        <pc:picChg chg="mod">
          <ac:chgData name="Samuel Channon" userId="804ee3f5847f7371" providerId="LiveId" clId="{FB53BB10-1BBE-4232-90BE-3535FFE74D7F}" dt="2019-10-30T22:14:10.105" v="672" actId="14100"/>
          <ac:picMkLst>
            <pc:docMk/>
            <pc:sldMk cId="2990752987" sldId="325"/>
            <ac:picMk id="5" creationId="{308CA8A0-12E7-4A2A-8289-E0BB7C0D8070}"/>
          </ac:picMkLst>
        </pc:picChg>
      </pc:sldChg>
      <pc:sldChg chg="delSp modSp add ord">
        <pc:chgData name="Samuel Channon" userId="804ee3f5847f7371" providerId="LiveId" clId="{FB53BB10-1BBE-4232-90BE-3535FFE74D7F}" dt="2019-10-30T22:12:27.566" v="561" actId="20577"/>
        <pc:sldMkLst>
          <pc:docMk/>
          <pc:sldMk cId="1994372895" sldId="326"/>
        </pc:sldMkLst>
        <pc:spChg chg="mod">
          <ac:chgData name="Samuel Channon" userId="804ee3f5847f7371" providerId="LiveId" clId="{FB53BB10-1BBE-4232-90BE-3535FFE74D7F}" dt="2019-10-30T22:12:27.566" v="561" actId="20577"/>
          <ac:spMkLst>
            <pc:docMk/>
            <pc:sldMk cId="1994372895" sldId="326"/>
            <ac:spMk id="3" creationId="{64907E9B-A9AA-41C3-9E9D-41502E6E5204}"/>
          </ac:spMkLst>
        </pc:spChg>
        <pc:spChg chg="del">
          <ac:chgData name="Samuel Channon" userId="804ee3f5847f7371" providerId="LiveId" clId="{FB53BB10-1BBE-4232-90BE-3535FFE74D7F}" dt="2019-10-30T22:11:23.891" v="282" actId="478"/>
          <ac:spMkLst>
            <pc:docMk/>
            <pc:sldMk cId="1994372895" sldId="326"/>
            <ac:spMk id="5" creationId="{5108B891-1AB8-4C0A-91B5-84574B77C290}"/>
          </ac:spMkLst>
        </pc:spChg>
        <pc:spChg chg="del">
          <ac:chgData name="Samuel Channon" userId="804ee3f5847f7371" providerId="LiveId" clId="{FB53BB10-1BBE-4232-90BE-3535FFE74D7F}" dt="2019-10-30T22:11:23.891" v="282" actId="478"/>
          <ac:spMkLst>
            <pc:docMk/>
            <pc:sldMk cId="1994372895" sldId="326"/>
            <ac:spMk id="8" creationId="{980F3CDE-06CB-4E8F-A815-4887ABD7E358}"/>
          </ac:spMkLst>
        </pc:spChg>
        <pc:picChg chg="del">
          <ac:chgData name="Samuel Channon" userId="804ee3f5847f7371" providerId="LiveId" clId="{FB53BB10-1BBE-4232-90BE-3535FFE74D7F}" dt="2019-10-30T22:11:23.891" v="282" actId="478"/>
          <ac:picMkLst>
            <pc:docMk/>
            <pc:sldMk cId="1994372895" sldId="326"/>
            <ac:picMk id="4" creationId="{FCE2DABE-69A9-45FF-A821-48BEEE50C655}"/>
          </ac:picMkLst>
        </pc:picChg>
        <pc:cxnChg chg="del mod">
          <ac:chgData name="Samuel Channon" userId="804ee3f5847f7371" providerId="LiveId" clId="{FB53BB10-1BBE-4232-90BE-3535FFE74D7F}" dt="2019-10-30T22:11:23.891" v="282" actId="478"/>
          <ac:cxnSpMkLst>
            <pc:docMk/>
            <pc:sldMk cId="1994372895" sldId="326"/>
            <ac:cxnSpMk id="7" creationId="{75877330-3A8F-4689-9E65-99971B1C46BE}"/>
          </ac:cxnSpMkLst>
        </pc:cxnChg>
        <pc:cxnChg chg="del mod">
          <ac:chgData name="Samuel Channon" userId="804ee3f5847f7371" providerId="LiveId" clId="{FB53BB10-1BBE-4232-90BE-3535FFE74D7F}" dt="2019-10-30T22:11:23.891" v="282" actId="478"/>
          <ac:cxnSpMkLst>
            <pc:docMk/>
            <pc:sldMk cId="1994372895" sldId="326"/>
            <ac:cxnSpMk id="9" creationId="{9DA459BD-4DC6-4252-A67C-0AFD2E7174A1}"/>
          </ac:cxnSpMkLst>
        </pc:cxnChg>
        <pc:cxnChg chg="del mod">
          <ac:chgData name="Samuel Channon" userId="804ee3f5847f7371" providerId="LiveId" clId="{FB53BB10-1BBE-4232-90BE-3535FFE74D7F}" dt="2019-10-30T22:11:23.891" v="282" actId="478"/>
          <ac:cxnSpMkLst>
            <pc:docMk/>
            <pc:sldMk cId="1994372895" sldId="326"/>
            <ac:cxnSpMk id="12" creationId="{3FA3E3AE-09E1-4C53-9E06-5045DFCA9690}"/>
          </ac:cxnSpMkLst>
        </pc:cxnChg>
      </pc:sldChg>
      <pc:sldChg chg="modSp add ord">
        <pc:chgData name="Samuel Channon" userId="804ee3f5847f7371" providerId="LiveId" clId="{FB53BB10-1BBE-4232-90BE-3535FFE74D7F}" dt="2019-10-30T22:16:26.968" v="860" actId="5793"/>
        <pc:sldMkLst>
          <pc:docMk/>
          <pc:sldMk cId="1778110458" sldId="327"/>
        </pc:sldMkLst>
        <pc:spChg chg="mod">
          <ac:chgData name="Samuel Channon" userId="804ee3f5847f7371" providerId="LiveId" clId="{FB53BB10-1BBE-4232-90BE-3535FFE74D7F}" dt="2019-10-30T22:16:26.968" v="860" actId="5793"/>
          <ac:spMkLst>
            <pc:docMk/>
            <pc:sldMk cId="1778110458" sldId="327"/>
            <ac:spMk id="10" creationId="{4429851F-DB6C-4CCC-ABB2-607B7A0ECFCF}"/>
          </ac:spMkLst>
        </pc:spChg>
      </pc:sldChg>
      <pc:sldChg chg="addSp delSp modSp add">
        <pc:chgData name="Samuel Channon" userId="804ee3f5847f7371" providerId="LiveId" clId="{FB53BB10-1BBE-4232-90BE-3535FFE74D7F}" dt="2019-10-30T22:21:27.783" v="1010" actId="1076"/>
        <pc:sldMkLst>
          <pc:docMk/>
          <pc:sldMk cId="156259808" sldId="328"/>
        </pc:sldMkLst>
        <pc:spChg chg="mod">
          <ac:chgData name="Samuel Channon" userId="804ee3f5847f7371" providerId="LiveId" clId="{FB53BB10-1BBE-4232-90BE-3535FFE74D7F}" dt="2019-10-30T22:21:27.783" v="1010" actId="1076"/>
          <ac:spMkLst>
            <pc:docMk/>
            <pc:sldMk cId="156259808" sldId="328"/>
            <ac:spMk id="2" creationId="{2530C923-CCA4-4B72-B0A5-29EB60229BF2}"/>
          </ac:spMkLst>
        </pc:spChg>
        <pc:spChg chg="add mod">
          <ac:chgData name="Samuel Channon" userId="804ee3f5847f7371" providerId="LiveId" clId="{FB53BB10-1BBE-4232-90BE-3535FFE74D7F}" dt="2019-10-30T22:21:08.264" v="1006" actId="1076"/>
          <ac:spMkLst>
            <pc:docMk/>
            <pc:sldMk cId="156259808" sldId="328"/>
            <ac:spMk id="5" creationId="{706FB630-70C6-4AAD-A0A8-39DA2669ECA0}"/>
          </ac:spMkLst>
        </pc:spChg>
        <pc:spChg chg="del mod">
          <ac:chgData name="Samuel Channon" userId="804ee3f5847f7371" providerId="LiveId" clId="{FB53BB10-1BBE-4232-90BE-3535FFE74D7F}" dt="2019-10-30T22:20:18.834" v="965" actId="478"/>
          <ac:spMkLst>
            <pc:docMk/>
            <pc:sldMk cId="156259808" sldId="328"/>
            <ac:spMk id="15" creationId="{3A4FCD9A-B509-4B69-ABB4-EC64067B2B60}"/>
          </ac:spMkLst>
        </pc:spChg>
        <pc:picChg chg="add mod modCrop">
          <ac:chgData name="Samuel Channon" userId="804ee3f5847f7371" providerId="LiveId" clId="{FB53BB10-1BBE-4232-90BE-3535FFE74D7F}" dt="2019-10-30T22:21:13.141" v="1008" actId="2085"/>
          <ac:picMkLst>
            <pc:docMk/>
            <pc:sldMk cId="156259808" sldId="328"/>
            <ac:picMk id="4" creationId="{AAC43958-1083-409A-B763-5EF9042495F9}"/>
          </ac:picMkLst>
        </pc:picChg>
        <pc:cxnChg chg="add mod">
          <ac:chgData name="Samuel Channon" userId="804ee3f5847f7371" providerId="LiveId" clId="{FB53BB10-1BBE-4232-90BE-3535FFE74D7F}" dt="2019-10-30T22:21:10.288" v="1007" actId="14100"/>
          <ac:cxnSpMkLst>
            <pc:docMk/>
            <pc:sldMk cId="156259808" sldId="328"/>
            <ac:cxnSpMk id="6" creationId="{CE145FB1-C492-4B1C-939B-ADB6C00092FB}"/>
          </ac:cxnSpMkLst>
        </pc:cxnChg>
      </pc:sldChg>
    </pc:docChg>
  </pc:docChgLst>
  <pc:docChgLst>
    <pc:chgData name="Samuel Channon" userId="804ee3f5847f7371" providerId="LiveId" clId="{D5C91771-F44B-43A2-9360-7D484A4A376D}"/>
    <pc:docChg chg="undo custSel addSld delSld modSld sldOrd">
      <pc:chgData name="Samuel Channon" userId="804ee3f5847f7371" providerId="LiveId" clId="{D5C91771-F44B-43A2-9360-7D484A4A376D}" dt="2019-10-30T22:01:33.373" v="5771" actId="20577"/>
      <pc:docMkLst>
        <pc:docMk/>
      </pc:docMkLst>
      <pc:sldChg chg="modSp">
        <pc:chgData name="Samuel Channon" userId="804ee3f5847f7371" providerId="LiveId" clId="{D5C91771-F44B-43A2-9360-7D484A4A376D}" dt="2019-10-30T16:09:33.175" v="17" actId="20577"/>
        <pc:sldMkLst>
          <pc:docMk/>
          <pc:sldMk cId="3355376570" sldId="256"/>
        </pc:sldMkLst>
        <pc:spChg chg="mod">
          <ac:chgData name="Samuel Channon" userId="804ee3f5847f7371" providerId="LiveId" clId="{D5C91771-F44B-43A2-9360-7D484A4A376D}" dt="2019-10-30T16:09:33.175" v="17" actId="20577"/>
          <ac:spMkLst>
            <pc:docMk/>
            <pc:sldMk cId="3355376570" sldId="256"/>
            <ac:spMk id="2" creationId="{00000000-0000-0000-0000-000000000000}"/>
          </ac:spMkLst>
        </pc:spChg>
      </pc:sldChg>
      <pc:sldChg chg="modSp">
        <pc:chgData name="Samuel Channon" userId="804ee3f5847f7371" providerId="LiveId" clId="{D5C91771-F44B-43A2-9360-7D484A4A376D}" dt="2019-10-30T19:10:51.758" v="1468" actId="20577"/>
        <pc:sldMkLst>
          <pc:docMk/>
          <pc:sldMk cId="2526039602" sldId="257"/>
        </pc:sldMkLst>
        <pc:spChg chg="mod">
          <ac:chgData name="Samuel Channon" userId="804ee3f5847f7371" providerId="LiveId" clId="{D5C91771-F44B-43A2-9360-7D484A4A376D}" dt="2019-10-30T16:09:52.557" v="26" actId="20577"/>
          <ac:spMkLst>
            <pc:docMk/>
            <pc:sldMk cId="2526039602" sldId="257"/>
            <ac:spMk id="2" creationId="{00000000-0000-0000-0000-000000000000}"/>
          </ac:spMkLst>
        </pc:spChg>
        <pc:spChg chg="mod">
          <ac:chgData name="Samuel Channon" userId="804ee3f5847f7371" providerId="LiveId" clId="{D5C91771-F44B-43A2-9360-7D484A4A376D}" dt="2019-10-30T19:10:51.758" v="1468" actId="20577"/>
          <ac:spMkLst>
            <pc:docMk/>
            <pc:sldMk cId="2526039602" sldId="257"/>
            <ac:spMk id="3" creationId="{00000000-0000-0000-0000-000000000000}"/>
          </ac:spMkLst>
        </pc:spChg>
      </pc:sldChg>
      <pc:sldChg chg="ord">
        <pc:chgData name="Samuel Channon" userId="804ee3f5847f7371" providerId="LiveId" clId="{D5C91771-F44B-43A2-9360-7D484A4A376D}" dt="2019-10-30T21:18:55.953" v="3947"/>
        <pc:sldMkLst>
          <pc:docMk/>
          <pc:sldMk cId="2258812939" sldId="258"/>
        </pc:sldMkLst>
      </pc:sldChg>
      <pc:sldChg chg="modSp">
        <pc:chgData name="Samuel Channon" userId="804ee3f5847f7371" providerId="LiveId" clId="{D5C91771-F44B-43A2-9360-7D484A4A376D}" dt="2019-10-30T16:11:15.593" v="63" actId="20577"/>
        <pc:sldMkLst>
          <pc:docMk/>
          <pc:sldMk cId="1152065591" sldId="288"/>
        </pc:sldMkLst>
        <pc:spChg chg="mod">
          <ac:chgData name="Samuel Channon" userId="804ee3f5847f7371" providerId="LiveId" clId="{D5C91771-F44B-43A2-9360-7D484A4A376D}" dt="2019-10-30T16:11:15.593" v="63" actId="20577"/>
          <ac:spMkLst>
            <pc:docMk/>
            <pc:sldMk cId="1152065591" sldId="288"/>
            <ac:spMk id="3" creationId="{5EA277B8-B060-4320-94CE-EDF1F95C92B0}"/>
          </ac:spMkLst>
        </pc:spChg>
      </pc:sldChg>
      <pc:sldChg chg="modSp add">
        <pc:chgData name="Samuel Channon" userId="804ee3f5847f7371" providerId="LiveId" clId="{D5C91771-F44B-43A2-9360-7D484A4A376D}" dt="2019-10-30T16:50:58.804" v="454" actId="313"/>
        <pc:sldMkLst>
          <pc:docMk/>
          <pc:sldMk cId="217570713" sldId="289"/>
        </pc:sldMkLst>
        <pc:spChg chg="mod">
          <ac:chgData name="Samuel Channon" userId="804ee3f5847f7371" providerId="LiveId" clId="{D5C91771-F44B-43A2-9360-7D484A4A376D}" dt="2019-10-30T16:47:24.047" v="218" actId="20577"/>
          <ac:spMkLst>
            <pc:docMk/>
            <pc:sldMk cId="217570713" sldId="289"/>
            <ac:spMk id="2" creationId="{00000000-0000-0000-0000-000000000000}"/>
          </ac:spMkLst>
        </pc:spChg>
        <pc:spChg chg="mod">
          <ac:chgData name="Samuel Channon" userId="804ee3f5847f7371" providerId="LiveId" clId="{D5C91771-F44B-43A2-9360-7D484A4A376D}" dt="2019-10-30T16:50:58.804" v="454" actId="313"/>
          <ac:spMkLst>
            <pc:docMk/>
            <pc:sldMk cId="217570713" sldId="289"/>
            <ac:spMk id="3" creationId="{00000000-0000-0000-0000-000000000000}"/>
          </ac:spMkLst>
        </pc:spChg>
      </pc:sldChg>
      <pc:sldChg chg="modSp add">
        <pc:chgData name="Samuel Channon" userId="804ee3f5847f7371" providerId="LiveId" clId="{D5C91771-F44B-43A2-9360-7D484A4A376D}" dt="2019-10-30T16:52:36.977" v="778" actId="20577"/>
        <pc:sldMkLst>
          <pc:docMk/>
          <pc:sldMk cId="1088233305" sldId="290"/>
        </pc:sldMkLst>
        <pc:spChg chg="mod">
          <ac:chgData name="Samuel Channon" userId="804ee3f5847f7371" providerId="LiveId" clId="{D5C91771-F44B-43A2-9360-7D484A4A376D}" dt="2019-10-30T16:51:25.102" v="506" actId="20577"/>
          <ac:spMkLst>
            <pc:docMk/>
            <pc:sldMk cId="1088233305" sldId="290"/>
            <ac:spMk id="2" creationId="{00000000-0000-0000-0000-000000000000}"/>
          </ac:spMkLst>
        </pc:spChg>
        <pc:spChg chg="mod">
          <ac:chgData name="Samuel Channon" userId="804ee3f5847f7371" providerId="LiveId" clId="{D5C91771-F44B-43A2-9360-7D484A4A376D}" dt="2019-10-30T16:52:36.977" v="778" actId="20577"/>
          <ac:spMkLst>
            <pc:docMk/>
            <pc:sldMk cId="1088233305" sldId="290"/>
            <ac:spMk id="3" creationId="{00000000-0000-0000-0000-000000000000}"/>
          </ac:spMkLst>
        </pc:spChg>
      </pc:sldChg>
      <pc:sldChg chg="modSp add">
        <pc:chgData name="Samuel Channon" userId="804ee3f5847f7371" providerId="LiveId" clId="{D5C91771-F44B-43A2-9360-7D484A4A376D}" dt="2019-10-30T16:54:24.621" v="1041" actId="20577"/>
        <pc:sldMkLst>
          <pc:docMk/>
          <pc:sldMk cId="3828712255" sldId="291"/>
        </pc:sldMkLst>
        <pc:spChg chg="mod">
          <ac:chgData name="Samuel Channon" userId="804ee3f5847f7371" providerId="LiveId" clId="{D5C91771-F44B-43A2-9360-7D484A4A376D}" dt="2019-10-30T16:54:24.621" v="1041" actId="20577"/>
          <ac:spMkLst>
            <pc:docMk/>
            <pc:sldMk cId="3828712255" sldId="291"/>
            <ac:spMk id="3" creationId="{00000000-0000-0000-0000-000000000000}"/>
          </ac:spMkLst>
        </pc:spChg>
      </pc:sldChg>
      <pc:sldChg chg="modSp add">
        <pc:chgData name="Samuel Channon" userId="804ee3f5847f7371" providerId="LiveId" clId="{D5C91771-F44B-43A2-9360-7D484A4A376D}" dt="2019-10-30T16:58:20.966" v="1461" actId="20577"/>
        <pc:sldMkLst>
          <pc:docMk/>
          <pc:sldMk cId="183239422" sldId="292"/>
        </pc:sldMkLst>
        <pc:spChg chg="mod">
          <ac:chgData name="Samuel Channon" userId="804ee3f5847f7371" providerId="LiveId" clId="{D5C91771-F44B-43A2-9360-7D484A4A376D}" dt="2019-10-30T16:58:20.966" v="1461" actId="20577"/>
          <ac:spMkLst>
            <pc:docMk/>
            <pc:sldMk cId="183239422" sldId="292"/>
            <ac:spMk id="3" creationId="{00000000-0000-0000-0000-000000000000}"/>
          </ac:spMkLst>
        </pc:spChg>
      </pc:sldChg>
      <pc:sldChg chg="modSp add">
        <pc:chgData name="Samuel Channon" userId="804ee3f5847f7371" providerId="LiveId" clId="{D5C91771-F44B-43A2-9360-7D484A4A376D}" dt="2019-10-30T19:18:04.576" v="1717" actId="20577"/>
        <pc:sldMkLst>
          <pc:docMk/>
          <pc:sldMk cId="3907689426" sldId="293"/>
        </pc:sldMkLst>
        <pc:spChg chg="mod">
          <ac:chgData name="Samuel Channon" userId="804ee3f5847f7371" providerId="LiveId" clId="{D5C91771-F44B-43A2-9360-7D484A4A376D}" dt="2019-10-30T19:15:31.952" v="1487" actId="20577"/>
          <ac:spMkLst>
            <pc:docMk/>
            <pc:sldMk cId="3907689426" sldId="293"/>
            <ac:spMk id="2" creationId="{2530C923-CCA4-4B72-B0A5-29EB60229BF2}"/>
          </ac:spMkLst>
        </pc:spChg>
        <pc:spChg chg="mod">
          <ac:chgData name="Samuel Channon" userId="804ee3f5847f7371" providerId="LiveId" clId="{D5C91771-F44B-43A2-9360-7D484A4A376D}" dt="2019-10-30T19:18:04.576" v="1717" actId="20577"/>
          <ac:spMkLst>
            <pc:docMk/>
            <pc:sldMk cId="3907689426" sldId="293"/>
            <ac:spMk id="3" creationId="{64907E9B-A9AA-41C3-9E9D-41502E6E5204}"/>
          </ac:spMkLst>
        </pc:spChg>
      </pc:sldChg>
      <pc:sldChg chg="addSp modSp add">
        <pc:chgData name="Samuel Channon" userId="804ee3f5847f7371" providerId="LiveId" clId="{D5C91771-F44B-43A2-9360-7D484A4A376D}" dt="2019-10-30T19:26:13.322" v="2231" actId="14100"/>
        <pc:sldMkLst>
          <pc:docMk/>
          <pc:sldMk cId="954261583" sldId="294"/>
        </pc:sldMkLst>
        <pc:spChg chg="mod">
          <ac:chgData name="Samuel Channon" userId="804ee3f5847f7371" providerId="LiveId" clId="{D5C91771-F44B-43A2-9360-7D484A4A376D}" dt="2019-10-30T19:20:28.798" v="1972" actId="20577"/>
          <ac:spMkLst>
            <pc:docMk/>
            <pc:sldMk cId="954261583" sldId="294"/>
            <ac:spMk id="2" creationId="{2530C923-CCA4-4B72-B0A5-29EB60229BF2}"/>
          </ac:spMkLst>
        </pc:spChg>
        <pc:spChg chg="mod">
          <ac:chgData name="Samuel Channon" userId="804ee3f5847f7371" providerId="LiveId" clId="{D5C91771-F44B-43A2-9360-7D484A4A376D}" dt="2019-10-30T19:21:38.242" v="2121" actId="20577"/>
          <ac:spMkLst>
            <pc:docMk/>
            <pc:sldMk cId="954261583" sldId="294"/>
            <ac:spMk id="3" creationId="{64907E9B-A9AA-41C3-9E9D-41502E6E5204}"/>
          </ac:spMkLst>
        </pc:spChg>
        <pc:spChg chg="add mod">
          <ac:chgData name="Samuel Channon" userId="804ee3f5847f7371" providerId="LiveId" clId="{D5C91771-F44B-43A2-9360-7D484A4A376D}" dt="2019-10-30T19:25:19.112" v="2152" actId="1076"/>
          <ac:spMkLst>
            <pc:docMk/>
            <pc:sldMk cId="954261583" sldId="294"/>
            <ac:spMk id="5" creationId="{5108B891-1AB8-4C0A-91B5-84574B77C290}"/>
          </ac:spMkLst>
        </pc:spChg>
        <pc:spChg chg="add mod">
          <ac:chgData name="Samuel Channon" userId="804ee3f5847f7371" providerId="LiveId" clId="{D5C91771-F44B-43A2-9360-7D484A4A376D}" dt="2019-10-30T19:25:58.171" v="2225" actId="20577"/>
          <ac:spMkLst>
            <pc:docMk/>
            <pc:sldMk cId="954261583" sldId="294"/>
            <ac:spMk id="8" creationId="{980F3CDE-06CB-4E8F-A815-4887ABD7E358}"/>
          </ac:spMkLst>
        </pc:spChg>
        <pc:picChg chg="add mod">
          <ac:chgData name="Samuel Channon" userId="804ee3f5847f7371" providerId="LiveId" clId="{D5C91771-F44B-43A2-9360-7D484A4A376D}" dt="2019-10-30T19:22:14.909" v="2123" actId="1076"/>
          <ac:picMkLst>
            <pc:docMk/>
            <pc:sldMk cId="954261583" sldId="294"/>
            <ac:picMk id="4" creationId="{FCE2DABE-69A9-45FF-A821-48BEEE50C655}"/>
          </ac:picMkLst>
        </pc:picChg>
        <pc:cxnChg chg="add mod">
          <ac:chgData name="Samuel Channon" userId="804ee3f5847f7371" providerId="LiveId" clId="{D5C91771-F44B-43A2-9360-7D484A4A376D}" dt="2019-10-30T19:25:19.112" v="2152" actId="1076"/>
          <ac:cxnSpMkLst>
            <pc:docMk/>
            <pc:sldMk cId="954261583" sldId="294"/>
            <ac:cxnSpMk id="7" creationId="{75877330-3A8F-4689-9E65-99971B1C46BE}"/>
          </ac:cxnSpMkLst>
        </pc:cxnChg>
        <pc:cxnChg chg="add mod">
          <ac:chgData name="Samuel Channon" userId="804ee3f5847f7371" providerId="LiveId" clId="{D5C91771-F44B-43A2-9360-7D484A4A376D}" dt="2019-10-30T19:26:06.492" v="2228" actId="14100"/>
          <ac:cxnSpMkLst>
            <pc:docMk/>
            <pc:sldMk cId="954261583" sldId="294"/>
            <ac:cxnSpMk id="9" creationId="{9DA459BD-4DC6-4252-A67C-0AFD2E7174A1}"/>
          </ac:cxnSpMkLst>
        </pc:cxnChg>
        <pc:cxnChg chg="add mod">
          <ac:chgData name="Samuel Channon" userId="804ee3f5847f7371" providerId="LiveId" clId="{D5C91771-F44B-43A2-9360-7D484A4A376D}" dt="2019-10-30T19:26:13.322" v="2231" actId="14100"/>
          <ac:cxnSpMkLst>
            <pc:docMk/>
            <pc:sldMk cId="954261583" sldId="294"/>
            <ac:cxnSpMk id="12" creationId="{3FA3E3AE-09E1-4C53-9E06-5045DFCA9690}"/>
          </ac:cxnSpMkLst>
        </pc:cxnChg>
      </pc:sldChg>
      <pc:sldChg chg="add ord">
        <pc:chgData name="Samuel Channon" userId="804ee3f5847f7371" providerId="LiveId" clId="{D5C91771-F44B-43A2-9360-7D484A4A376D}" dt="2019-10-30T19:29:23.476" v="2299"/>
        <pc:sldMkLst>
          <pc:docMk/>
          <pc:sldMk cId="2141152742" sldId="295"/>
        </pc:sldMkLst>
      </pc:sldChg>
      <pc:sldChg chg="addSp delSp modSp add">
        <pc:chgData name="Samuel Channon" userId="804ee3f5847f7371" providerId="LiveId" clId="{D5C91771-F44B-43A2-9360-7D484A4A376D}" dt="2019-10-30T19:29:14.620" v="2298" actId="20577"/>
        <pc:sldMkLst>
          <pc:docMk/>
          <pc:sldMk cId="1593450272" sldId="296"/>
        </pc:sldMkLst>
        <pc:spChg chg="mod">
          <ac:chgData name="Samuel Channon" userId="804ee3f5847f7371" providerId="LiveId" clId="{D5C91771-F44B-43A2-9360-7D484A4A376D}" dt="2019-10-30T19:29:14.620" v="2298" actId="20577"/>
          <ac:spMkLst>
            <pc:docMk/>
            <pc:sldMk cId="1593450272" sldId="296"/>
            <ac:spMk id="3" creationId="{64907E9B-A9AA-41C3-9E9D-41502E6E5204}"/>
          </ac:spMkLst>
        </pc:spChg>
        <pc:spChg chg="del">
          <ac:chgData name="Samuel Channon" userId="804ee3f5847f7371" providerId="LiveId" clId="{D5C91771-F44B-43A2-9360-7D484A4A376D}" dt="2019-10-30T19:26:38.475" v="2233" actId="478"/>
          <ac:spMkLst>
            <pc:docMk/>
            <pc:sldMk cId="1593450272" sldId="296"/>
            <ac:spMk id="5" creationId="{5108B891-1AB8-4C0A-91B5-84574B77C290}"/>
          </ac:spMkLst>
        </pc:spChg>
        <pc:spChg chg="del">
          <ac:chgData name="Samuel Channon" userId="804ee3f5847f7371" providerId="LiveId" clId="{D5C91771-F44B-43A2-9360-7D484A4A376D}" dt="2019-10-30T19:26:38.475" v="2233" actId="478"/>
          <ac:spMkLst>
            <pc:docMk/>
            <pc:sldMk cId="1593450272" sldId="296"/>
            <ac:spMk id="8" creationId="{980F3CDE-06CB-4E8F-A815-4887ABD7E358}"/>
          </ac:spMkLst>
        </pc:spChg>
        <pc:spChg chg="add mod">
          <ac:chgData name="Samuel Channon" userId="804ee3f5847f7371" providerId="LiveId" clId="{D5C91771-F44B-43A2-9360-7D484A4A376D}" dt="2019-10-30T19:28:49.810" v="2294" actId="1076"/>
          <ac:spMkLst>
            <pc:docMk/>
            <pc:sldMk cId="1593450272" sldId="296"/>
            <ac:spMk id="11" creationId="{82730494-C980-44FF-B274-7D5578CB1119}"/>
          </ac:spMkLst>
        </pc:spChg>
        <pc:spChg chg="add del">
          <ac:chgData name="Samuel Channon" userId="804ee3f5847f7371" providerId="LiveId" clId="{D5C91771-F44B-43A2-9360-7D484A4A376D}" dt="2019-10-30T19:28:12.532" v="2268" actId="478"/>
          <ac:spMkLst>
            <pc:docMk/>
            <pc:sldMk cId="1593450272" sldId="296"/>
            <ac:spMk id="15" creationId="{690287A5-4CF2-4BFF-81B1-AB9920D5D1B7}"/>
          </ac:spMkLst>
        </pc:spChg>
        <pc:spChg chg="add mod">
          <ac:chgData name="Samuel Channon" userId="804ee3f5847f7371" providerId="LiveId" clId="{D5C91771-F44B-43A2-9360-7D484A4A376D}" dt="2019-10-30T19:28:32.766" v="2272" actId="207"/>
          <ac:spMkLst>
            <pc:docMk/>
            <pc:sldMk cId="1593450272" sldId="296"/>
            <ac:spMk id="17" creationId="{9E3B8422-F890-4E5B-BC2D-0C42EDA2B4DB}"/>
          </ac:spMkLst>
        </pc:spChg>
        <pc:picChg chg="del">
          <ac:chgData name="Samuel Channon" userId="804ee3f5847f7371" providerId="LiveId" clId="{D5C91771-F44B-43A2-9360-7D484A4A376D}" dt="2019-10-30T19:26:38.475" v="2233" actId="478"/>
          <ac:picMkLst>
            <pc:docMk/>
            <pc:sldMk cId="1593450272" sldId="296"/>
            <ac:picMk id="4" creationId="{FCE2DABE-69A9-45FF-A821-48BEEE50C655}"/>
          </ac:picMkLst>
        </pc:picChg>
        <pc:picChg chg="add mod">
          <ac:chgData name="Samuel Channon" userId="804ee3f5847f7371" providerId="LiveId" clId="{D5C91771-F44B-43A2-9360-7D484A4A376D}" dt="2019-10-30T19:27:31.418" v="2237" actId="1076"/>
          <ac:picMkLst>
            <pc:docMk/>
            <pc:sldMk cId="1593450272" sldId="296"/>
            <ac:picMk id="6" creationId="{C42F0F17-5AF1-4202-8AE9-39EE4D1DFAD8}"/>
          </ac:picMkLst>
        </pc:picChg>
        <pc:cxnChg chg="del mod">
          <ac:chgData name="Samuel Channon" userId="804ee3f5847f7371" providerId="LiveId" clId="{D5C91771-F44B-43A2-9360-7D484A4A376D}" dt="2019-10-30T19:26:38.475" v="2233" actId="478"/>
          <ac:cxnSpMkLst>
            <pc:docMk/>
            <pc:sldMk cId="1593450272" sldId="296"/>
            <ac:cxnSpMk id="7" creationId="{75877330-3A8F-4689-9E65-99971B1C46BE}"/>
          </ac:cxnSpMkLst>
        </pc:cxnChg>
        <pc:cxnChg chg="del mod">
          <ac:chgData name="Samuel Channon" userId="804ee3f5847f7371" providerId="LiveId" clId="{D5C91771-F44B-43A2-9360-7D484A4A376D}" dt="2019-10-30T19:26:38.475" v="2233" actId="478"/>
          <ac:cxnSpMkLst>
            <pc:docMk/>
            <pc:sldMk cId="1593450272" sldId="296"/>
            <ac:cxnSpMk id="9" creationId="{9DA459BD-4DC6-4252-A67C-0AFD2E7174A1}"/>
          </ac:cxnSpMkLst>
        </pc:cxnChg>
        <pc:cxnChg chg="del mod">
          <ac:chgData name="Samuel Channon" userId="804ee3f5847f7371" providerId="LiveId" clId="{D5C91771-F44B-43A2-9360-7D484A4A376D}" dt="2019-10-30T19:26:38.475" v="2233" actId="478"/>
          <ac:cxnSpMkLst>
            <pc:docMk/>
            <pc:sldMk cId="1593450272" sldId="296"/>
            <ac:cxnSpMk id="12" creationId="{3FA3E3AE-09E1-4C53-9E06-5045DFCA9690}"/>
          </ac:cxnSpMkLst>
        </pc:cxnChg>
        <pc:cxnChg chg="add mod">
          <ac:chgData name="Samuel Channon" userId="804ee3f5847f7371" providerId="LiveId" clId="{D5C91771-F44B-43A2-9360-7D484A4A376D}" dt="2019-10-30T19:28:54.810" v="2296" actId="14100"/>
          <ac:cxnSpMkLst>
            <pc:docMk/>
            <pc:sldMk cId="1593450272" sldId="296"/>
            <ac:cxnSpMk id="13" creationId="{0B639033-29BD-4689-9E27-6101740BB9E1}"/>
          </ac:cxnSpMkLst>
        </pc:cxnChg>
        <pc:cxnChg chg="add del">
          <ac:chgData name="Samuel Channon" userId="804ee3f5847f7371" providerId="LiveId" clId="{D5C91771-F44B-43A2-9360-7D484A4A376D}" dt="2019-10-30T19:28:12.532" v="2268" actId="478"/>
          <ac:cxnSpMkLst>
            <pc:docMk/>
            <pc:sldMk cId="1593450272" sldId="296"/>
            <ac:cxnSpMk id="16" creationId="{E2978863-C9F3-4D18-99FB-D1617F2101C8}"/>
          </ac:cxnSpMkLst>
        </pc:cxnChg>
      </pc:sldChg>
      <pc:sldChg chg="addSp delSp modSp add">
        <pc:chgData name="Samuel Channon" userId="804ee3f5847f7371" providerId="LiveId" clId="{D5C91771-F44B-43A2-9360-7D484A4A376D}" dt="2019-10-30T21:04:19.480" v="2398" actId="1076"/>
        <pc:sldMkLst>
          <pc:docMk/>
          <pc:sldMk cId="3565154095" sldId="297"/>
        </pc:sldMkLst>
        <pc:spChg chg="del">
          <ac:chgData name="Samuel Channon" userId="804ee3f5847f7371" providerId="LiveId" clId="{D5C91771-F44B-43A2-9360-7D484A4A376D}" dt="2019-10-30T21:01:57.960" v="2303" actId="478"/>
          <ac:spMkLst>
            <pc:docMk/>
            <pc:sldMk cId="3565154095" sldId="297"/>
            <ac:spMk id="3" creationId="{64907E9B-A9AA-41C3-9E9D-41502E6E5204}"/>
          </ac:spMkLst>
        </pc:spChg>
        <pc:spChg chg="add del mod">
          <ac:chgData name="Samuel Channon" userId="804ee3f5847f7371" providerId="LiveId" clId="{D5C91771-F44B-43A2-9360-7D484A4A376D}" dt="2019-10-30T21:02:01.280" v="2304" actId="478"/>
          <ac:spMkLst>
            <pc:docMk/>
            <pc:sldMk cId="3565154095" sldId="297"/>
            <ac:spMk id="7" creationId="{5991348A-939E-4246-82F4-9F079CBACF42}"/>
          </ac:spMkLst>
        </pc:spChg>
        <pc:spChg chg="mod">
          <ac:chgData name="Samuel Channon" userId="804ee3f5847f7371" providerId="LiveId" clId="{D5C91771-F44B-43A2-9360-7D484A4A376D}" dt="2019-10-30T21:03:44.065" v="2378" actId="1076"/>
          <ac:spMkLst>
            <pc:docMk/>
            <pc:sldMk cId="3565154095" sldId="297"/>
            <ac:spMk id="11" creationId="{82730494-C980-44FF-B274-7D5578CB1119}"/>
          </ac:spMkLst>
        </pc:spChg>
        <pc:spChg chg="add mod">
          <ac:chgData name="Samuel Channon" userId="804ee3f5847f7371" providerId="LiveId" clId="{D5C91771-F44B-43A2-9360-7D484A4A376D}" dt="2019-10-30T21:03:25.896" v="2371" actId="1076"/>
          <ac:spMkLst>
            <pc:docMk/>
            <pc:sldMk cId="3565154095" sldId="297"/>
            <ac:spMk id="14" creationId="{C72799A8-95ED-418D-A93F-CE3AC6E6B73F}"/>
          </ac:spMkLst>
        </pc:spChg>
        <pc:spChg chg="del mod">
          <ac:chgData name="Samuel Channon" userId="804ee3f5847f7371" providerId="LiveId" clId="{D5C91771-F44B-43A2-9360-7D484A4A376D}" dt="2019-10-30T21:02:22.339" v="2307" actId="478"/>
          <ac:spMkLst>
            <pc:docMk/>
            <pc:sldMk cId="3565154095" sldId="297"/>
            <ac:spMk id="17" creationId="{9E3B8422-F890-4E5B-BC2D-0C42EDA2B4DB}"/>
          </ac:spMkLst>
        </pc:spChg>
        <pc:spChg chg="add mod">
          <ac:chgData name="Samuel Channon" userId="804ee3f5847f7371" providerId="LiveId" clId="{D5C91771-F44B-43A2-9360-7D484A4A376D}" dt="2019-10-30T21:04:19.480" v="2398" actId="1076"/>
          <ac:spMkLst>
            <pc:docMk/>
            <pc:sldMk cId="3565154095" sldId="297"/>
            <ac:spMk id="21" creationId="{4AFA39BC-41E7-4431-97A9-30810CA904BE}"/>
          </ac:spMkLst>
        </pc:spChg>
        <pc:spChg chg="add mod">
          <ac:chgData name="Samuel Channon" userId="804ee3f5847f7371" providerId="LiveId" clId="{D5C91771-F44B-43A2-9360-7D484A4A376D}" dt="2019-10-30T21:04:14.579" v="2397" actId="208"/>
          <ac:spMkLst>
            <pc:docMk/>
            <pc:sldMk cId="3565154095" sldId="297"/>
            <ac:spMk id="23" creationId="{4ED8D7CF-2739-4388-AFC6-879D763E5D7A}"/>
          </ac:spMkLst>
        </pc:spChg>
        <pc:picChg chg="add mod ord">
          <ac:chgData name="Samuel Channon" userId="804ee3f5847f7371" providerId="LiveId" clId="{D5C91771-F44B-43A2-9360-7D484A4A376D}" dt="2019-10-30T21:02:55.288" v="2327" actId="1076"/>
          <ac:picMkLst>
            <pc:docMk/>
            <pc:sldMk cId="3565154095" sldId="297"/>
            <ac:picMk id="4" creationId="{A2E2253D-9BA6-4AE5-96DF-3F741DB721A8}"/>
          </ac:picMkLst>
        </pc:picChg>
        <pc:picChg chg="del">
          <ac:chgData name="Samuel Channon" userId="804ee3f5847f7371" providerId="LiveId" clId="{D5C91771-F44B-43A2-9360-7D484A4A376D}" dt="2019-10-30T21:00:53.982" v="2301" actId="478"/>
          <ac:picMkLst>
            <pc:docMk/>
            <pc:sldMk cId="3565154095" sldId="297"/>
            <ac:picMk id="6" creationId="{C42F0F17-5AF1-4202-8AE9-39EE4D1DFAD8}"/>
          </ac:picMkLst>
        </pc:picChg>
        <pc:cxnChg chg="mod">
          <ac:chgData name="Samuel Channon" userId="804ee3f5847f7371" providerId="LiveId" clId="{D5C91771-F44B-43A2-9360-7D484A4A376D}" dt="2019-10-30T21:03:44.065" v="2378" actId="1076"/>
          <ac:cxnSpMkLst>
            <pc:docMk/>
            <pc:sldMk cId="3565154095" sldId="297"/>
            <ac:cxnSpMk id="13" creationId="{0B639033-29BD-4689-9E27-6101740BB9E1}"/>
          </ac:cxnSpMkLst>
        </pc:cxnChg>
        <pc:cxnChg chg="add mod">
          <ac:chgData name="Samuel Channon" userId="804ee3f5847f7371" providerId="LiveId" clId="{D5C91771-F44B-43A2-9360-7D484A4A376D}" dt="2019-10-30T21:03:28.977" v="2372" actId="14100"/>
          <ac:cxnSpMkLst>
            <pc:docMk/>
            <pc:sldMk cId="3565154095" sldId="297"/>
            <ac:cxnSpMk id="15" creationId="{21333C10-10D4-42AE-868C-089CE841FD9B}"/>
          </ac:cxnSpMkLst>
        </pc:cxnChg>
      </pc:sldChg>
      <pc:sldChg chg="addSp delSp modSp add">
        <pc:chgData name="Samuel Channon" userId="804ee3f5847f7371" providerId="LiveId" clId="{D5C91771-F44B-43A2-9360-7D484A4A376D}" dt="2019-10-30T21:08:11.616" v="2524" actId="20577"/>
        <pc:sldMkLst>
          <pc:docMk/>
          <pc:sldMk cId="1400904026" sldId="298"/>
        </pc:sldMkLst>
        <pc:spChg chg="mod">
          <ac:chgData name="Samuel Channon" userId="804ee3f5847f7371" providerId="LiveId" clId="{D5C91771-F44B-43A2-9360-7D484A4A376D}" dt="2019-10-30T21:08:11.616" v="2524" actId="20577"/>
          <ac:spMkLst>
            <pc:docMk/>
            <pc:sldMk cId="1400904026" sldId="298"/>
            <ac:spMk id="2" creationId="{2530C923-CCA4-4B72-B0A5-29EB60229BF2}"/>
          </ac:spMkLst>
        </pc:spChg>
        <pc:spChg chg="mod">
          <ac:chgData name="Samuel Channon" userId="804ee3f5847f7371" providerId="LiveId" clId="{D5C91771-F44B-43A2-9360-7D484A4A376D}" dt="2019-10-30T21:06:33.225" v="2448" actId="14100"/>
          <ac:spMkLst>
            <pc:docMk/>
            <pc:sldMk cId="1400904026" sldId="298"/>
            <ac:spMk id="11" creationId="{82730494-C980-44FF-B274-7D5578CB1119}"/>
          </ac:spMkLst>
        </pc:spChg>
        <pc:spChg chg="del">
          <ac:chgData name="Samuel Channon" userId="804ee3f5847f7371" providerId="LiveId" clId="{D5C91771-F44B-43A2-9360-7D484A4A376D}" dt="2019-10-30T21:04:29.281" v="2401" actId="478"/>
          <ac:spMkLst>
            <pc:docMk/>
            <pc:sldMk cId="1400904026" sldId="298"/>
            <ac:spMk id="14" creationId="{C72799A8-95ED-418D-A93F-CE3AC6E6B73F}"/>
          </ac:spMkLst>
        </pc:spChg>
        <pc:spChg chg="del mod">
          <ac:chgData name="Samuel Channon" userId="804ee3f5847f7371" providerId="LiveId" clId="{D5C91771-F44B-43A2-9360-7D484A4A376D}" dt="2019-10-30T21:04:37.463" v="2405" actId="478"/>
          <ac:spMkLst>
            <pc:docMk/>
            <pc:sldMk cId="1400904026" sldId="298"/>
            <ac:spMk id="21" creationId="{4AFA39BC-41E7-4431-97A9-30810CA904BE}"/>
          </ac:spMkLst>
        </pc:spChg>
        <pc:spChg chg="add mod">
          <ac:chgData name="Samuel Channon" userId="804ee3f5847f7371" providerId="LiveId" clId="{D5C91771-F44B-43A2-9360-7D484A4A376D}" dt="2019-10-30T21:06:41.672" v="2455" actId="1076"/>
          <ac:spMkLst>
            <pc:docMk/>
            <pc:sldMk cId="1400904026" sldId="298"/>
            <ac:spMk id="22" creationId="{80D9474A-FEB0-4777-96FE-20B07707EA5A}"/>
          </ac:spMkLst>
        </pc:spChg>
        <pc:spChg chg="del">
          <ac:chgData name="Samuel Channon" userId="804ee3f5847f7371" providerId="LiveId" clId="{D5C91771-F44B-43A2-9360-7D484A4A376D}" dt="2019-10-30T21:04:34.681" v="2403" actId="478"/>
          <ac:spMkLst>
            <pc:docMk/>
            <pc:sldMk cId="1400904026" sldId="298"/>
            <ac:spMk id="23" creationId="{4ED8D7CF-2739-4388-AFC6-879D763E5D7A}"/>
          </ac:spMkLst>
        </pc:spChg>
        <pc:spChg chg="add mod">
          <ac:chgData name="Samuel Channon" userId="804ee3f5847f7371" providerId="LiveId" clId="{D5C91771-F44B-43A2-9360-7D484A4A376D}" dt="2019-10-30T21:07:05.792" v="2472" actId="1076"/>
          <ac:spMkLst>
            <pc:docMk/>
            <pc:sldMk cId="1400904026" sldId="298"/>
            <ac:spMk id="25" creationId="{11CC3B6C-2341-4015-AFCC-D02374DF6341}"/>
          </ac:spMkLst>
        </pc:spChg>
        <pc:spChg chg="add mod">
          <ac:chgData name="Samuel Channon" userId="804ee3f5847f7371" providerId="LiveId" clId="{D5C91771-F44B-43A2-9360-7D484A4A376D}" dt="2019-10-30T21:08:01.879" v="2512" actId="1076"/>
          <ac:spMkLst>
            <pc:docMk/>
            <pc:sldMk cId="1400904026" sldId="298"/>
            <ac:spMk id="28" creationId="{1DEA75D7-95F5-4C7F-A84B-EC606A58B1F2}"/>
          </ac:spMkLst>
        </pc:spChg>
        <pc:spChg chg="add mod">
          <ac:chgData name="Samuel Channon" userId="804ee3f5847f7371" providerId="LiveId" clId="{D5C91771-F44B-43A2-9360-7D484A4A376D}" dt="2019-10-30T21:07:35.896" v="2484" actId="1076"/>
          <ac:spMkLst>
            <pc:docMk/>
            <pc:sldMk cId="1400904026" sldId="298"/>
            <ac:spMk id="29" creationId="{3F67E3BD-E8DC-4FB4-A053-A7DB366EDBB5}"/>
          </ac:spMkLst>
        </pc:spChg>
        <pc:spChg chg="add mod">
          <ac:chgData name="Samuel Channon" userId="804ee3f5847f7371" providerId="LiveId" clId="{D5C91771-F44B-43A2-9360-7D484A4A376D}" dt="2019-10-30T21:08:00.128" v="2511" actId="1582"/>
          <ac:spMkLst>
            <pc:docMk/>
            <pc:sldMk cId="1400904026" sldId="298"/>
            <ac:spMk id="34" creationId="{DA72F110-3BD0-44D0-BC74-60B73EA4155B}"/>
          </ac:spMkLst>
        </pc:spChg>
        <pc:picChg chg="add mod ord modCrop">
          <ac:chgData name="Samuel Channon" userId="804ee3f5847f7371" providerId="LiveId" clId="{D5C91771-F44B-43A2-9360-7D484A4A376D}" dt="2019-10-30T21:06:02.993" v="2425" actId="1076"/>
          <ac:picMkLst>
            <pc:docMk/>
            <pc:sldMk cId="1400904026" sldId="298"/>
            <ac:picMk id="3" creationId="{C71A4937-3BAC-4FBE-8F79-32E5BBDE1CBD}"/>
          </ac:picMkLst>
        </pc:picChg>
        <pc:picChg chg="del">
          <ac:chgData name="Samuel Channon" userId="804ee3f5847f7371" providerId="LiveId" clId="{D5C91771-F44B-43A2-9360-7D484A4A376D}" dt="2019-10-30T21:04:28.250" v="2400" actId="478"/>
          <ac:picMkLst>
            <pc:docMk/>
            <pc:sldMk cId="1400904026" sldId="298"/>
            <ac:picMk id="4" creationId="{A2E2253D-9BA6-4AE5-96DF-3F741DB721A8}"/>
          </ac:picMkLst>
        </pc:picChg>
        <pc:cxnChg chg="mod">
          <ac:chgData name="Samuel Channon" userId="804ee3f5847f7371" providerId="LiveId" clId="{D5C91771-F44B-43A2-9360-7D484A4A376D}" dt="2019-10-30T21:06:09.305" v="2428" actId="14100"/>
          <ac:cxnSpMkLst>
            <pc:docMk/>
            <pc:sldMk cId="1400904026" sldId="298"/>
            <ac:cxnSpMk id="13" creationId="{0B639033-29BD-4689-9E27-6101740BB9E1}"/>
          </ac:cxnSpMkLst>
        </pc:cxnChg>
        <pc:cxnChg chg="del mod">
          <ac:chgData name="Samuel Channon" userId="804ee3f5847f7371" providerId="LiveId" clId="{D5C91771-F44B-43A2-9360-7D484A4A376D}" dt="2019-10-30T21:04:29.813" v="2402" actId="478"/>
          <ac:cxnSpMkLst>
            <pc:docMk/>
            <pc:sldMk cId="1400904026" sldId="298"/>
            <ac:cxnSpMk id="15" creationId="{21333C10-10D4-42AE-868C-089CE841FD9B}"/>
          </ac:cxnSpMkLst>
        </pc:cxnChg>
        <pc:cxnChg chg="add mod">
          <ac:chgData name="Samuel Channon" userId="804ee3f5847f7371" providerId="LiveId" clId="{D5C91771-F44B-43A2-9360-7D484A4A376D}" dt="2019-10-30T21:06:24.682" v="2444" actId="14100"/>
          <ac:cxnSpMkLst>
            <pc:docMk/>
            <pc:sldMk cId="1400904026" sldId="298"/>
            <ac:cxnSpMk id="20" creationId="{39B0F52E-9858-47D2-9A16-E0CF6AFAF7DC}"/>
          </ac:cxnSpMkLst>
        </pc:cxnChg>
        <pc:cxnChg chg="add mod">
          <ac:chgData name="Samuel Channon" userId="804ee3f5847f7371" providerId="LiveId" clId="{D5C91771-F44B-43A2-9360-7D484A4A376D}" dt="2019-10-30T21:06:46.305" v="2457" actId="14100"/>
          <ac:cxnSpMkLst>
            <pc:docMk/>
            <pc:sldMk cId="1400904026" sldId="298"/>
            <ac:cxnSpMk id="24" creationId="{BCE4EAF1-E211-406E-BDAB-F31D5C06F070}"/>
          </ac:cxnSpMkLst>
        </pc:cxnChg>
        <pc:cxnChg chg="add mod">
          <ac:chgData name="Samuel Channon" userId="804ee3f5847f7371" providerId="LiveId" clId="{D5C91771-F44B-43A2-9360-7D484A4A376D}" dt="2019-10-30T21:06:55.705" v="2460" actId="14100"/>
          <ac:cxnSpMkLst>
            <pc:docMk/>
            <pc:sldMk cId="1400904026" sldId="298"/>
            <ac:cxnSpMk id="26" creationId="{5DA636AF-60C8-480A-AA0C-B30A9525DAFF}"/>
          </ac:cxnSpMkLst>
        </pc:cxnChg>
        <pc:cxnChg chg="add mod">
          <ac:chgData name="Samuel Channon" userId="804ee3f5847f7371" providerId="LiveId" clId="{D5C91771-F44B-43A2-9360-7D484A4A376D}" dt="2019-10-30T21:07:34.297" v="2483" actId="14100"/>
          <ac:cxnSpMkLst>
            <pc:docMk/>
            <pc:sldMk cId="1400904026" sldId="298"/>
            <ac:cxnSpMk id="30" creationId="{727D15AE-1A4D-4672-AE7E-EACCDE6A58A0}"/>
          </ac:cxnSpMkLst>
        </pc:cxnChg>
      </pc:sldChg>
      <pc:sldChg chg="addSp delSp modSp add ord">
        <pc:chgData name="Samuel Channon" userId="804ee3f5847f7371" providerId="LiveId" clId="{D5C91771-F44B-43A2-9360-7D484A4A376D}" dt="2019-10-30T21:09:36.796" v="2826" actId="20577"/>
        <pc:sldMkLst>
          <pc:docMk/>
          <pc:sldMk cId="695630990" sldId="299"/>
        </pc:sldMkLst>
        <pc:spChg chg="del">
          <ac:chgData name="Samuel Channon" userId="804ee3f5847f7371" providerId="LiveId" clId="{D5C91771-F44B-43A2-9360-7D484A4A376D}" dt="2019-10-30T21:08:18.272" v="2527" actId="478"/>
          <ac:spMkLst>
            <pc:docMk/>
            <pc:sldMk cId="695630990" sldId="299"/>
            <ac:spMk id="11" creationId="{82730494-C980-44FF-B274-7D5578CB1119}"/>
          </ac:spMkLst>
        </pc:spChg>
        <pc:spChg chg="add mod">
          <ac:chgData name="Samuel Channon" userId="804ee3f5847f7371" providerId="LiveId" clId="{D5C91771-F44B-43A2-9360-7D484A4A376D}" dt="2019-10-30T21:09:36.796" v="2826" actId="20577"/>
          <ac:spMkLst>
            <pc:docMk/>
            <pc:sldMk cId="695630990" sldId="299"/>
            <ac:spMk id="15" creationId="{3A4FCD9A-B509-4B69-ABB4-EC64067B2B60}"/>
          </ac:spMkLst>
        </pc:spChg>
        <pc:spChg chg="del">
          <ac:chgData name="Samuel Channon" userId="804ee3f5847f7371" providerId="LiveId" clId="{D5C91771-F44B-43A2-9360-7D484A4A376D}" dt="2019-10-30T21:08:18.272" v="2527" actId="478"/>
          <ac:spMkLst>
            <pc:docMk/>
            <pc:sldMk cId="695630990" sldId="299"/>
            <ac:spMk id="22" creationId="{80D9474A-FEB0-4777-96FE-20B07707EA5A}"/>
          </ac:spMkLst>
        </pc:spChg>
        <pc:spChg chg="del">
          <ac:chgData name="Samuel Channon" userId="804ee3f5847f7371" providerId="LiveId" clId="{D5C91771-F44B-43A2-9360-7D484A4A376D}" dt="2019-10-30T21:08:18.272" v="2527" actId="478"/>
          <ac:spMkLst>
            <pc:docMk/>
            <pc:sldMk cId="695630990" sldId="299"/>
            <ac:spMk id="25" creationId="{11CC3B6C-2341-4015-AFCC-D02374DF6341}"/>
          </ac:spMkLst>
        </pc:spChg>
        <pc:spChg chg="del">
          <ac:chgData name="Samuel Channon" userId="804ee3f5847f7371" providerId="LiveId" clId="{D5C91771-F44B-43A2-9360-7D484A4A376D}" dt="2019-10-30T21:08:18.272" v="2527" actId="478"/>
          <ac:spMkLst>
            <pc:docMk/>
            <pc:sldMk cId="695630990" sldId="299"/>
            <ac:spMk id="28" creationId="{1DEA75D7-95F5-4C7F-A84B-EC606A58B1F2}"/>
          </ac:spMkLst>
        </pc:spChg>
        <pc:spChg chg="del">
          <ac:chgData name="Samuel Channon" userId="804ee3f5847f7371" providerId="LiveId" clId="{D5C91771-F44B-43A2-9360-7D484A4A376D}" dt="2019-10-30T21:08:18.272" v="2527" actId="478"/>
          <ac:spMkLst>
            <pc:docMk/>
            <pc:sldMk cId="695630990" sldId="299"/>
            <ac:spMk id="29" creationId="{3F67E3BD-E8DC-4FB4-A053-A7DB366EDBB5}"/>
          </ac:spMkLst>
        </pc:spChg>
        <pc:spChg chg="del">
          <ac:chgData name="Samuel Channon" userId="804ee3f5847f7371" providerId="LiveId" clId="{D5C91771-F44B-43A2-9360-7D484A4A376D}" dt="2019-10-30T21:08:18.272" v="2527" actId="478"/>
          <ac:spMkLst>
            <pc:docMk/>
            <pc:sldMk cId="695630990" sldId="299"/>
            <ac:spMk id="34" creationId="{DA72F110-3BD0-44D0-BC74-60B73EA4155B}"/>
          </ac:spMkLst>
        </pc:spChg>
        <pc:picChg chg="del">
          <ac:chgData name="Samuel Channon" userId="804ee3f5847f7371" providerId="LiveId" clId="{D5C91771-F44B-43A2-9360-7D484A4A376D}" dt="2019-10-30T21:08:18.272" v="2527" actId="478"/>
          <ac:picMkLst>
            <pc:docMk/>
            <pc:sldMk cId="695630990" sldId="299"/>
            <ac:picMk id="3" creationId="{C71A4937-3BAC-4FBE-8F79-32E5BBDE1CBD}"/>
          </ac:picMkLst>
        </pc:picChg>
        <pc:cxnChg chg="del">
          <ac:chgData name="Samuel Channon" userId="804ee3f5847f7371" providerId="LiveId" clId="{D5C91771-F44B-43A2-9360-7D484A4A376D}" dt="2019-10-30T21:08:18.272" v="2527" actId="478"/>
          <ac:cxnSpMkLst>
            <pc:docMk/>
            <pc:sldMk cId="695630990" sldId="299"/>
            <ac:cxnSpMk id="13" creationId="{0B639033-29BD-4689-9E27-6101740BB9E1}"/>
          </ac:cxnSpMkLst>
        </pc:cxnChg>
        <pc:cxnChg chg="del">
          <ac:chgData name="Samuel Channon" userId="804ee3f5847f7371" providerId="LiveId" clId="{D5C91771-F44B-43A2-9360-7D484A4A376D}" dt="2019-10-30T21:08:18.272" v="2527" actId="478"/>
          <ac:cxnSpMkLst>
            <pc:docMk/>
            <pc:sldMk cId="695630990" sldId="299"/>
            <ac:cxnSpMk id="20" creationId="{39B0F52E-9858-47D2-9A16-E0CF6AFAF7DC}"/>
          </ac:cxnSpMkLst>
        </pc:cxnChg>
        <pc:cxnChg chg="del">
          <ac:chgData name="Samuel Channon" userId="804ee3f5847f7371" providerId="LiveId" clId="{D5C91771-F44B-43A2-9360-7D484A4A376D}" dt="2019-10-30T21:08:18.272" v="2527" actId="478"/>
          <ac:cxnSpMkLst>
            <pc:docMk/>
            <pc:sldMk cId="695630990" sldId="299"/>
            <ac:cxnSpMk id="24" creationId="{BCE4EAF1-E211-406E-BDAB-F31D5C06F070}"/>
          </ac:cxnSpMkLst>
        </pc:cxnChg>
        <pc:cxnChg chg="del">
          <ac:chgData name="Samuel Channon" userId="804ee3f5847f7371" providerId="LiveId" clId="{D5C91771-F44B-43A2-9360-7D484A4A376D}" dt="2019-10-30T21:08:18.272" v="2527" actId="478"/>
          <ac:cxnSpMkLst>
            <pc:docMk/>
            <pc:sldMk cId="695630990" sldId="299"/>
            <ac:cxnSpMk id="26" creationId="{5DA636AF-60C8-480A-AA0C-B30A9525DAFF}"/>
          </ac:cxnSpMkLst>
        </pc:cxnChg>
        <pc:cxnChg chg="del">
          <ac:chgData name="Samuel Channon" userId="804ee3f5847f7371" providerId="LiveId" clId="{D5C91771-F44B-43A2-9360-7D484A4A376D}" dt="2019-10-30T21:08:18.272" v="2527" actId="478"/>
          <ac:cxnSpMkLst>
            <pc:docMk/>
            <pc:sldMk cId="695630990" sldId="299"/>
            <ac:cxnSpMk id="30" creationId="{727D15AE-1A4D-4672-AE7E-EACCDE6A58A0}"/>
          </ac:cxnSpMkLst>
        </pc:cxnChg>
      </pc:sldChg>
      <pc:sldChg chg="add del">
        <pc:chgData name="Samuel Channon" userId="804ee3f5847f7371" providerId="LiveId" clId="{D5C91771-F44B-43A2-9360-7D484A4A376D}" dt="2019-10-30T21:09:56.019" v="2831" actId="2696"/>
        <pc:sldMkLst>
          <pc:docMk/>
          <pc:sldMk cId="3266625997" sldId="300"/>
        </pc:sldMkLst>
      </pc:sldChg>
      <pc:sldChg chg="modSp add ord">
        <pc:chgData name="Samuel Channon" userId="804ee3f5847f7371" providerId="LiveId" clId="{D5C91771-F44B-43A2-9360-7D484A4A376D}" dt="2019-10-30T21:11:46.858" v="3000" actId="27636"/>
        <pc:sldMkLst>
          <pc:docMk/>
          <pc:sldMk cId="1537104374" sldId="301"/>
        </pc:sldMkLst>
        <pc:spChg chg="mod">
          <ac:chgData name="Samuel Channon" userId="804ee3f5847f7371" providerId="LiveId" clId="{D5C91771-F44B-43A2-9360-7D484A4A376D}" dt="2019-10-30T21:11:46.858" v="3000" actId="27636"/>
          <ac:spMkLst>
            <pc:docMk/>
            <pc:sldMk cId="1537104374" sldId="301"/>
            <ac:spMk id="15" creationId="{3A4FCD9A-B509-4B69-ABB4-EC64067B2B60}"/>
          </ac:spMkLst>
        </pc:spChg>
      </pc:sldChg>
      <pc:sldChg chg="addSp modSp add">
        <pc:chgData name="Samuel Channon" userId="804ee3f5847f7371" providerId="LiveId" clId="{D5C91771-F44B-43A2-9360-7D484A4A376D}" dt="2019-10-30T21:14:01.777" v="3301" actId="20577"/>
        <pc:sldMkLst>
          <pc:docMk/>
          <pc:sldMk cId="155884844" sldId="302"/>
        </pc:sldMkLst>
        <pc:spChg chg="add mod">
          <ac:chgData name="Samuel Channon" userId="804ee3f5847f7371" providerId="LiveId" clId="{D5C91771-F44B-43A2-9360-7D484A4A376D}" dt="2019-10-30T21:14:01.777" v="3301" actId="20577"/>
          <ac:spMkLst>
            <pc:docMk/>
            <pc:sldMk cId="155884844" sldId="302"/>
            <ac:spMk id="5" creationId="{F2C25892-9FC6-458C-9072-A485B3C4CBA8}"/>
          </ac:spMkLst>
        </pc:spChg>
        <pc:spChg chg="mod">
          <ac:chgData name="Samuel Channon" userId="804ee3f5847f7371" providerId="LiveId" clId="{D5C91771-F44B-43A2-9360-7D484A4A376D}" dt="2019-10-30T21:13:05.219" v="3148" actId="5793"/>
          <ac:spMkLst>
            <pc:docMk/>
            <pc:sldMk cId="155884844" sldId="302"/>
            <ac:spMk id="15" creationId="{3A4FCD9A-B509-4B69-ABB4-EC64067B2B60}"/>
          </ac:spMkLst>
        </pc:spChg>
        <pc:picChg chg="add mod modCrop">
          <ac:chgData name="Samuel Channon" userId="804ee3f5847f7371" providerId="LiveId" clId="{D5C91771-F44B-43A2-9360-7D484A4A376D}" dt="2019-10-30T21:13:24.281" v="3157" actId="1076"/>
          <ac:picMkLst>
            <pc:docMk/>
            <pc:sldMk cId="155884844" sldId="302"/>
            <ac:picMk id="3" creationId="{CFF2475A-47C1-45A4-846D-68D8CF317F30}"/>
          </ac:picMkLst>
        </pc:picChg>
      </pc:sldChg>
      <pc:sldChg chg="delSp modSp add">
        <pc:chgData name="Samuel Channon" userId="804ee3f5847f7371" providerId="LiveId" clId="{D5C91771-F44B-43A2-9360-7D484A4A376D}" dt="2019-10-30T21:16:54.101" v="3668" actId="20577"/>
        <pc:sldMkLst>
          <pc:docMk/>
          <pc:sldMk cId="33018337" sldId="303"/>
        </pc:sldMkLst>
        <pc:spChg chg="mod">
          <ac:chgData name="Samuel Channon" userId="804ee3f5847f7371" providerId="LiveId" clId="{D5C91771-F44B-43A2-9360-7D484A4A376D}" dt="2019-10-30T21:14:13.474" v="3315" actId="20577"/>
          <ac:spMkLst>
            <pc:docMk/>
            <pc:sldMk cId="33018337" sldId="303"/>
            <ac:spMk id="2" creationId="{2530C923-CCA4-4B72-B0A5-29EB60229BF2}"/>
          </ac:spMkLst>
        </pc:spChg>
        <pc:spChg chg="del">
          <ac:chgData name="Samuel Channon" userId="804ee3f5847f7371" providerId="LiveId" clId="{D5C91771-F44B-43A2-9360-7D484A4A376D}" dt="2019-10-30T21:14:21.901" v="3316" actId="478"/>
          <ac:spMkLst>
            <pc:docMk/>
            <pc:sldMk cId="33018337" sldId="303"/>
            <ac:spMk id="5" creationId="{F2C25892-9FC6-458C-9072-A485B3C4CBA8}"/>
          </ac:spMkLst>
        </pc:spChg>
        <pc:spChg chg="mod">
          <ac:chgData name="Samuel Channon" userId="804ee3f5847f7371" providerId="LiveId" clId="{D5C91771-F44B-43A2-9360-7D484A4A376D}" dt="2019-10-30T21:16:54.101" v="3668" actId="20577"/>
          <ac:spMkLst>
            <pc:docMk/>
            <pc:sldMk cId="33018337" sldId="303"/>
            <ac:spMk id="15" creationId="{3A4FCD9A-B509-4B69-ABB4-EC64067B2B60}"/>
          </ac:spMkLst>
        </pc:spChg>
        <pc:picChg chg="del">
          <ac:chgData name="Samuel Channon" userId="804ee3f5847f7371" providerId="LiveId" clId="{D5C91771-F44B-43A2-9360-7D484A4A376D}" dt="2019-10-30T21:14:22.456" v="3317" actId="478"/>
          <ac:picMkLst>
            <pc:docMk/>
            <pc:sldMk cId="33018337" sldId="303"/>
            <ac:picMk id="3" creationId="{CFF2475A-47C1-45A4-846D-68D8CF317F30}"/>
          </ac:picMkLst>
        </pc:picChg>
      </pc:sldChg>
      <pc:sldChg chg="addSp delSp modSp add">
        <pc:chgData name="Samuel Channon" userId="804ee3f5847f7371" providerId="LiveId" clId="{D5C91771-F44B-43A2-9360-7D484A4A376D}" dt="2019-10-30T21:15:53.176" v="3351" actId="1076"/>
        <pc:sldMkLst>
          <pc:docMk/>
          <pc:sldMk cId="1779811592" sldId="304"/>
        </pc:sldMkLst>
        <pc:spChg chg="add del">
          <ac:chgData name="Samuel Channon" userId="804ee3f5847f7371" providerId="LiveId" clId="{D5C91771-F44B-43A2-9360-7D484A4A376D}" dt="2019-10-30T21:14:49.033" v="3322" actId="478"/>
          <ac:spMkLst>
            <pc:docMk/>
            <pc:sldMk cId="1779811592" sldId="304"/>
            <ac:spMk id="5" creationId="{413AFE13-EE14-4E25-859B-EAD5DF263E52}"/>
          </ac:spMkLst>
        </pc:spChg>
        <pc:spChg chg="add del">
          <ac:chgData name="Samuel Channon" userId="804ee3f5847f7371" providerId="LiveId" clId="{D5C91771-F44B-43A2-9360-7D484A4A376D}" dt="2019-10-30T21:14:58.910" v="3332" actId="478"/>
          <ac:spMkLst>
            <pc:docMk/>
            <pc:sldMk cId="1779811592" sldId="304"/>
            <ac:spMk id="7" creationId="{D71C07A0-5781-471F-A456-5409750C3396}"/>
          </ac:spMkLst>
        </pc:spChg>
        <pc:spChg chg="add del mod">
          <ac:chgData name="Samuel Channon" userId="804ee3f5847f7371" providerId="LiveId" clId="{D5C91771-F44B-43A2-9360-7D484A4A376D}" dt="2019-10-30T21:15:53.176" v="3351" actId="1076"/>
          <ac:spMkLst>
            <pc:docMk/>
            <pc:sldMk cId="1779811592" sldId="304"/>
            <ac:spMk id="9" creationId="{F23362DD-CF3A-4C90-BC14-0EAAA6DC89A4}"/>
          </ac:spMkLst>
        </pc:spChg>
        <pc:spChg chg="add del mod">
          <ac:chgData name="Samuel Channon" userId="804ee3f5847f7371" providerId="LiveId" clId="{D5C91771-F44B-43A2-9360-7D484A4A376D}" dt="2019-10-30T21:15:50.961" v="3350" actId="1076"/>
          <ac:spMkLst>
            <pc:docMk/>
            <pc:sldMk cId="1779811592" sldId="304"/>
            <ac:spMk id="10" creationId="{E1A62290-F4DB-44D1-A5F7-9BC3C4D27E1A}"/>
          </ac:spMkLst>
        </pc:spChg>
        <pc:spChg chg="add del mod">
          <ac:chgData name="Samuel Channon" userId="804ee3f5847f7371" providerId="LiveId" clId="{D5C91771-F44B-43A2-9360-7D484A4A376D}" dt="2019-10-30T21:15:35.604" v="3344" actId="478"/>
          <ac:spMkLst>
            <pc:docMk/>
            <pc:sldMk cId="1779811592" sldId="304"/>
            <ac:spMk id="11" creationId="{4C4924D7-EA8A-4532-8083-F578CF5608F8}"/>
          </ac:spMkLst>
        </pc:spChg>
        <pc:spChg chg="del">
          <ac:chgData name="Samuel Channon" userId="804ee3f5847f7371" providerId="LiveId" clId="{D5C91771-F44B-43A2-9360-7D484A4A376D}" dt="2019-10-30T21:15:33.406" v="3343" actId="478"/>
          <ac:spMkLst>
            <pc:docMk/>
            <pc:sldMk cId="1779811592" sldId="304"/>
            <ac:spMk id="15" creationId="{3A4FCD9A-B509-4B69-ABB4-EC64067B2B60}"/>
          </ac:spMkLst>
        </pc:spChg>
        <pc:picChg chg="add del mod modCrop">
          <ac:chgData name="Samuel Channon" userId="804ee3f5847f7371" providerId="LiveId" clId="{D5C91771-F44B-43A2-9360-7D484A4A376D}" dt="2019-10-30T21:15:48.160" v="3349" actId="1076"/>
          <ac:picMkLst>
            <pc:docMk/>
            <pc:sldMk cId="1779811592" sldId="304"/>
            <ac:picMk id="4" creationId="{B21C9FC4-B0BA-4E7C-93EA-98C6D9A7E66D}"/>
          </ac:picMkLst>
        </pc:picChg>
        <pc:cxnChg chg="add del mod">
          <ac:chgData name="Samuel Channon" userId="804ee3f5847f7371" providerId="LiveId" clId="{D5C91771-F44B-43A2-9360-7D484A4A376D}" dt="2019-10-30T21:14:58.215" v="3331" actId="478"/>
          <ac:cxnSpMkLst>
            <pc:docMk/>
            <pc:sldMk cId="1779811592" sldId="304"/>
            <ac:cxnSpMk id="6" creationId="{D6E54069-EE3C-4D04-9713-A8621AF9582F}"/>
          </ac:cxnSpMkLst>
        </pc:cxnChg>
        <pc:cxnChg chg="add del mod">
          <ac:chgData name="Samuel Channon" userId="804ee3f5847f7371" providerId="LiveId" clId="{D5C91771-F44B-43A2-9360-7D484A4A376D}" dt="2019-10-30T21:15:44.351" v="3347" actId="478"/>
          <ac:cxnSpMkLst>
            <pc:docMk/>
            <pc:sldMk cId="1779811592" sldId="304"/>
            <ac:cxnSpMk id="8" creationId="{C2C33451-5A47-4CDE-B383-66B631A114E8}"/>
          </ac:cxnSpMkLst>
        </pc:cxnChg>
      </pc:sldChg>
      <pc:sldChg chg="modSp add ord">
        <pc:chgData name="Samuel Channon" userId="804ee3f5847f7371" providerId="LiveId" clId="{D5C91771-F44B-43A2-9360-7D484A4A376D}" dt="2019-10-30T21:18:52.785" v="3945"/>
        <pc:sldMkLst>
          <pc:docMk/>
          <pc:sldMk cId="4178267909" sldId="305"/>
        </pc:sldMkLst>
        <pc:spChg chg="mod">
          <ac:chgData name="Samuel Channon" userId="804ee3f5847f7371" providerId="LiveId" clId="{D5C91771-F44B-43A2-9360-7D484A4A376D}" dt="2019-10-30T21:18:37.820" v="3943" actId="255"/>
          <ac:spMkLst>
            <pc:docMk/>
            <pc:sldMk cId="4178267909" sldId="305"/>
            <ac:spMk id="15" creationId="{3A4FCD9A-B509-4B69-ABB4-EC64067B2B60}"/>
          </ac:spMkLst>
        </pc:spChg>
      </pc:sldChg>
      <pc:sldChg chg="add">
        <pc:chgData name="Samuel Channon" userId="804ee3f5847f7371" providerId="LiveId" clId="{D5C91771-F44B-43A2-9360-7D484A4A376D}" dt="2019-10-30T21:18:54.839" v="3946"/>
        <pc:sldMkLst>
          <pc:docMk/>
          <pc:sldMk cId="3673361388" sldId="306"/>
        </pc:sldMkLst>
      </pc:sldChg>
      <pc:sldChg chg="addSp delSp modSp add">
        <pc:chgData name="Samuel Channon" userId="804ee3f5847f7371" providerId="LiveId" clId="{D5C91771-F44B-43A2-9360-7D484A4A376D}" dt="2019-10-30T21:22:24.257" v="4053" actId="20577"/>
        <pc:sldMkLst>
          <pc:docMk/>
          <pc:sldMk cId="2763308680" sldId="307"/>
        </pc:sldMkLst>
        <pc:spChg chg="add del mod">
          <ac:chgData name="Samuel Channon" userId="804ee3f5847f7371" providerId="LiveId" clId="{D5C91771-F44B-43A2-9360-7D484A4A376D}" dt="2019-10-30T21:19:13.349" v="3950" actId="478"/>
          <ac:spMkLst>
            <pc:docMk/>
            <pc:sldMk cId="2763308680" sldId="307"/>
            <ac:spMk id="4" creationId="{16E351E6-08BB-4DC4-92F1-216D2CADE588}"/>
          </ac:spMkLst>
        </pc:spChg>
        <pc:spChg chg="add mod">
          <ac:chgData name="Samuel Channon" userId="804ee3f5847f7371" providerId="LiveId" clId="{D5C91771-F44B-43A2-9360-7D484A4A376D}" dt="2019-10-30T21:21:17.094" v="4003" actId="255"/>
          <ac:spMkLst>
            <pc:docMk/>
            <pc:sldMk cId="2763308680" sldId="307"/>
            <ac:spMk id="8" creationId="{35A4D5AA-A3E6-43DD-B7DE-C2FA4383130A}"/>
          </ac:spMkLst>
        </pc:spChg>
        <pc:spChg chg="add mod">
          <ac:chgData name="Samuel Channon" userId="804ee3f5847f7371" providerId="LiveId" clId="{D5C91771-F44B-43A2-9360-7D484A4A376D}" dt="2019-10-30T21:21:31.336" v="4026" actId="20577"/>
          <ac:spMkLst>
            <pc:docMk/>
            <pc:sldMk cId="2763308680" sldId="307"/>
            <ac:spMk id="11" creationId="{5C8DB24A-815E-4B5D-9196-6C7B212E2558}"/>
          </ac:spMkLst>
        </pc:spChg>
        <pc:spChg chg="add mod">
          <ac:chgData name="Samuel Channon" userId="804ee3f5847f7371" providerId="LiveId" clId="{D5C91771-F44B-43A2-9360-7D484A4A376D}" dt="2019-10-30T21:22:01.913" v="4033" actId="207"/>
          <ac:spMkLst>
            <pc:docMk/>
            <pc:sldMk cId="2763308680" sldId="307"/>
            <ac:spMk id="13" creationId="{778EA88F-DC14-4E4E-8619-F7B455E41A35}"/>
          </ac:spMkLst>
        </pc:spChg>
        <pc:spChg chg="add mod">
          <ac:chgData name="Samuel Channon" userId="804ee3f5847f7371" providerId="LiveId" clId="{D5C91771-F44B-43A2-9360-7D484A4A376D}" dt="2019-10-30T21:22:24.257" v="4053" actId="20577"/>
          <ac:spMkLst>
            <pc:docMk/>
            <pc:sldMk cId="2763308680" sldId="307"/>
            <ac:spMk id="14" creationId="{A92FB8FA-FEC6-45A3-AFFA-D122973994CA}"/>
          </ac:spMkLst>
        </pc:spChg>
        <pc:spChg chg="del">
          <ac:chgData name="Samuel Channon" userId="804ee3f5847f7371" providerId="LiveId" clId="{D5C91771-F44B-43A2-9360-7D484A4A376D}" dt="2019-10-30T21:19:11.268" v="3949" actId="478"/>
          <ac:spMkLst>
            <pc:docMk/>
            <pc:sldMk cId="2763308680" sldId="307"/>
            <ac:spMk id="15" creationId="{3A4FCD9A-B509-4B69-ABB4-EC64067B2B60}"/>
          </ac:spMkLst>
        </pc:spChg>
        <pc:picChg chg="add mod">
          <ac:chgData name="Samuel Channon" userId="804ee3f5847f7371" providerId="LiveId" clId="{D5C91771-F44B-43A2-9360-7D484A4A376D}" dt="2019-10-30T21:20:52.377" v="3969" actId="1076"/>
          <ac:picMkLst>
            <pc:docMk/>
            <pc:sldMk cId="2763308680" sldId="307"/>
            <ac:picMk id="5" creationId="{9B9772AB-9728-4721-B263-0F711E01E966}"/>
          </ac:picMkLst>
        </pc:picChg>
        <pc:picChg chg="add mod">
          <ac:chgData name="Samuel Channon" userId="804ee3f5847f7371" providerId="LiveId" clId="{D5C91771-F44B-43A2-9360-7D484A4A376D}" dt="2019-10-30T21:20:55.376" v="3970" actId="14100"/>
          <ac:picMkLst>
            <pc:docMk/>
            <pc:sldMk cId="2763308680" sldId="307"/>
            <ac:picMk id="6" creationId="{45053596-5B7B-4702-BEEE-8CCBEF2B061F}"/>
          </ac:picMkLst>
        </pc:picChg>
        <pc:cxnChg chg="add del mod">
          <ac:chgData name="Samuel Channon" userId="804ee3f5847f7371" providerId="LiveId" clId="{D5C91771-F44B-43A2-9360-7D484A4A376D}" dt="2019-10-30T21:21:23.913" v="4006" actId="478"/>
          <ac:cxnSpMkLst>
            <pc:docMk/>
            <pc:sldMk cId="2763308680" sldId="307"/>
            <ac:cxnSpMk id="9" creationId="{1D4070F0-A8B7-42BE-BD42-8D317EACD36A}"/>
          </ac:cxnSpMkLst>
        </pc:cxnChg>
        <pc:cxnChg chg="add mod">
          <ac:chgData name="Samuel Channon" userId="804ee3f5847f7371" providerId="LiveId" clId="{D5C91771-F44B-43A2-9360-7D484A4A376D}" dt="2019-10-30T21:21:44.713" v="4029" actId="14100"/>
          <ac:cxnSpMkLst>
            <pc:docMk/>
            <pc:sldMk cId="2763308680" sldId="307"/>
            <ac:cxnSpMk id="12" creationId="{20597CFF-0DCC-40F5-A8A0-E534B1161D89}"/>
          </ac:cxnSpMkLst>
        </pc:cxnChg>
      </pc:sldChg>
      <pc:sldChg chg="addSp delSp modSp add">
        <pc:chgData name="Samuel Channon" userId="804ee3f5847f7371" providerId="LiveId" clId="{D5C91771-F44B-43A2-9360-7D484A4A376D}" dt="2019-10-30T21:24:46.144" v="4087" actId="1076"/>
        <pc:sldMkLst>
          <pc:docMk/>
          <pc:sldMk cId="4050224086" sldId="308"/>
        </pc:sldMkLst>
        <pc:spChg chg="mod">
          <ac:chgData name="Samuel Channon" userId="804ee3f5847f7371" providerId="LiveId" clId="{D5C91771-F44B-43A2-9360-7D484A4A376D}" dt="2019-10-30T21:24:44.033" v="4086" actId="14100"/>
          <ac:spMkLst>
            <pc:docMk/>
            <pc:sldMk cId="4050224086" sldId="308"/>
            <ac:spMk id="13" creationId="{778EA88F-DC14-4E4E-8619-F7B455E41A35}"/>
          </ac:spMkLst>
        </pc:spChg>
        <pc:spChg chg="mod">
          <ac:chgData name="Samuel Channon" userId="804ee3f5847f7371" providerId="LiveId" clId="{D5C91771-F44B-43A2-9360-7D484A4A376D}" dt="2019-10-30T21:24:46.144" v="4087" actId="1076"/>
          <ac:spMkLst>
            <pc:docMk/>
            <pc:sldMk cId="4050224086" sldId="308"/>
            <ac:spMk id="14" creationId="{A92FB8FA-FEC6-45A3-AFFA-D122973994CA}"/>
          </ac:spMkLst>
        </pc:spChg>
        <pc:picChg chg="add mod modCrop">
          <ac:chgData name="Samuel Channon" userId="804ee3f5847f7371" providerId="LiveId" clId="{D5C91771-F44B-43A2-9360-7D484A4A376D}" dt="2019-10-30T21:23:11.543" v="4063" actId="208"/>
          <ac:picMkLst>
            <pc:docMk/>
            <pc:sldMk cId="4050224086" sldId="308"/>
            <ac:picMk id="3" creationId="{1969FFEF-4C3B-48B4-8600-A52D7ADF1B1D}"/>
          </ac:picMkLst>
        </pc:picChg>
        <pc:picChg chg="add mod">
          <ac:chgData name="Samuel Channon" userId="804ee3f5847f7371" providerId="LiveId" clId="{D5C91771-F44B-43A2-9360-7D484A4A376D}" dt="2019-10-30T21:23:28.801" v="4067" actId="14100"/>
          <ac:picMkLst>
            <pc:docMk/>
            <pc:sldMk cId="4050224086" sldId="308"/>
            <ac:picMk id="4" creationId="{44C42AC9-1F51-46AF-8ECA-67ABD084407B}"/>
          </ac:picMkLst>
        </pc:picChg>
        <pc:picChg chg="del mod">
          <ac:chgData name="Samuel Channon" userId="804ee3f5847f7371" providerId="LiveId" clId="{D5C91771-F44B-43A2-9360-7D484A4A376D}" dt="2019-10-30T21:22:35.231" v="4056" actId="478"/>
          <ac:picMkLst>
            <pc:docMk/>
            <pc:sldMk cId="4050224086" sldId="308"/>
            <ac:picMk id="5" creationId="{9B9772AB-9728-4721-B263-0F711E01E966}"/>
          </ac:picMkLst>
        </pc:picChg>
        <pc:picChg chg="del">
          <ac:chgData name="Samuel Channon" userId="804ee3f5847f7371" providerId="LiveId" clId="{D5C91771-F44B-43A2-9360-7D484A4A376D}" dt="2019-10-30T21:22:35.675" v="4057" actId="478"/>
          <ac:picMkLst>
            <pc:docMk/>
            <pc:sldMk cId="4050224086" sldId="308"/>
            <ac:picMk id="6" creationId="{45053596-5B7B-4702-BEEE-8CCBEF2B061F}"/>
          </ac:picMkLst>
        </pc:picChg>
        <pc:cxnChg chg="mod">
          <ac:chgData name="Samuel Channon" userId="804ee3f5847f7371" providerId="LiveId" clId="{D5C91771-F44B-43A2-9360-7D484A4A376D}" dt="2019-10-30T21:23:31.396" v="4068" actId="14100"/>
          <ac:cxnSpMkLst>
            <pc:docMk/>
            <pc:sldMk cId="4050224086" sldId="308"/>
            <ac:cxnSpMk id="12" creationId="{20597CFF-0DCC-40F5-A8A0-E534B1161D89}"/>
          </ac:cxnSpMkLst>
        </pc:cxnChg>
      </pc:sldChg>
      <pc:sldChg chg="addSp delSp modSp add">
        <pc:chgData name="Samuel Channon" userId="804ee3f5847f7371" providerId="LiveId" clId="{D5C91771-F44B-43A2-9360-7D484A4A376D}" dt="2019-10-30T21:24:38.592" v="4085" actId="14100"/>
        <pc:sldMkLst>
          <pc:docMk/>
          <pc:sldMk cId="2517373524" sldId="309"/>
        </pc:sldMkLst>
        <pc:spChg chg="mod">
          <ac:chgData name="Samuel Channon" userId="804ee3f5847f7371" providerId="LiveId" clId="{D5C91771-F44B-43A2-9360-7D484A4A376D}" dt="2019-10-30T21:24:38.592" v="4085" actId="14100"/>
          <ac:spMkLst>
            <pc:docMk/>
            <pc:sldMk cId="2517373524" sldId="309"/>
            <ac:spMk id="13" creationId="{778EA88F-DC14-4E4E-8619-F7B455E41A35}"/>
          </ac:spMkLst>
        </pc:spChg>
        <pc:spChg chg="mod">
          <ac:chgData name="Samuel Channon" userId="804ee3f5847f7371" providerId="LiveId" clId="{D5C91771-F44B-43A2-9360-7D484A4A376D}" dt="2019-10-30T21:24:34.656" v="4083" actId="1076"/>
          <ac:spMkLst>
            <pc:docMk/>
            <pc:sldMk cId="2517373524" sldId="309"/>
            <ac:spMk id="14" creationId="{A92FB8FA-FEC6-45A3-AFFA-D122973994CA}"/>
          </ac:spMkLst>
        </pc:spChg>
        <pc:picChg chg="del">
          <ac:chgData name="Samuel Channon" userId="804ee3f5847f7371" providerId="LiveId" clId="{D5C91771-F44B-43A2-9360-7D484A4A376D}" dt="2019-10-30T21:23:38.276" v="4070" actId="478"/>
          <ac:picMkLst>
            <pc:docMk/>
            <pc:sldMk cId="2517373524" sldId="309"/>
            <ac:picMk id="3" creationId="{1969FFEF-4C3B-48B4-8600-A52D7ADF1B1D}"/>
          </ac:picMkLst>
        </pc:picChg>
        <pc:picChg chg="del">
          <ac:chgData name="Samuel Channon" userId="804ee3f5847f7371" providerId="LiveId" clId="{D5C91771-F44B-43A2-9360-7D484A4A376D}" dt="2019-10-30T21:23:38.603" v="4071" actId="478"/>
          <ac:picMkLst>
            <pc:docMk/>
            <pc:sldMk cId="2517373524" sldId="309"/>
            <ac:picMk id="4" creationId="{44C42AC9-1F51-46AF-8ECA-67ABD084407B}"/>
          </ac:picMkLst>
        </pc:picChg>
        <pc:picChg chg="add mod">
          <ac:chgData name="Samuel Channon" userId="804ee3f5847f7371" providerId="LiveId" clId="{D5C91771-F44B-43A2-9360-7D484A4A376D}" dt="2019-10-30T21:24:04.441" v="4076" actId="208"/>
          <ac:picMkLst>
            <pc:docMk/>
            <pc:sldMk cId="2517373524" sldId="309"/>
            <ac:picMk id="5" creationId="{438C54CD-0425-4A76-A9B0-57872BF3CCFD}"/>
          </ac:picMkLst>
        </pc:picChg>
        <pc:picChg chg="add mod">
          <ac:chgData name="Samuel Channon" userId="804ee3f5847f7371" providerId="LiveId" clId="{D5C91771-F44B-43A2-9360-7D484A4A376D}" dt="2019-10-30T21:24:29.609" v="4081" actId="208"/>
          <ac:picMkLst>
            <pc:docMk/>
            <pc:sldMk cId="2517373524" sldId="309"/>
            <ac:picMk id="6" creationId="{DDC5E13C-227F-4908-9E8C-2683C0BBD291}"/>
          </ac:picMkLst>
        </pc:picChg>
        <pc:cxnChg chg="mod">
          <ac:chgData name="Samuel Channon" userId="804ee3f5847f7371" providerId="LiveId" clId="{D5C91771-F44B-43A2-9360-7D484A4A376D}" dt="2019-10-30T21:24:32.840" v="4082" actId="14100"/>
          <ac:cxnSpMkLst>
            <pc:docMk/>
            <pc:sldMk cId="2517373524" sldId="309"/>
            <ac:cxnSpMk id="12" creationId="{20597CFF-0DCC-40F5-A8A0-E534B1161D89}"/>
          </ac:cxnSpMkLst>
        </pc:cxnChg>
      </pc:sldChg>
      <pc:sldChg chg="addSp delSp modSp add ord">
        <pc:chgData name="Samuel Channon" userId="804ee3f5847f7371" providerId="LiveId" clId="{D5C91771-F44B-43A2-9360-7D484A4A376D}" dt="2019-10-30T21:26:05.433" v="4111" actId="208"/>
        <pc:sldMkLst>
          <pc:docMk/>
          <pc:sldMk cId="1322731354" sldId="310"/>
        </pc:sldMkLst>
        <pc:spChg chg="mod">
          <ac:chgData name="Samuel Channon" userId="804ee3f5847f7371" providerId="LiveId" clId="{D5C91771-F44B-43A2-9360-7D484A4A376D}" dt="2019-10-30T21:25:18.062" v="4100" actId="20577"/>
          <ac:spMkLst>
            <pc:docMk/>
            <pc:sldMk cId="1322731354" sldId="310"/>
            <ac:spMk id="2" creationId="{2530C923-CCA4-4B72-B0A5-29EB60229BF2}"/>
          </ac:spMkLst>
        </pc:spChg>
        <pc:picChg chg="add mod">
          <ac:chgData name="Samuel Channon" userId="804ee3f5847f7371" providerId="LiveId" clId="{D5C91771-F44B-43A2-9360-7D484A4A376D}" dt="2019-10-30T21:25:42.955" v="4106" actId="208"/>
          <ac:picMkLst>
            <pc:docMk/>
            <pc:sldMk cId="1322731354" sldId="310"/>
            <ac:picMk id="3" creationId="{B4E46A99-7AAF-4E2C-A820-4D4192063BDD}"/>
          </ac:picMkLst>
        </pc:picChg>
        <pc:picChg chg="add mod">
          <ac:chgData name="Samuel Channon" userId="804ee3f5847f7371" providerId="LiveId" clId="{D5C91771-F44B-43A2-9360-7D484A4A376D}" dt="2019-10-30T21:26:05.433" v="4111" actId="208"/>
          <ac:picMkLst>
            <pc:docMk/>
            <pc:sldMk cId="1322731354" sldId="310"/>
            <ac:picMk id="4" creationId="{6DC6E18A-DD1E-423D-83E7-FAF8BDE576AC}"/>
          </ac:picMkLst>
        </pc:picChg>
        <pc:picChg chg="del">
          <ac:chgData name="Samuel Channon" userId="804ee3f5847f7371" providerId="LiveId" clId="{D5C91771-F44B-43A2-9360-7D484A4A376D}" dt="2019-10-30T21:25:21.519" v="4101" actId="478"/>
          <ac:picMkLst>
            <pc:docMk/>
            <pc:sldMk cId="1322731354" sldId="310"/>
            <ac:picMk id="5" creationId="{9B9772AB-9728-4721-B263-0F711E01E966}"/>
          </ac:picMkLst>
        </pc:picChg>
        <pc:picChg chg="del">
          <ac:chgData name="Samuel Channon" userId="804ee3f5847f7371" providerId="LiveId" clId="{D5C91771-F44B-43A2-9360-7D484A4A376D}" dt="2019-10-30T21:25:21.891" v="4102" actId="478"/>
          <ac:picMkLst>
            <pc:docMk/>
            <pc:sldMk cId="1322731354" sldId="310"/>
            <ac:picMk id="6" creationId="{45053596-5B7B-4702-BEEE-8CCBEF2B061F}"/>
          </ac:picMkLst>
        </pc:picChg>
      </pc:sldChg>
      <pc:sldChg chg="addSp delSp modSp add">
        <pc:chgData name="Samuel Channon" userId="804ee3f5847f7371" providerId="LiveId" clId="{D5C91771-F44B-43A2-9360-7D484A4A376D}" dt="2019-10-30T21:27:41.705" v="4140" actId="14100"/>
        <pc:sldMkLst>
          <pc:docMk/>
          <pc:sldMk cId="2902806780" sldId="311"/>
        </pc:sldMkLst>
        <pc:spChg chg="mod">
          <ac:chgData name="Samuel Channon" userId="804ee3f5847f7371" providerId="LiveId" clId="{D5C91771-F44B-43A2-9360-7D484A4A376D}" dt="2019-10-30T21:26:48.888" v="4119" actId="1076"/>
          <ac:spMkLst>
            <pc:docMk/>
            <pc:sldMk cId="2902806780" sldId="311"/>
            <ac:spMk id="8" creationId="{35A4D5AA-A3E6-43DD-B7DE-C2FA4383130A}"/>
          </ac:spMkLst>
        </pc:spChg>
        <pc:spChg chg="mod">
          <ac:chgData name="Samuel Channon" userId="804ee3f5847f7371" providerId="LiveId" clId="{D5C91771-F44B-43A2-9360-7D484A4A376D}" dt="2019-10-30T21:27:36.208" v="4138" actId="1076"/>
          <ac:spMkLst>
            <pc:docMk/>
            <pc:sldMk cId="2902806780" sldId="311"/>
            <ac:spMk id="11" creationId="{5C8DB24A-815E-4B5D-9196-6C7B212E2558}"/>
          </ac:spMkLst>
        </pc:spChg>
        <pc:spChg chg="mod">
          <ac:chgData name="Samuel Channon" userId="804ee3f5847f7371" providerId="LiveId" clId="{D5C91771-F44B-43A2-9360-7D484A4A376D}" dt="2019-10-30T21:27:24.400" v="4131" actId="1076"/>
          <ac:spMkLst>
            <pc:docMk/>
            <pc:sldMk cId="2902806780" sldId="311"/>
            <ac:spMk id="13" creationId="{778EA88F-DC14-4E4E-8619-F7B455E41A35}"/>
          </ac:spMkLst>
        </pc:spChg>
        <pc:spChg chg="mod">
          <ac:chgData name="Samuel Channon" userId="804ee3f5847f7371" providerId="LiveId" clId="{D5C91771-F44B-43A2-9360-7D484A4A376D}" dt="2019-10-30T21:27:27.449" v="4133" actId="1076"/>
          <ac:spMkLst>
            <pc:docMk/>
            <pc:sldMk cId="2902806780" sldId="311"/>
            <ac:spMk id="14" creationId="{A92FB8FA-FEC6-45A3-AFFA-D122973994CA}"/>
          </ac:spMkLst>
        </pc:spChg>
        <pc:picChg chg="del">
          <ac:chgData name="Samuel Channon" userId="804ee3f5847f7371" providerId="LiveId" clId="{D5C91771-F44B-43A2-9360-7D484A4A376D}" dt="2019-10-30T21:26:36.696" v="4113" actId="478"/>
          <ac:picMkLst>
            <pc:docMk/>
            <pc:sldMk cId="2902806780" sldId="311"/>
            <ac:picMk id="3" creationId="{B4E46A99-7AAF-4E2C-A820-4D4192063BDD}"/>
          </ac:picMkLst>
        </pc:picChg>
        <pc:picChg chg="del">
          <ac:chgData name="Samuel Channon" userId="804ee3f5847f7371" providerId="LiveId" clId="{D5C91771-F44B-43A2-9360-7D484A4A376D}" dt="2019-10-30T21:26:51.226" v="4120" actId="478"/>
          <ac:picMkLst>
            <pc:docMk/>
            <pc:sldMk cId="2902806780" sldId="311"/>
            <ac:picMk id="4" creationId="{6DC6E18A-DD1E-423D-83E7-FAF8BDE576AC}"/>
          </ac:picMkLst>
        </pc:picChg>
        <pc:picChg chg="add mod">
          <ac:chgData name="Samuel Channon" userId="804ee3f5847f7371" providerId="LiveId" clId="{D5C91771-F44B-43A2-9360-7D484A4A376D}" dt="2019-10-30T21:27:22.784" v="4130" actId="1076"/>
          <ac:picMkLst>
            <pc:docMk/>
            <pc:sldMk cId="2902806780" sldId="311"/>
            <ac:picMk id="5" creationId="{0DA50A1F-A984-4CBA-9B73-F3ED58147ADA}"/>
          </ac:picMkLst>
        </pc:picChg>
        <pc:picChg chg="add mod">
          <ac:chgData name="Samuel Channon" userId="804ee3f5847f7371" providerId="LiveId" clId="{D5C91771-F44B-43A2-9360-7D484A4A376D}" dt="2019-10-30T21:27:34.512" v="4137" actId="1076"/>
          <ac:picMkLst>
            <pc:docMk/>
            <pc:sldMk cId="2902806780" sldId="311"/>
            <ac:picMk id="7" creationId="{EA071395-93B3-4ABD-92CB-183ED6C6C2FB}"/>
          </ac:picMkLst>
        </pc:picChg>
        <pc:cxnChg chg="mod">
          <ac:chgData name="Samuel Channon" userId="804ee3f5847f7371" providerId="LiveId" clId="{D5C91771-F44B-43A2-9360-7D484A4A376D}" dt="2019-10-30T21:27:41.705" v="4140" actId="14100"/>
          <ac:cxnSpMkLst>
            <pc:docMk/>
            <pc:sldMk cId="2902806780" sldId="311"/>
            <ac:cxnSpMk id="12" creationId="{20597CFF-0DCC-40F5-A8A0-E534B1161D89}"/>
          </ac:cxnSpMkLst>
        </pc:cxnChg>
        <pc:cxnChg chg="add mod">
          <ac:chgData name="Samuel Channon" userId="804ee3f5847f7371" providerId="LiveId" clId="{D5C91771-F44B-43A2-9360-7D484A4A376D}" dt="2019-10-30T21:27:01.593" v="4126" actId="14100"/>
          <ac:cxnSpMkLst>
            <pc:docMk/>
            <pc:sldMk cId="2902806780" sldId="311"/>
            <ac:cxnSpMk id="15" creationId="{6CA256D4-1939-4928-87B5-0D4340077C41}"/>
          </ac:cxnSpMkLst>
        </pc:cxnChg>
      </pc:sldChg>
      <pc:sldChg chg="addSp delSp modSp add">
        <pc:chgData name="Samuel Channon" userId="804ee3f5847f7371" providerId="LiveId" clId="{D5C91771-F44B-43A2-9360-7D484A4A376D}" dt="2019-10-30T21:30:29.352" v="4430" actId="20577"/>
        <pc:sldMkLst>
          <pc:docMk/>
          <pc:sldMk cId="3576781847" sldId="312"/>
        </pc:sldMkLst>
        <pc:spChg chg="mod">
          <ac:chgData name="Samuel Channon" userId="804ee3f5847f7371" providerId="LiveId" clId="{D5C91771-F44B-43A2-9360-7D484A4A376D}" dt="2019-10-30T21:28:42.003" v="4153" actId="20577"/>
          <ac:spMkLst>
            <pc:docMk/>
            <pc:sldMk cId="3576781847" sldId="312"/>
            <ac:spMk id="2" creationId="{2530C923-CCA4-4B72-B0A5-29EB60229BF2}"/>
          </ac:spMkLst>
        </pc:spChg>
        <pc:spChg chg="del">
          <ac:chgData name="Samuel Channon" userId="804ee3f5847f7371" providerId="LiveId" clId="{D5C91771-F44B-43A2-9360-7D484A4A376D}" dt="2019-10-30T21:29:00.759" v="4157" actId="478"/>
          <ac:spMkLst>
            <pc:docMk/>
            <pc:sldMk cId="3576781847" sldId="312"/>
            <ac:spMk id="8" creationId="{35A4D5AA-A3E6-43DD-B7DE-C2FA4383130A}"/>
          </ac:spMkLst>
        </pc:spChg>
        <pc:spChg chg="add mod">
          <ac:chgData name="Samuel Channon" userId="804ee3f5847f7371" providerId="LiveId" clId="{D5C91771-F44B-43A2-9360-7D484A4A376D}" dt="2019-10-30T21:30:29.352" v="4430" actId="20577"/>
          <ac:spMkLst>
            <pc:docMk/>
            <pc:sldMk cId="3576781847" sldId="312"/>
            <ac:spMk id="10" creationId="{4429851F-DB6C-4CCC-ABB2-607B7A0ECFCF}"/>
          </ac:spMkLst>
        </pc:spChg>
        <pc:spChg chg="del">
          <ac:chgData name="Samuel Channon" userId="804ee3f5847f7371" providerId="LiveId" clId="{D5C91771-F44B-43A2-9360-7D484A4A376D}" dt="2019-10-30T21:29:00.759" v="4157" actId="478"/>
          <ac:spMkLst>
            <pc:docMk/>
            <pc:sldMk cId="3576781847" sldId="312"/>
            <ac:spMk id="11" creationId="{5C8DB24A-815E-4B5D-9196-6C7B212E2558}"/>
          </ac:spMkLst>
        </pc:spChg>
        <pc:spChg chg="del">
          <ac:chgData name="Samuel Channon" userId="804ee3f5847f7371" providerId="LiveId" clId="{D5C91771-F44B-43A2-9360-7D484A4A376D}" dt="2019-10-30T21:29:00.759" v="4157" actId="478"/>
          <ac:spMkLst>
            <pc:docMk/>
            <pc:sldMk cId="3576781847" sldId="312"/>
            <ac:spMk id="13" creationId="{778EA88F-DC14-4E4E-8619-F7B455E41A35}"/>
          </ac:spMkLst>
        </pc:spChg>
        <pc:spChg chg="del">
          <ac:chgData name="Samuel Channon" userId="804ee3f5847f7371" providerId="LiveId" clId="{D5C91771-F44B-43A2-9360-7D484A4A376D}" dt="2019-10-30T21:29:00.759" v="4157" actId="478"/>
          <ac:spMkLst>
            <pc:docMk/>
            <pc:sldMk cId="3576781847" sldId="312"/>
            <ac:spMk id="14" creationId="{A92FB8FA-FEC6-45A3-AFFA-D122973994CA}"/>
          </ac:spMkLst>
        </pc:spChg>
        <pc:picChg chg="del">
          <ac:chgData name="Samuel Channon" userId="804ee3f5847f7371" providerId="LiveId" clId="{D5C91771-F44B-43A2-9360-7D484A4A376D}" dt="2019-10-30T21:29:00.759" v="4157" actId="478"/>
          <ac:picMkLst>
            <pc:docMk/>
            <pc:sldMk cId="3576781847" sldId="312"/>
            <ac:picMk id="5" creationId="{438C54CD-0425-4A76-A9B0-57872BF3CCFD}"/>
          </ac:picMkLst>
        </pc:picChg>
        <pc:picChg chg="del">
          <ac:chgData name="Samuel Channon" userId="804ee3f5847f7371" providerId="LiveId" clId="{D5C91771-F44B-43A2-9360-7D484A4A376D}" dt="2019-10-30T21:29:00.759" v="4157" actId="478"/>
          <ac:picMkLst>
            <pc:docMk/>
            <pc:sldMk cId="3576781847" sldId="312"/>
            <ac:picMk id="6" creationId="{DDC5E13C-227F-4908-9E8C-2683C0BBD291}"/>
          </ac:picMkLst>
        </pc:picChg>
        <pc:cxnChg chg="del">
          <ac:chgData name="Samuel Channon" userId="804ee3f5847f7371" providerId="LiveId" clId="{D5C91771-F44B-43A2-9360-7D484A4A376D}" dt="2019-10-30T21:29:00.759" v="4157" actId="478"/>
          <ac:cxnSpMkLst>
            <pc:docMk/>
            <pc:sldMk cId="3576781847" sldId="312"/>
            <ac:cxnSpMk id="12" creationId="{20597CFF-0DCC-40F5-A8A0-E534B1161D89}"/>
          </ac:cxnSpMkLst>
        </pc:cxnChg>
      </pc:sldChg>
      <pc:sldChg chg="addSp delSp modSp add">
        <pc:chgData name="Samuel Channon" userId="804ee3f5847f7371" providerId="LiveId" clId="{D5C91771-F44B-43A2-9360-7D484A4A376D}" dt="2019-10-30T21:31:44.145" v="4544" actId="1076"/>
        <pc:sldMkLst>
          <pc:docMk/>
          <pc:sldMk cId="2752093845" sldId="313"/>
        </pc:sldMkLst>
        <pc:spChg chg="del">
          <ac:chgData name="Samuel Channon" userId="804ee3f5847f7371" providerId="LiveId" clId="{D5C91771-F44B-43A2-9360-7D484A4A376D}" dt="2019-10-30T21:28:48.070" v="4155" actId="478"/>
          <ac:spMkLst>
            <pc:docMk/>
            <pc:sldMk cId="2752093845" sldId="313"/>
            <ac:spMk id="8" creationId="{35A4D5AA-A3E6-43DD-B7DE-C2FA4383130A}"/>
          </ac:spMkLst>
        </pc:spChg>
        <pc:spChg chg="del">
          <ac:chgData name="Samuel Channon" userId="804ee3f5847f7371" providerId="LiveId" clId="{D5C91771-F44B-43A2-9360-7D484A4A376D}" dt="2019-10-30T21:28:48.070" v="4155" actId="478"/>
          <ac:spMkLst>
            <pc:docMk/>
            <pc:sldMk cId="2752093845" sldId="313"/>
            <ac:spMk id="11" creationId="{5C8DB24A-815E-4B5D-9196-6C7B212E2558}"/>
          </ac:spMkLst>
        </pc:spChg>
        <pc:spChg chg="del">
          <ac:chgData name="Samuel Channon" userId="804ee3f5847f7371" providerId="LiveId" clId="{D5C91771-F44B-43A2-9360-7D484A4A376D}" dt="2019-10-30T21:28:48.070" v="4155" actId="478"/>
          <ac:spMkLst>
            <pc:docMk/>
            <pc:sldMk cId="2752093845" sldId="313"/>
            <ac:spMk id="13" creationId="{778EA88F-DC14-4E4E-8619-F7B455E41A35}"/>
          </ac:spMkLst>
        </pc:spChg>
        <pc:spChg chg="del">
          <ac:chgData name="Samuel Channon" userId="804ee3f5847f7371" providerId="LiveId" clId="{D5C91771-F44B-43A2-9360-7D484A4A376D}" dt="2019-10-30T21:28:48.070" v="4155" actId="478"/>
          <ac:spMkLst>
            <pc:docMk/>
            <pc:sldMk cId="2752093845" sldId="313"/>
            <ac:spMk id="14" creationId="{A92FB8FA-FEC6-45A3-AFFA-D122973994CA}"/>
          </ac:spMkLst>
        </pc:spChg>
        <pc:spChg chg="add mod">
          <ac:chgData name="Samuel Channon" userId="804ee3f5847f7371" providerId="LiveId" clId="{D5C91771-F44B-43A2-9360-7D484A4A376D}" dt="2019-10-30T21:31:44.145" v="4544" actId="1076"/>
          <ac:spMkLst>
            <pc:docMk/>
            <pc:sldMk cId="2752093845" sldId="313"/>
            <ac:spMk id="15" creationId="{02EAC909-6EE4-45D8-B1DB-965555882924}"/>
          </ac:spMkLst>
        </pc:spChg>
        <pc:spChg chg="add mod">
          <ac:chgData name="Samuel Channon" userId="804ee3f5847f7371" providerId="LiveId" clId="{D5C91771-F44B-43A2-9360-7D484A4A376D}" dt="2019-10-30T21:31:38.408" v="4541" actId="1076"/>
          <ac:spMkLst>
            <pc:docMk/>
            <pc:sldMk cId="2752093845" sldId="313"/>
            <ac:spMk id="18" creationId="{0717E07D-E0B5-4C7F-8A3C-20D8EA7C359A}"/>
          </ac:spMkLst>
        </pc:spChg>
        <pc:picChg chg="add mod modCrop">
          <ac:chgData name="Samuel Channon" userId="804ee3f5847f7371" providerId="LiveId" clId="{D5C91771-F44B-43A2-9360-7D484A4A376D}" dt="2019-10-30T21:31:35.433" v="4540" actId="732"/>
          <ac:picMkLst>
            <pc:docMk/>
            <pc:sldMk cId="2752093845" sldId="313"/>
            <ac:picMk id="3" creationId="{58E76136-20CB-4447-BD33-D29F02AD5957}"/>
          </ac:picMkLst>
        </pc:picChg>
        <pc:picChg chg="del">
          <ac:chgData name="Samuel Channon" userId="804ee3f5847f7371" providerId="LiveId" clId="{D5C91771-F44B-43A2-9360-7D484A4A376D}" dt="2019-10-30T21:28:48.070" v="4155" actId="478"/>
          <ac:picMkLst>
            <pc:docMk/>
            <pc:sldMk cId="2752093845" sldId="313"/>
            <ac:picMk id="5" creationId="{438C54CD-0425-4A76-A9B0-57872BF3CCFD}"/>
          </ac:picMkLst>
        </pc:picChg>
        <pc:picChg chg="del">
          <ac:chgData name="Samuel Channon" userId="804ee3f5847f7371" providerId="LiveId" clId="{D5C91771-F44B-43A2-9360-7D484A4A376D}" dt="2019-10-30T21:28:48.070" v="4155" actId="478"/>
          <ac:picMkLst>
            <pc:docMk/>
            <pc:sldMk cId="2752093845" sldId="313"/>
            <ac:picMk id="6" creationId="{DDC5E13C-227F-4908-9E8C-2683C0BBD291}"/>
          </ac:picMkLst>
        </pc:picChg>
        <pc:cxnChg chg="del">
          <ac:chgData name="Samuel Channon" userId="804ee3f5847f7371" providerId="LiveId" clId="{D5C91771-F44B-43A2-9360-7D484A4A376D}" dt="2019-10-30T21:28:48.070" v="4155" actId="478"/>
          <ac:cxnSpMkLst>
            <pc:docMk/>
            <pc:sldMk cId="2752093845" sldId="313"/>
            <ac:cxnSpMk id="12" creationId="{20597CFF-0DCC-40F5-A8A0-E534B1161D89}"/>
          </ac:cxnSpMkLst>
        </pc:cxnChg>
        <pc:cxnChg chg="add mod">
          <ac:chgData name="Samuel Channon" userId="804ee3f5847f7371" providerId="LiveId" clId="{D5C91771-F44B-43A2-9360-7D484A4A376D}" dt="2019-10-30T21:31:42.501" v="4543" actId="14100"/>
          <ac:cxnSpMkLst>
            <pc:docMk/>
            <pc:sldMk cId="2752093845" sldId="313"/>
            <ac:cxnSpMk id="16" creationId="{D476FF93-30C0-49C2-B550-EE66525BFCA4}"/>
          </ac:cxnSpMkLst>
        </pc:cxnChg>
        <pc:cxnChg chg="add mod">
          <ac:chgData name="Samuel Channon" userId="804ee3f5847f7371" providerId="LiveId" clId="{D5C91771-F44B-43A2-9360-7D484A4A376D}" dt="2019-10-30T21:31:40.168" v="4542" actId="14100"/>
          <ac:cxnSpMkLst>
            <pc:docMk/>
            <pc:sldMk cId="2752093845" sldId="313"/>
            <ac:cxnSpMk id="17" creationId="{D0102474-9403-447A-8E84-95FE4C537F03}"/>
          </ac:cxnSpMkLst>
        </pc:cxnChg>
      </pc:sldChg>
      <pc:sldChg chg="addSp delSp modSp add">
        <pc:chgData name="Samuel Channon" userId="804ee3f5847f7371" providerId="LiveId" clId="{D5C91771-F44B-43A2-9360-7D484A4A376D}" dt="2019-10-30T21:32:24.072" v="4554" actId="1076"/>
        <pc:sldMkLst>
          <pc:docMk/>
          <pc:sldMk cId="2561271678" sldId="314"/>
        </pc:sldMkLst>
        <pc:spChg chg="mod">
          <ac:chgData name="Samuel Channon" userId="804ee3f5847f7371" providerId="LiveId" clId="{D5C91771-F44B-43A2-9360-7D484A4A376D}" dt="2019-10-30T21:31:56.056" v="4552" actId="20577"/>
          <ac:spMkLst>
            <pc:docMk/>
            <pc:sldMk cId="2561271678" sldId="314"/>
            <ac:spMk id="2" creationId="{2530C923-CCA4-4B72-B0A5-29EB60229BF2}"/>
          </ac:spMkLst>
        </pc:spChg>
        <pc:spChg chg="del">
          <ac:chgData name="Samuel Channon" userId="804ee3f5847f7371" providerId="LiveId" clId="{D5C91771-F44B-43A2-9360-7D484A4A376D}" dt="2019-10-30T21:31:52.733" v="4546" actId="478"/>
          <ac:spMkLst>
            <pc:docMk/>
            <pc:sldMk cId="2561271678" sldId="314"/>
            <ac:spMk id="15" creationId="{02EAC909-6EE4-45D8-B1DB-965555882924}"/>
          </ac:spMkLst>
        </pc:spChg>
        <pc:spChg chg="del">
          <ac:chgData name="Samuel Channon" userId="804ee3f5847f7371" providerId="LiveId" clId="{D5C91771-F44B-43A2-9360-7D484A4A376D}" dt="2019-10-30T21:31:52.733" v="4546" actId="478"/>
          <ac:spMkLst>
            <pc:docMk/>
            <pc:sldMk cId="2561271678" sldId="314"/>
            <ac:spMk id="18" creationId="{0717E07D-E0B5-4C7F-8A3C-20D8EA7C359A}"/>
          </ac:spMkLst>
        </pc:spChg>
        <pc:picChg chg="del">
          <ac:chgData name="Samuel Channon" userId="804ee3f5847f7371" providerId="LiveId" clId="{D5C91771-F44B-43A2-9360-7D484A4A376D}" dt="2019-10-30T21:31:52.733" v="4546" actId="478"/>
          <ac:picMkLst>
            <pc:docMk/>
            <pc:sldMk cId="2561271678" sldId="314"/>
            <ac:picMk id="3" creationId="{58E76136-20CB-4447-BD33-D29F02AD5957}"/>
          </ac:picMkLst>
        </pc:picChg>
        <pc:picChg chg="add mod">
          <ac:chgData name="Samuel Channon" userId="804ee3f5847f7371" providerId="LiveId" clId="{D5C91771-F44B-43A2-9360-7D484A4A376D}" dt="2019-10-30T21:32:24.072" v="4554" actId="1076"/>
          <ac:picMkLst>
            <pc:docMk/>
            <pc:sldMk cId="2561271678" sldId="314"/>
            <ac:picMk id="4" creationId="{BB972111-0D1E-4E62-9606-DDD3329C7E2C}"/>
          </ac:picMkLst>
        </pc:picChg>
        <pc:cxnChg chg="del">
          <ac:chgData name="Samuel Channon" userId="804ee3f5847f7371" providerId="LiveId" clId="{D5C91771-F44B-43A2-9360-7D484A4A376D}" dt="2019-10-30T21:31:52.733" v="4546" actId="478"/>
          <ac:cxnSpMkLst>
            <pc:docMk/>
            <pc:sldMk cId="2561271678" sldId="314"/>
            <ac:cxnSpMk id="16" creationId="{D476FF93-30C0-49C2-B550-EE66525BFCA4}"/>
          </ac:cxnSpMkLst>
        </pc:cxnChg>
        <pc:cxnChg chg="del">
          <ac:chgData name="Samuel Channon" userId="804ee3f5847f7371" providerId="LiveId" clId="{D5C91771-F44B-43A2-9360-7D484A4A376D}" dt="2019-10-30T21:31:52.733" v="4546" actId="478"/>
          <ac:cxnSpMkLst>
            <pc:docMk/>
            <pc:sldMk cId="2561271678" sldId="314"/>
            <ac:cxnSpMk id="17" creationId="{D0102474-9403-447A-8E84-95FE4C537F03}"/>
          </ac:cxnSpMkLst>
        </pc:cxnChg>
      </pc:sldChg>
      <pc:sldChg chg="addSp delSp modSp add">
        <pc:chgData name="Samuel Channon" userId="804ee3f5847f7371" providerId="LiveId" clId="{D5C91771-F44B-43A2-9360-7D484A4A376D}" dt="2019-10-30T21:33:01.496" v="4563" actId="1076"/>
        <pc:sldMkLst>
          <pc:docMk/>
          <pc:sldMk cId="1962172351" sldId="315"/>
        </pc:sldMkLst>
        <pc:spChg chg="mod">
          <ac:chgData name="Samuel Channon" userId="804ee3f5847f7371" providerId="LiveId" clId="{D5C91771-F44B-43A2-9360-7D484A4A376D}" dt="2019-10-30T21:32:28.641" v="4558" actId="20577"/>
          <ac:spMkLst>
            <pc:docMk/>
            <pc:sldMk cId="1962172351" sldId="315"/>
            <ac:spMk id="2" creationId="{2530C923-CCA4-4B72-B0A5-29EB60229BF2}"/>
          </ac:spMkLst>
        </pc:spChg>
        <pc:picChg chg="add mod">
          <ac:chgData name="Samuel Channon" userId="804ee3f5847f7371" providerId="LiveId" clId="{D5C91771-F44B-43A2-9360-7D484A4A376D}" dt="2019-10-30T21:33:01.496" v="4563" actId="1076"/>
          <ac:picMkLst>
            <pc:docMk/>
            <pc:sldMk cId="1962172351" sldId="315"/>
            <ac:picMk id="3" creationId="{255EC0C4-8E65-4874-AA2A-D5C276CDC310}"/>
          </ac:picMkLst>
        </pc:picChg>
        <pc:picChg chg="del">
          <ac:chgData name="Samuel Channon" userId="804ee3f5847f7371" providerId="LiveId" clId="{D5C91771-F44B-43A2-9360-7D484A4A376D}" dt="2019-10-30T21:32:30.334" v="4559" actId="478"/>
          <ac:picMkLst>
            <pc:docMk/>
            <pc:sldMk cId="1962172351" sldId="315"/>
            <ac:picMk id="4" creationId="{BB972111-0D1E-4E62-9606-DDD3329C7E2C}"/>
          </ac:picMkLst>
        </pc:picChg>
      </pc:sldChg>
      <pc:sldChg chg="addSp delSp modSp add">
        <pc:chgData name="Samuel Channon" userId="804ee3f5847f7371" providerId="LiveId" clId="{D5C91771-F44B-43A2-9360-7D484A4A376D}" dt="2019-10-30T21:33:37.833" v="4572" actId="1076"/>
        <pc:sldMkLst>
          <pc:docMk/>
          <pc:sldMk cId="3892869719" sldId="316"/>
        </pc:sldMkLst>
        <pc:spChg chg="mod">
          <ac:chgData name="Samuel Channon" userId="804ee3f5847f7371" providerId="LiveId" clId="{D5C91771-F44B-43A2-9360-7D484A4A376D}" dt="2019-10-30T21:33:05.997" v="4569" actId="6549"/>
          <ac:spMkLst>
            <pc:docMk/>
            <pc:sldMk cId="3892869719" sldId="316"/>
            <ac:spMk id="2" creationId="{2530C923-CCA4-4B72-B0A5-29EB60229BF2}"/>
          </ac:spMkLst>
        </pc:spChg>
        <pc:picChg chg="del">
          <ac:chgData name="Samuel Channon" userId="804ee3f5847f7371" providerId="LiveId" clId="{D5C91771-F44B-43A2-9360-7D484A4A376D}" dt="2019-10-30T21:33:07.203" v="4570" actId="478"/>
          <ac:picMkLst>
            <pc:docMk/>
            <pc:sldMk cId="3892869719" sldId="316"/>
            <ac:picMk id="3" creationId="{255EC0C4-8E65-4874-AA2A-D5C276CDC310}"/>
          </ac:picMkLst>
        </pc:picChg>
        <pc:picChg chg="add mod">
          <ac:chgData name="Samuel Channon" userId="804ee3f5847f7371" providerId="LiveId" clId="{D5C91771-F44B-43A2-9360-7D484A4A376D}" dt="2019-10-30T21:33:37.833" v="4572" actId="1076"/>
          <ac:picMkLst>
            <pc:docMk/>
            <pc:sldMk cId="3892869719" sldId="316"/>
            <ac:picMk id="4" creationId="{F77773E7-B245-4AB8-AB87-43D9CF762D17}"/>
          </ac:picMkLst>
        </pc:picChg>
      </pc:sldChg>
      <pc:sldChg chg="modSp add ord">
        <pc:chgData name="Samuel Channon" userId="804ee3f5847f7371" providerId="LiveId" clId="{D5C91771-F44B-43A2-9360-7D484A4A376D}" dt="2019-10-30T21:53:11.963" v="5129" actId="20577"/>
        <pc:sldMkLst>
          <pc:docMk/>
          <pc:sldMk cId="3452977987" sldId="317"/>
        </pc:sldMkLst>
        <pc:spChg chg="mod">
          <ac:chgData name="Samuel Channon" userId="804ee3f5847f7371" providerId="LiveId" clId="{D5C91771-F44B-43A2-9360-7D484A4A376D}" dt="2019-10-30T21:53:11.963" v="5129" actId="20577"/>
          <ac:spMkLst>
            <pc:docMk/>
            <pc:sldMk cId="3452977987" sldId="317"/>
            <ac:spMk id="10" creationId="{4429851F-DB6C-4CCC-ABB2-607B7A0ECFCF}"/>
          </ac:spMkLst>
        </pc:spChg>
      </pc:sldChg>
      <pc:sldChg chg="modSp add">
        <pc:chgData name="Samuel Channon" userId="804ee3f5847f7371" providerId="LiveId" clId="{D5C91771-F44B-43A2-9360-7D484A4A376D}" dt="2019-10-30T22:00:14.318" v="5524"/>
        <pc:sldMkLst>
          <pc:docMk/>
          <pc:sldMk cId="2818576178" sldId="318"/>
        </pc:sldMkLst>
        <pc:spChg chg="mod">
          <ac:chgData name="Samuel Channon" userId="804ee3f5847f7371" providerId="LiveId" clId="{D5C91771-F44B-43A2-9360-7D484A4A376D}" dt="2019-10-30T22:00:14.318" v="5524"/>
          <ac:spMkLst>
            <pc:docMk/>
            <pc:sldMk cId="2818576178" sldId="318"/>
            <ac:spMk id="2" creationId="{2530C923-CCA4-4B72-B0A5-29EB60229BF2}"/>
          </ac:spMkLst>
        </pc:spChg>
        <pc:spChg chg="mod">
          <ac:chgData name="Samuel Channon" userId="804ee3f5847f7371" providerId="LiveId" clId="{D5C91771-F44B-43A2-9360-7D484A4A376D}" dt="2019-10-30T21:45:10.930" v="4976" actId="20577"/>
          <ac:spMkLst>
            <pc:docMk/>
            <pc:sldMk cId="2818576178" sldId="318"/>
            <ac:spMk id="10" creationId="{4429851F-DB6C-4CCC-ABB2-607B7A0ECFCF}"/>
          </ac:spMkLst>
        </pc:spChg>
      </pc:sldChg>
      <pc:sldChg chg="addSp modSp add">
        <pc:chgData name="Samuel Channon" userId="804ee3f5847f7371" providerId="LiveId" clId="{D5C91771-F44B-43A2-9360-7D484A4A376D}" dt="2019-10-30T22:00:09.645" v="5523"/>
        <pc:sldMkLst>
          <pc:docMk/>
          <pc:sldMk cId="2916199526" sldId="319"/>
        </pc:sldMkLst>
        <pc:spChg chg="mod">
          <ac:chgData name="Samuel Channon" userId="804ee3f5847f7371" providerId="LiveId" clId="{D5C91771-F44B-43A2-9360-7D484A4A376D}" dt="2019-10-30T22:00:09.645" v="5523"/>
          <ac:spMkLst>
            <pc:docMk/>
            <pc:sldMk cId="2916199526" sldId="319"/>
            <ac:spMk id="2" creationId="{2530C923-CCA4-4B72-B0A5-29EB60229BF2}"/>
          </ac:spMkLst>
        </pc:spChg>
        <pc:spChg chg="mod">
          <ac:chgData name="Samuel Channon" userId="804ee3f5847f7371" providerId="LiveId" clId="{D5C91771-F44B-43A2-9360-7D484A4A376D}" dt="2019-10-30T21:54:09.002" v="5239" actId="20577"/>
          <ac:spMkLst>
            <pc:docMk/>
            <pc:sldMk cId="2916199526" sldId="319"/>
            <ac:spMk id="10" creationId="{4429851F-DB6C-4CCC-ABB2-607B7A0ECFCF}"/>
          </ac:spMkLst>
        </pc:spChg>
        <pc:picChg chg="add mod modCrop">
          <ac:chgData name="Samuel Channon" userId="804ee3f5847f7371" providerId="LiveId" clId="{D5C91771-F44B-43A2-9360-7D484A4A376D}" dt="2019-10-30T21:54:22.200" v="5245" actId="1076"/>
          <ac:picMkLst>
            <pc:docMk/>
            <pc:sldMk cId="2916199526" sldId="319"/>
            <ac:picMk id="3" creationId="{F2C8117E-1D83-4028-908A-397F1B79D5F1}"/>
          </ac:picMkLst>
        </pc:picChg>
        <pc:cxnChg chg="add mod">
          <ac:chgData name="Samuel Channon" userId="804ee3f5847f7371" providerId="LiveId" clId="{D5C91771-F44B-43A2-9360-7D484A4A376D}" dt="2019-10-30T21:55:21.072" v="5249" actId="14100"/>
          <ac:cxnSpMkLst>
            <pc:docMk/>
            <pc:sldMk cId="2916199526" sldId="319"/>
            <ac:cxnSpMk id="5" creationId="{BE642437-A517-4ADC-B905-A7EF928A1293}"/>
          </ac:cxnSpMkLst>
        </pc:cxnChg>
      </pc:sldChg>
      <pc:sldChg chg="addSp delSp modSp add">
        <pc:chgData name="Samuel Channon" userId="804ee3f5847f7371" providerId="LiveId" clId="{D5C91771-F44B-43A2-9360-7D484A4A376D}" dt="2019-10-30T22:00:03.414" v="5522"/>
        <pc:sldMkLst>
          <pc:docMk/>
          <pc:sldMk cId="2382085573" sldId="320"/>
        </pc:sldMkLst>
        <pc:spChg chg="mod">
          <ac:chgData name="Samuel Channon" userId="804ee3f5847f7371" providerId="LiveId" clId="{D5C91771-F44B-43A2-9360-7D484A4A376D}" dt="2019-10-30T22:00:03.414" v="5522"/>
          <ac:spMkLst>
            <pc:docMk/>
            <pc:sldMk cId="2382085573" sldId="320"/>
            <ac:spMk id="2" creationId="{2530C923-CCA4-4B72-B0A5-29EB60229BF2}"/>
          </ac:spMkLst>
        </pc:spChg>
        <pc:spChg chg="mod">
          <ac:chgData name="Samuel Channon" userId="804ee3f5847f7371" providerId="LiveId" clId="{D5C91771-F44B-43A2-9360-7D484A4A376D}" dt="2019-10-30T21:56:43.855" v="5289" actId="20577"/>
          <ac:spMkLst>
            <pc:docMk/>
            <pc:sldMk cId="2382085573" sldId="320"/>
            <ac:spMk id="10" creationId="{4429851F-DB6C-4CCC-ABB2-607B7A0ECFCF}"/>
          </ac:spMkLst>
        </pc:spChg>
        <pc:picChg chg="del">
          <ac:chgData name="Samuel Channon" userId="804ee3f5847f7371" providerId="LiveId" clId="{D5C91771-F44B-43A2-9360-7D484A4A376D}" dt="2019-10-30T21:56:25.863" v="5251" actId="478"/>
          <ac:picMkLst>
            <pc:docMk/>
            <pc:sldMk cId="2382085573" sldId="320"/>
            <ac:picMk id="3" creationId="{F2C8117E-1D83-4028-908A-397F1B79D5F1}"/>
          </ac:picMkLst>
        </pc:picChg>
        <pc:picChg chg="add mod">
          <ac:chgData name="Samuel Channon" userId="804ee3f5847f7371" providerId="LiveId" clId="{D5C91771-F44B-43A2-9360-7D484A4A376D}" dt="2019-10-30T21:56:47.832" v="5291" actId="1076"/>
          <ac:picMkLst>
            <pc:docMk/>
            <pc:sldMk cId="2382085573" sldId="320"/>
            <ac:picMk id="4" creationId="{585E8481-715E-4E62-8590-C331810A5399}"/>
          </ac:picMkLst>
        </pc:picChg>
        <pc:cxnChg chg="del">
          <ac:chgData name="Samuel Channon" userId="804ee3f5847f7371" providerId="LiveId" clId="{D5C91771-F44B-43A2-9360-7D484A4A376D}" dt="2019-10-30T21:56:32.303" v="5255" actId="478"/>
          <ac:cxnSpMkLst>
            <pc:docMk/>
            <pc:sldMk cId="2382085573" sldId="320"/>
            <ac:cxnSpMk id="5" creationId="{BE642437-A517-4ADC-B905-A7EF928A1293}"/>
          </ac:cxnSpMkLst>
        </pc:cxnChg>
      </pc:sldChg>
      <pc:sldChg chg="addSp delSp modSp add">
        <pc:chgData name="Samuel Channon" userId="804ee3f5847f7371" providerId="LiveId" clId="{D5C91771-F44B-43A2-9360-7D484A4A376D}" dt="2019-10-30T21:59:56.245" v="5520" actId="20577"/>
        <pc:sldMkLst>
          <pc:docMk/>
          <pc:sldMk cId="2345289993" sldId="321"/>
        </pc:sldMkLst>
        <pc:spChg chg="mod">
          <ac:chgData name="Samuel Channon" userId="804ee3f5847f7371" providerId="LiveId" clId="{D5C91771-F44B-43A2-9360-7D484A4A376D}" dt="2019-10-30T21:59:56.245" v="5520" actId="20577"/>
          <ac:spMkLst>
            <pc:docMk/>
            <pc:sldMk cId="2345289993" sldId="321"/>
            <ac:spMk id="2" creationId="{2530C923-CCA4-4B72-B0A5-29EB60229BF2}"/>
          </ac:spMkLst>
        </pc:spChg>
        <pc:spChg chg="mod">
          <ac:chgData name="Samuel Channon" userId="804ee3f5847f7371" providerId="LiveId" clId="{D5C91771-F44B-43A2-9360-7D484A4A376D}" dt="2019-10-30T21:59:24.762" v="5510" actId="20577"/>
          <ac:spMkLst>
            <pc:docMk/>
            <pc:sldMk cId="2345289993" sldId="321"/>
            <ac:spMk id="10" creationId="{4429851F-DB6C-4CCC-ABB2-607B7A0ECFCF}"/>
          </ac:spMkLst>
        </pc:spChg>
        <pc:picChg chg="add del mod">
          <ac:chgData name="Samuel Channon" userId="804ee3f5847f7371" providerId="LiveId" clId="{D5C91771-F44B-43A2-9360-7D484A4A376D}" dt="2019-10-30T21:58:30.007" v="5352" actId="478"/>
          <ac:picMkLst>
            <pc:docMk/>
            <pc:sldMk cId="2345289993" sldId="321"/>
            <ac:picMk id="3" creationId="{7959074E-FEC1-4874-9E7A-48EDAC05FA98}"/>
          </ac:picMkLst>
        </pc:picChg>
        <pc:picChg chg="del mod">
          <ac:chgData name="Samuel Channon" userId="804ee3f5847f7371" providerId="LiveId" clId="{D5C91771-F44B-43A2-9360-7D484A4A376D}" dt="2019-10-30T21:57:17.989" v="5294" actId="478"/>
          <ac:picMkLst>
            <pc:docMk/>
            <pc:sldMk cId="2345289993" sldId="321"/>
            <ac:picMk id="4" creationId="{585E8481-715E-4E62-8590-C331810A5399}"/>
          </ac:picMkLst>
        </pc:picChg>
        <pc:picChg chg="add mod">
          <ac:chgData name="Samuel Channon" userId="804ee3f5847f7371" providerId="LiveId" clId="{D5C91771-F44B-43A2-9360-7D484A4A376D}" dt="2019-10-30T21:59:29.344" v="5513" actId="1076"/>
          <ac:picMkLst>
            <pc:docMk/>
            <pc:sldMk cId="2345289993" sldId="321"/>
            <ac:picMk id="5" creationId="{308CA8A0-12E7-4A2A-8289-E0BB7C0D8070}"/>
          </ac:picMkLst>
        </pc:picChg>
      </pc:sldChg>
      <pc:sldChg chg="modSp add ord">
        <pc:chgData name="Samuel Channon" userId="804ee3f5847f7371" providerId="LiveId" clId="{D5C91771-F44B-43A2-9360-7D484A4A376D}" dt="2019-10-30T22:00:01.116" v="5521"/>
        <pc:sldMkLst>
          <pc:docMk/>
          <pc:sldMk cId="850827069" sldId="322"/>
        </pc:sldMkLst>
        <pc:spChg chg="mod">
          <ac:chgData name="Samuel Channon" userId="804ee3f5847f7371" providerId="LiveId" clId="{D5C91771-F44B-43A2-9360-7D484A4A376D}" dt="2019-10-30T22:00:01.116" v="5521"/>
          <ac:spMkLst>
            <pc:docMk/>
            <pc:sldMk cId="850827069" sldId="322"/>
            <ac:spMk id="2" creationId="{2530C923-CCA4-4B72-B0A5-29EB60229BF2}"/>
          </ac:spMkLst>
        </pc:spChg>
      </pc:sldChg>
      <pc:sldChg chg="delSp modSp add">
        <pc:chgData name="Samuel Channon" userId="804ee3f5847f7371" providerId="LiveId" clId="{D5C91771-F44B-43A2-9360-7D484A4A376D}" dt="2019-10-30T22:01:17.693" v="5712" actId="5793"/>
        <pc:sldMkLst>
          <pc:docMk/>
          <pc:sldMk cId="1627637551" sldId="323"/>
        </pc:sldMkLst>
        <pc:spChg chg="mod">
          <ac:chgData name="Samuel Channon" userId="804ee3f5847f7371" providerId="LiveId" clId="{D5C91771-F44B-43A2-9360-7D484A4A376D}" dt="2019-10-30T22:01:17.693" v="5712" actId="5793"/>
          <ac:spMkLst>
            <pc:docMk/>
            <pc:sldMk cId="1627637551" sldId="323"/>
            <ac:spMk id="10" creationId="{4429851F-DB6C-4CCC-ABB2-607B7A0ECFCF}"/>
          </ac:spMkLst>
        </pc:spChg>
        <pc:picChg chg="del">
          <ac:chgData name="Samuel Channon" userId="804ee3f5847f7371" providerId="LiveId" clId="{D5C91771-F44B-43A2-9360-7D484A4A376D}" dt="2019-10-30T22:00:25.690" v="5525" actId="478"/>
          <ac:picMkLst>
            <pc:docMk/>
            <pc:sldMk cId="1627637551" sldId="323"/>
            <ac:picMk id="5" creationId="{308CA8A0-12E7-4A2A-8289-E0BB7C0D8070}"/>
          </ac:picMkLst>
        </pc:picChg>
      </pc:sldChg>
      <pc:sldChg chg="modSp add">
        <pc:chgData name="Samuel Channon" userId="804ee3f5847f7371" providerId="LiveId" clId="{D5C91771-F44B-43A2-9360-7D484A4A376D}" dt="2019-10-30T22:01:33.373" v="5771" actId="20577"/>
        <pc:sldMkLst>
          <pc:docMk/>
          <pc:sldMk cId="1764296850" sldId="324"/>
        </pc:sldMkLst>
        <pc:spChg chg="mod">
          <ac:chgData name="Samuel Channon" userId="804ee3f5847f7371" providerId="LiveId" clId="{D5C91771-F44B-43A2-9360-7D484A4A376D}" dt="2019-10-30T22:01:33.373" v="5771" actId="20577"/>
          <ac:spMkLst>
            <pc:docMk/>
            <pc:sldMk cId="1764296850" sldId="324"/>
            <ac:spMk id="10" creationId="{4429851F-DB6C-4CCC-ABB2-607B7A0ECF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40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09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3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75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28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76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86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66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4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5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42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3EB75-BBC9-4E7D-A13C-680B495DB48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D321A-C2F8-4934-BCDB-6FF460F52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wp-content/uploads/2015/02/rmarkdown-cheatsheet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rpubs.com/channonsam/rmd_tutoria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nonSam/OVG_RMarkdown_tutorial/blob/master/RMarkdownTutorial.Rmd" TargetMode="External"/><Relationship Id="rId2" Type="http://schemas.openxmlformats.org/officeDocument/2006/relationships/hyperlink" Target="https://github.com/ChannonSam/OVG_RMarkdown_tutoria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Samuel.channon@cantab.n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 markdown </a:t>
            </a:r>
            <a:br>
              <a:rPr lang="en-GB" dirty="0"/>
            </a:br>
            <a:r>
              <a:rPr lang="en-GB" dirty="0"/>
              <a:t>Tutorial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09" y="5214595"/>
            <a:ext cx="2670392" cy="12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7E9B-A9AA-41C3-9E9D-41502E6E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will now run you through an example of using R Markdown</a:t>
            </a:r>
          </a:p>
          <a:p>
            <a:r>
              <a:rPr lang="en-GB" dirty="0"/>
              <a:t>In fact, at the end of this presentation you can download the example R Markdown document that is used for this tutorial, and explore with it yourself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37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7E9B-A9AA-41C3-9E9D-41502E6E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new R Markdown document from R Studio by selecting “File” -&gt; “New File” -&gt; “R Markdown”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2DABE-69A9-45FF-A821-48BEEE50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440" y="2895423"/>
            <a:ext cx="4267419" cy="3416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08B891-1AB8-4C0A-91B5-84574B77C290}"/>
              </a:ext>
            </a:extLst>
          </p:cNvPr>
          <p:cNvSpPr txBox="1"/>
          <p:nvPr/>
        </p:nvSpPr>
        <p:spPr>
          <a:xfrm>
            <a:off x="400050" y="3124200"/>
            <a:ext cx="2628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Enter your own title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877330-3A8F-4689-9E65-99971B1C46BE}"/>
              </a:ext>
            </a:extLst>
          </p:cNvPr>
          <p:cNvCxnSpPr>
            <a:stCxn id="5" idx="3"/>
          </p:cNvCxnSpPr>
          <p:nvPr/>
        </p:nvCxnSpPr>
        <p:spPr>
          <a:xfrm>
            <a:off x="3028950" y="3308866"/>
            <a:ext cx="3105150" cy="15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0F3CDE-06CB-4E8F-A815-4887ABD7E358}"/>
              </a:ext>
            </a:extLst>
          </p:cNvPr>
          <p:cNvSpPr txBox="1"/>
          <p:nvPr/>
        </p:nvSpPr>
        <p:spPr>
          <a:xfrm>
            <a:off x="381002" y="4528959"/>
            <a:ext cx="26289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Advanced options (not covered here – but feel free to explore!)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A459BD-4DC6-4252-A67C-0AFD2E7174A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009902" y="4074735"/>
            <a:ext cx="1371490" cy="9158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A3E3AE-09E1-4C53-9E06-5045DFCA969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009902" y="4807466"/>
            <a:ext cx="2381252" cy="183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6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7E9B-A9AA-41C3-9E9D-41502E6E5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0825"/>
            <a:ext cx="7886700" cy="4351338"/>
          </a:xfrm>
        </p:spPr>
        <p:txBody>
          <a:bodyPr/>
          <a:lstStyle/>
          <a:p>
            <a:r>
              <a:rPr lang="en-GB" dirty="0"/>
              <a:t>You will see this screen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2F0F17-5AF1-4202-8AE9-39EE4D1D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40716"/>
            <a:ext cx="7791450" cy="41521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730494-C980-44FF-B274-7D5578CB1119}"/>
              </a:ext>
            </a:extLst>
          </p:cNvPr>
          <p:cNvSpPr txBox="1"/>
          <p:nvPr/>
        </p:nvSpPr>
        <p:spPr>
          <a:xfrm>
            <a:off x="6134100" y="3327162"/>
            <a:ext cx="2628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Markdown document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639033-29BD-4689-9E27-6101740BB9E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334000" y="3511828"/>
            <a:ext cx="800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B8422-F890-4E5B-BC2D-0C42EDA2B4DB}"/>
              </a:ext>
            </a:extLst>
          </p:cNvPr>
          <p:cNvSpPr/>
          <p:nvPr/>
        </p:nvSpPr>
        <p:spPr>
          <a:xfrm>
            <a:off x="628650" y="2790825"/>
            <a:ext cx="4629150" cy="2143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45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E2253D-9BA6-4AE5-96DF-3F741DB7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35" y="1570892"/>
            <a:ext cx="5918390" cy="4937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- 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730494-C980-44FF-B274-7D5578CB1119}"/>
              </a:ext>
            </a:extLst>
          </p:cNvPr>
          <p:cNvSpPr txBox="1"/>
          <p:nvPr/>
        </p:nvSpPr>
        <p:spPr>
          <a:xfrm>
            <a:off x="7035610" y="2879729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Code chunk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639033-29BD-4689-9E27-6101740BB9E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102036" y="3064395"/>
            <a:ext cx="1933574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2799A8-95ED-418D-A93F-CE3AC6E6B73F}"/>
              </a:ext>
            </a:extLst>
          </p:cNvPr>
          <p:cNvSpPr txBox="1"/>
          <p:nvPr/>
        </p:nvSpPr>
        <p:spPr>
          <a:xfrm>
            <a:off x="3257550" y="2058016"/>
            <a:ext cx="26289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Set up options (don’t need to change)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333C10-10D4-42AE-868C-089CE841FD9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828925" y="2381182"/>
            <a:ext cx="428625" cy="104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FA39BC-41E7-4431-97A9-30810CA904BE}"/>
              </a:ext>
            </a:extLst>
          </p:cNvPr>
          <p:cNvSpPr txBox="1"/>
          <p:nvPr/>
        </p:nvSpPr>
        <p:spPr>
          <a:xfrm>
            <a:off x="6781801" y="4582596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Text element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4ED8D7CF-2739-4388-AFC6-879D763E5D7A}"/>
              </a:ext>
            </a:extLst>
          </p:cNvPr>
          <p:cNvSpPr/>
          <p:nvPr/>
        </p:nvSpPr>
        <p:spPr>
          <a:xfrm>
            <a:off x="6478906" y="3429000"/>
            <a:ext cx="45719" cy="267652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15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code chunks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4FCD9A-B509-4B69-ABB4-EC64067B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/>
              <a:t>A code chunk is where you write your R code that will be run</a:t>
            </a:r>
          </a:p>
          <a:p>
            <a:r>
              <a:rPr lang="en-GB" dirty="0"/>
              <a:t>Output from the code will appear in your final document</a:t>
            </a:r>
          </a:p>
          <a:p>
            <a:r>
              <a:rPr lang="en-GB" dirty="0"/>
              <a:t>Each code chunk has:</a:t>
            </a:r>
          </a:p>
          <a:p>
            <a:pPr lvl="1"/>
            <a:r>
              <a:rPr lang="en-GB" dirty="0"/>
              <a:t>Start of chunk</a:t>
            </a:r>
          </a:p>
          <a:p>
            <a:pPr lvl="1"/>
            <a:r>
              <a:rPr lang="en-GB" dirty="0"/>
              <a:t>Chunk name</a:t>
            </a:r>
          </a:p>
          <a:p>
            <a:pPr lvl="1"/>
            <a:r>
              <a:rPr lang="en-GB" dirty="0"/>
              <a:t>Chunk options</a:t>
            </a:r>
          </a:p>
          <a:p>
            <a:pPr lvl="1"/>
            <a:r>
              <a:rPr lang="en-GB" dirty="0"/>
              <a:t>Code to be executed</a:t>
            </a:r>
          </a:p>
          <a:p>
            <a:pPr lvl="1"/>
            <a:r>
              <a:rPr lang="en-GB" dirty="0"/>
              <a:t>End of chunk</a:t>
            </a:r>
          </a:p>
        </p:txBody>
      </p:sp>
    </p:spTree>
    <p:extLst>
      <p:ext uri="{BB962C8B-B14F-4D97-AF65-F5344CB8AC3E}">
        <p14:creationId xmlns:p14="http://schemas.microsoft.com/office/powerpoint/2010/main" val="695630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1A4937-3BAC-4FBE-8F79-32E5BBDE1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87" r="60433" b="22787"/>
          <a:stretch/>
        </p:blipFill>
        <p:spPr>
          <a:xfrm>
            <a:off x="533940" y="3571326"/>
            <a:ext cx="6854509" cy="173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code chunks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730494-C980-44FF-B274-7D5578CB1119}"/>
              </a:ext>
            </a:extLst>
          </p:cNvPr>
          <p:cNvSpPr txBox="1"/>
          <p:nvPr/>
        </p:nvSpPr>
        <p:spPr>
          <a:xfrm>
            <a:off x="433671" y="1771974"/>
            <a:ext cx="15239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Start of code chunk (three backticks)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639033-29BD-4689-9E27-6101740BB9E1}"/>
              </a:ext>
            </a:extLst>
          </p:cNvPr>
          <p:cNvCxnSpPr>
            <a:cxnSpLocks/>
          </p:cNvCxnSpPr>
          <p:nvPr/>
        </p:nvCxnSpPr>
        <p:spPr>
          <a:xfrm>
            <a:off x="1047750" y="2733675"/>
            <a:ext cx="0" cy="9620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B0F52E-9858-47D2-9A16-E0CF6AFAF7DC}"/>
              </a:ext>
            </a:extLst>
          </p:cNvPr>
          <p:cNvCxnSpPr>
            <a:cxnSpLocks/>
          </p:cNvCxnSpPr>
          <p:nvPr/>
        </p:nvCxnSpPr>
        <p:spPr>
          <a:xfrm>
            <a:off x="1476375" y="2733674"/>
            <a:ext cx="161925" cy="9620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D9474A-FEB0-4777-96FE-20B07707EA5A}"/>
              </a:ext>
            </a:extLst>
          </p:cNvPr>
          <p:cNvSpPr txBox="1"/>
          <p:nvPr/>
        </p:nvSpPr>
        <p:spPr>
          <a:xfrm>
            <a:off x="2209800" y="1691647"/>
            <a:ext cx="152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Name of code chunk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E4EAF1-E211-406E-BDAB-F31D5C06F070}"/>
              </a:ext>
            </a:extLst>
          </p:cNvPr>
          <p:cNvCxnSpPr>
            <a:cxnSpLocks/>
          </p:cNvCxnSpPr>
          <p:nvPr/>
        </p:nvCxnSpPr>
        <p:spPr>
          <a:xfrm>
            <a:off x="2890837" y="2337978"/>
            <a:ext cx="0" cy="1357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CC3B6C-2341-4015-AFCC-D02374DF6341}"/>
              </a:ext>
            </a:extLst>
          </p:cNvPr>
          <p:cNvSpPr txBox="1"/>
          <p:nvPr/>
        </p:nvSpPr>
        <p:spPr>
          <a:xfrm>
            <a:off x="4738687" y="1682395"/>
            <a:ext cx="11525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Chunk options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A636AF-60C8-480A-AA0C-B30A9525DAFF}"/>
              </a:ext>
            </a:extLst>
          </p:cNvPr>
          <p:cNvCxnSpPr>
            <a:cxnSpLocks/>
          </p:cNvCxnSpPr>
          <p:nvPr/>
        </p:nvCxnSpPr>
        <p:spPr>
          <a:xfrm flipH="1">
            <a:off x="4905375" y="2328726"/>
            <a:ext cx="276225" cy="1443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EA75D7-95F5-4C7F-A84B-EC606A58B1F2}"/>
              </a:ext>
            </a:extLst>
          </p:cNvPr>
          <p:cNvSpPr txBox="1"/>
          <p:nvPr/>
        </p:nvSpPr>
        <p:spPr>
          <a:xfrm>
            <a:off x="6885495" y="4115070"/>
            <a:ext cx="14668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Code to be executed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7E3BD-E8DC-4FB4-A053-A7DB366EDBB5}"/>
              </a:ext>
            </a:extLst>
          </p:cNvPr>
          <p:cNvSpPr txBox="1"/>
          <p:nvPr/>
        </p:nvSpPr>
        <p:spPr>
          <a:xfrm>
            <a:off x="838199" y="5458367"/>
            <a:ext cx="14382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End of code chunk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7D15AE-1A4D-4672-AE7E-EACCDE6A58A0}"/>
              </a:ext>
            </a:extLst>
          </p:cNvPr>
          <p:cNvCxnSpPr>
            <a:cxnSpLocks/>
          </p:cNvCxnSpPr>
          <p:nvPr/>
        </p:nvCxnSpPr>
        <p:spPr>
          <a:xfrm flipH="1" flipV="1">
            <a:off x="1147762" y="4953000"/>
            <a:ext cx="328613" cy="428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A72F110-3BD0-44D0-BC74-60B73EA4155B}"/>
              </a:ext>
            </a:extLst>
          </p:cNvPr>
          <p:cNvSpPr/>
          <p:nvPr/>
        </p:nvSpPr>
        <p:spPr>
          <a:xfrm>
            <a:off x="6419850" y="4114935"/>
            <a:ext cx="66675" cy="64633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90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code chunks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4D5AA-A3E6-43DD-B7DE-C2FA4383130A}"/>
              </a:ext>
            </a:extLst>
          </p:cNvPr>
          <p:cNvSpPr txBox="1"/>
          <p:nvPr/>
        </p:nvSpPr>
        <p:spPr>
          <a:xfrm>
            <a:off x="7511017" y="2291031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R Markdown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DB24A-815E-4B5D-9196-6C7B212E2558}"/>
              </a:ext>
            </a:extLst>
          </p:cNvPr>
          <p:cNvSpPr txBox="1"/>
          <p:nvPr/>
        </p:nvSpPr>
        <p:spPr>
          <a:xfrm>
            <a:off x="7511017" y="3737759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Final html document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597CFF-0DCC-40F5-A8A0-E534B1161D89}"/>
              </a:ext>
            </a:extLst>
          </p:cNvPr>
          <p:cNvCxnSpPr>
            <a:cxnSpLocks/>
          </p:cNvCxnSpPr>
          <p:nvPr/>
        </p:nvCxnSpPr>
        <p:spPr>
          <a:xfrm flipH="1">
            <a:off x="6315075" y="3999369"/>
            <a:ext cx="1090613" cy="4102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78EA88F-DC14-4E4E-8619-F7B455E41A35}"/>
              </a:ext>
            </a:extLst>
          </p:cNvPr>
          <p:cNvSpPr/>
          <p:nvPr/>
        </p:nvSpPr>
        <p:spPr>
          <a:xfrm>
            <a:off x="2652435" y="3705837"/>
            <a:ext cx="1152525" cy="52322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B8FA-FEC6-45A3-AFFA-D122973994CA}"/>
              </a:ext>
            </a:extLst>
          </p:cNvPr>
          <p:cNvSpPr txBox="1"/>
          <p:nvPr/>
        </p:nvSpPr>
        <p:spPr>
          <a:xfrm>
            <a:off x="1917044" y="3752331"/>
            <a:ext cx="147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46A99-7AAF-4E2C-A820-4D4192063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43" y="1631407"/>
            <a:ext cx="5577221" cy="1597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C6E18A-DD1E-423D-83E7-FAF8BDE57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11" y="4585237"/>
            <a:ext cx="6335498" cy="15975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9EDF9A-30B6-4067-8F95-EFB4EB339264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6332464" y="2430191"/>
            <a:ext cx="1154770" cy="789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731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code chunks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4D5AA-A3E6-43DD-B7DE-C2FA4383130A}"/>
              </a:ext>
            </a:extLst>
          </p:cNvPr>
          <p:cNvSpPr txBox="1"/>
          <p:nvPr/>
        </p:nvSpPr>
        <p:spPr>
          <a:xfrm>
            <a:off x="7405688" y="3120241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R Markdown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DB24A-815E-4B5D-9196-6C7B212E2558}"/>
              </a:ext>
            </a:extLst>
          </p:cNvPr>
          <p:cNvSpPr txBox="1"/>
          <p:nvPr/>
        </p:nvSpPr>
        <p:spPr>
          <a:xfrm>
            <a:off x="6572249" y="4750453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Final html document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597CFF-0DCC-40F5-A8A0-E534B1161D89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>
            <a:off x="5353050" y="5012063"/>
            <a:ext cx="1219199" cy="1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78EA88F-DC14-4E4E-8619-F7B455E41A35}"/>
              </a:ext>
            </a:extLst>
          </p:cNvPr>
          <p:cNvSpPr/>
          <p:nvPr/>
        </p:nvSpPr>
        <p:spPr>
          <a:xfrm>
            <a:off x="2877116" y="2858631"/>
            <a:ext cx="1152525" cy="52322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B8FA-FEC6-45A3-AFFA-D122973994CA}"/>
              </a:ext>
            </a:extLst>
          </p:cNvPr>
          <p:cNvSpPr txBox="1"/>
          <p:nvPr/>
        </p:nvSpPr>
        <p:spPr>
          <a:xfrm>
            <a:off x="1787901" y="2760356"/>
            <a:ext cx="147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KNIT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50A1F-A984-4CBA-9B73-F3ED5814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5" y="1452563"/>
            <a:ext cx="7470889" cy="124421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A256D4-1939-4928-87B5-0D4340077C41}"/>
              </a:ext>
            </a:extLst>
          </p:cNvPr>
          <p:cNvCxnSpPr>
            <a:cxnSpLocks/>
          </p:cNvCxnSpPr>
          <p:nvPr/>
        </p:nvCxnSpPr>
        <p:spPr>
          <a:xfrm flipH="1" flipV="1">
            <a:off x="6486525" y="2760356"/>
            <a:ext cx="869574" cy="6214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A071395-93B3-4ABD-92CB-183ED6C6C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3429000"/>
            <a:ext cx="3681413" cy="3169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280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code chunks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4FCD9A-B509-4B69-ABB4-EC64067B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Chunk options are placed in the start line of the code chunk</a:t>
            </a:r>
          </a:p>
          <a:p>
            <a:r>
              <a:rPr lang="en-GB" dirty="0"/>
              <a:t>Chunk options allow you to change how the code chunk will be treated:</a:t>
            </a:r>
          </a:p>
          <a:p>
            <a:pPr lvl="1"/>
            <a:r>
              <a:rPr lang="en-US" sz="1800" dirty="0"/>
              <a:t>echo: set this equal to TRUE to print the code as well as the output of the code</a:t>
            </a:r>
          </a:p>
          <a:p>
            <a:pPr lvl="1"/>
            <a:r>
              <a:rPr lang="en-US" sz="1800" dirty="0"/>
              <a:t>include: set equal to FALSE if you don't want the code OR output of the code to appear in your document</a:t>
            </a:r>
          </a:p>
          <a:p>
            <a:pPr lvl="1"/>
            <a:r>
              <a:rPr lang="en-US" sz="1800" dirty="0"/>
              <a:t>eval: set equal to FALSE if you don't want the code to be evaluated (run) when knitting your document</a:t>
            </a:r>
          </a:p>
          <a:p>
            <a:pPr lvl="1"/>
            <a:r>
              <a:rPr lang="en-US" sz="1800" dirty="0"/>
              <a:t>warning: set equal to FALSE to NOT print warnings to your document when code is evaluated (use with caution!)</a:t>
            </a:r>
          </a:p>
          <a:p>
            <a:pPr lvl="1"/>
            <a:r>
              <a:rPr lang="en-US" sz="1800" dirty="0"/>
              <a:t>error: set equal to FALSE to NOT print error messages to your document (use with caution!)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3710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R Markdown – code chunks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43958-1083-409A-B763-5EF904249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16"/>
          <a:stretch/>
        </p:blipFill>
        <p:spPr>
          <a:xfrm>
            <a:off x="1777885" y="3148013"/>
            <a:ext cx="4451465" cy="1244218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FB630-70C6-4AAD-A0A8-39DA2669ECA0}"/>
              </a:ext>
            </a:extLst>
          </p:cNvPr>
          <p:cNvSpPr txBox="1"/>
          <p:nvPr/>
        </p:nvSpPr>
        <p:spPr>
          <a:xfrm>
            <a:off x="4505324" y="1888190"/>
            <a:ext cx="11525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Chunk options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145FB1-C492-4B1C-939B-ADB6C00092F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772025" y="2472965"/>
            <a:ext cx="309562" cy="822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B627-F71D-43CC-833E-F1A5DAAF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77B8-B060-4320-94CE-EDF1F95C9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R Markdown?</a:t>
            </a:r>
          </a:p>
          <a:p>
            <a:r>
              <a:rPr lang="en-GB" dirty="0"/>
              <a:t>Why learn R Markdown?</a:t>
            </a:r>
          </a:p>
          <a:p>
            <a:r>
              <a:rPr lang="en-GB" dirty="0"/>
              <a:t>Writing basic R Markdown documents</a:t>
            </a:r>
          </a:p>
          <a:p>
            <a:r>
              <a:rPr lang="en-GB" dirty="0"/>
              <a:t>Knitting R Markdown documents to create html/pdf documents</a:t>
            </a:r>
          </a:p>
          <a:p>
            <a:r>
              <a:rPr lang="en-GB" dirty="0"/>
              <a:t>Publishing documents with </a:t>
            </a:r>
            <a:r>
              <a:rPr lang="en-GB" dirty="0" err="1"/>
              <a:t>Rpub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065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code chunks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4FCD9A-B509-4B69-ABB4-EC64067B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We can set global options for all the chunks in our document in the very first code chunk: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2475A-47C1-45A4-846D-68D8CF317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17" b="12267"/>
          <a:stretch/>
        </p:blipFill>
        <p:spPr>
          <a:xfrm>
            <a:off x="1238189" y="3308223"/>
            <a:ext cx="5906534" cy="130016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C25892-9FC6-458C-9072-A485B3C4CBA8}"/>
              </a:ext>
            </a:extLst>
          </p:cNvPr>
          <p:cNvSpPr txBox="1">
            <a:spLocks/>
          </p:cNvSpPr>
          <p:nvPr/>
        </p:nvSpPr>
        <p:spPr>
          <a:xfrm>
            <a:off x="628650" y="4794252"/>
            <a:ext cx="7886700" cy="2063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These global options can be over-ruled in subsequent chunks (but this will only apply for the specific chunk)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F2318-0684-4E46-9E35-E4BE42FF3905}"/>
              </a:ext>
            </a:extLst>
          </p:cNvPr>
          <p:cNvSpPr txBox="1"/>
          <p:nvPr/>
        </p:nvSpPr>
        <p:spPr>
          <a:xfrm>
            <a:off x="7481401" y="2583844"/>
            <a:ext cx="11525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Global chunk options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D97211-57AE-4A7D-99C8-AD4E995C9454}"/>
              </a:ext>
            </a:extLst>
          </p:cNvPr>
          <p:cNvCxnSpPr>
            <a:cxnSpLocks/>
          </p:cNvCxnSpPr>
          <p:nvPr/>
        </p:nvCxnSpPr>
        <p:spPr>
          <a:xfrm flipH="1">
            <a:off x="6200775" y="2943096"/>
            <a:ext cx="1280626" cy="7621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84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text elements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4FCD9A-B509-4B69-ABB4-EC64067B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Text elements come between code chunks, and the text lets readers know what your analysis is doing</a:t>
            </a:r>
          </a:p>
          <a:p>
            <a:r>
              <a:rPr lang="en-GB" dirty="0"/>
              <a:t>This is where you write your thoughts and ideas in response to the output of your code</a:t>
            </a:r>
          </a:p>
          <a:p>
            <a:r>
              <a:rPr lang="en-GB" dirty="0"/>
              <a:t>When someone reads the final document they will then be able to see your thought processes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8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text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C9FC4-B0BA-4E7C-93EA-98C6D9A7E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" t="37307" r="3381" b="3492"/>
          <a:stretch/>
        </p:blipFill>
        <p:spPr>
          <a:xfrm>
            <a:off x="628650" y="2038351"/>
            <a:ext cx="6067426" cy="388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3362DD-CF3A-4C90-BC14-0EAAA6DC89A4}"/>
              </a:ext>
            </a:extLst>
          </p:cNvPr>
          <p:cNvSpPr txBox="1"/>
          <p:nvPr/>
        </p:nvSpPr>
        <p:spPr>
          <a:xfrm>
            <a:off x="7334251" y="3730110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Text element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1A62290-F4DB-44D1-A5F7-9BC3C4D27E1A}"/>
              </a:ext>
            </a:extLst>
          </p:cNvPr>
          <p:cNvSpPr/>
          <p:nvPr/>
        </p:nvSpPr>
        <p:spPr>
          <a:xfrm>
            <a:off x="6886575" y="2171701"/>
            <a:ext cx="85725" cy="348615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811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text elements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4FCD9A-B509-4B69-ABB4-EC64067B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R Markdown uses simple formatting based on a language called Markdown (surprise!)</a:t>
            </a:r>
          </a:p>
          <a:p>
            <a:r>
              <a:rPr lang="en-GB" dirty="0"/>
              <a:t>The aim is to make formatting simple, so as not to distract from the actual analysis and science</a:t>
            </a:r>
          </a:p>
          <a:p>
            <a:r>
              <a:rPr lang="en-GB" dirty="0"/>
              <a:t>Some options are shown below</a:t>
            </a:r>
          </a:p>
          <a:p>
            <a:r>
              <a:rPr lang="en-GB" dirty="0"/>
              <a:t>For more details checkout:</a:t>
            </a:r>
          </a:p>
          <a:p>
            <a:pPr lvl="1"/>
            <a:r>
              <a:rPr lang="en-GB" sz="1600" dirty="0">
                <a:hlinkClick r:id="rId2"/>
              </a:rPr>
              <a:t>https://rstudio.com/wp-content/uploads/2015/02/rmarkdown-cheatsheet.pdf</a:t>
            </a:r>
            <a:endParaRPr lang="en-GB" sz="16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267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text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772AB-9728-4721-B263-0F711E01E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58" y="1787466"/>
            <a:ext cx="6649004" cy="169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53596-5B7B-4702-BEEE-8CCBEF2B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6" y="4409624"/>
            <a:ext cx="7775032" cy="1624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4D5AA-A3E6-43DD-B7DE-C2FA4383130A}"/>
              </a:ext>
            </a:extLst>
          </p:cNvPr>
          <p:cNvSpPr txBox="1"/>
          <p:nvPr/>
        </p:nvSpPr>
        <p:spPr>
          <a:xfrm>
            <a:off x="7511017" y="2291031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R Markdown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DB24A-815E-4B5D-9196-6C7B212E2558}"/>
              </a:ext>
            </a:extLst>
          </p:cNvPr>
          <p:cNvSpPr txBox="1"/>
          <p:nvPr/>
        </p:nvSpPr>
        <p:spPr>
          <a:xfrm>
            <a:off x="7511017" y="3737759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Final html document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597CFF-0DCC-40F5-A8A0-E534B1161D89}"/>
              </a:ext>
            </a:extLst>
          </p:cNvPr>
          <p:cNvCxnSpPr>
            <a:cxnSpLocks/>
          </p:cNvCxnSpPr>
          <p:nvPr/>
        </p:nvCxnSpPr>
        <p:spPr>
          <a:xfrm flipH="1">
            <a:off x="6315075" y="3999369"/>
            <a:ext cx="1090613" cy="4102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78EA88F-DC14-4E4E-8619-F7B455E41A35}"/>
              </a:ext>
            </a:extLst>
          </p:cNvPr>
          <p:cNvSpPr/>
          <p:nvPr/>
        </p:nvSpPr>
        <p:spPr>
          <a:xfrm>
            <a:off x="2652435" y="3705837"/>
            <a:ext cx="1152525" cy="52322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B8FA-FEC6-45A3-AFFA-D122973994CA}"/>
              </a:ext>
            </a:extLst>
          </p:cNvPr>
          <p:cNvSpPr txBox="1"/>
          <p:nvPr/>
        </p:nvSpPr>
        <p:spPr>
          <a:xfrm>
            <a:off x="1917044" y="3752331"/>
            <a:ext cx="147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KNIT</a:t>
            </a:r>
          </a:p>
        </p:txBody>
      </p:sp>
    </p:spTree>
    <p:extLst>
      <p:ext uri="{BB962C8B-B14F-4D97-AF65-F5344CB8AC3E}">
        <p14:creationId xmlns:p14="http://schemas.microsoft.com/office/powerpoint/2010/main" val="2763308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text elements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4D5AA-A3E6-43DD-B7DE-C2FA4383130A}"/>
              </a:ext>
            </a:extLst>
          </p:cNvPr>
          <p:cNvSpPr txBox="1"/>
          <p:nvPr/>
        </p:nvSpPr>
        <p:spPr>
          <a:xfrm>
            <a:off x="7511017" y="2291031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R Markdown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DB24A-815E-4B5D-9196-6C7B212E2558}"/>
              </a:ext>
            </a:extLst>
          </p:cNvPr>
          <p:cNvSpPr txBox="1"/>
          <p:nvPr/>
        </p:nvSpPr>
        <p:spPr>
          <a:xfrm>
            <a:off x="7511017" y="3737759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Final html document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597CFF-0DCC-40F5-A8A0-E534B1161D89}"/>
              </a:ext>
            </a:extLst>
          </p:cNvPr>
          <p:cNvCxnSpPr>
            <a:cxnSpLocks/>
          </p:cNvCxnSpPr>
          <p:nvPr/>
        </p:nvCxnSpPr>
        <p:spPr>
          <a:xfrm flipH="1">
            <a:off x="5838825" y="3999369"/>
            <a:ext cx="1566864" cy="686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78EA88F-DC14-4E4E-8619-F7B455E41A35}"/>
              </a:ext>
            </a:extLst>
          </p:cNvPr>
          <p:cNvSpPr/>
          <p:nvPr/>
        </p:nvSpPr>
        <p:spPr>
          <a:xfrm>
            <a:off x="2652435" y="3542126"/>
            <a:ext cx="1152525" cy="686931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B8FA-FEC6-45A3-AFFA-D122973994CA}"/>
              </a:ext>
            </a:extLst>
          </p:cNvPr>
          <p:cNvSpPr txBox="1"/>
          <p:nvPr/>
        </p:nvSpPr>
        <p:spPr>
          <a:xfrm>
            <a:off x="1917044" y="3667819"/>
            <a:ext cx="147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9FFEF-4C3B-48B4-8600-A52D7ADF1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91"/>
          <a:stretch/>
        </p:blipFill>
        <p:spPr>
          <a:xfrm>
            <a:off x="480458" y="2112377"/>
            <a:ext cx="6256657" cy="1077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C42AC9-1F51-46AF-8ECA-67ABD084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524340"/>
            <a:ext cx="5022951" cy="17527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0224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text elements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4D5AA-A3E6-43DD-B7DE-C2FA4383130A}"/>
              </a:ext>
            </a:extLst>
          </p:cNvPr>
          <p:cNvSpPr txBox="1"/>
          <p:nvPr/>
        </p:nvSpPr>
        <p:spPr>
          <a:xfrm>
            <a:off x="7511017" y="2291031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R Markdown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DB24A-815E-4B5D-9196-6C7B212E2558}"/>
              </a:ext>
            </a:extLst>
          </p:cNvPr>
          <p:cNvSpPr txBox="1"/>
          <p:nvPr/>
        </p:nvSpPr>
        <p:spPr>
          <a:xfrm>
            <a:off x="7511017" y="3737759"/>
            <a:ext cx="11525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Final html document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597CFF-0DCC-40F5-A8A0-E534B1161D89}"/>
              </a:ext>
            </a:extLst>
          </p:cNvPr>
          <p:cNvCxnSpPr>
            <a:cxnSpLocks/>
          </p:cNvCxnSpPr>
          <p:nvPr/>
        </p:nvCxnSpPr>
        <p:spPr>
          <a:xfrm flipH="1">
            <a:off x="6477000" y="3999369"/>
            <a:ext cx="928689" cy="725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78EA88F-DC14-4E4E-8619-F7B455E41A35}"/>
              </a:ext>
            </a:extLst>
          </p:cNvPr>
          <p:cNvSpPr/>
          <p:nvPr/>
        </p:nvSpPr>
        <p:spPr>
          <a:xfrm>
            <a:off x="2842935" y="3332012"/>
            <a:ext cx="1152525" cy="108758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B8FA-FEC6-45A3-AFFA-D122973994CA}"/>
              </a:ext>
            </a:extLst>
          </p:cNvPr>
          <p:cNvSpPr txBox="1"/>
          <p:nvPr/>
        </p:nvSpPr>
        <p:spPr>
          <a:xfrm>
            <a:off x="1738311" y="3649442"/>
            <a:ext cx="147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KNIT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C54CD-0425-4A76-A9B0-57872BF3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40100"/>
            <a:ext cx="6504094" cy="686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C5E13C-227F-4908-9E8C-2683C0BBD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5" y="4850537"/>
            <a:ext cx="6448730" cy="686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7373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Knitting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Once you’ve completed your analysis you want to produce a professional looking document</a:t>
            </a:r>
          </a:p>
          <a:p>
            <a:r>
              <a:rPr lang="en-GB" dirty="0"/>
              <a:t>To do this we use “</a:t>
            </a:r>
            <a:r>
              <a:rPr lang="en-GB" dirty="0" err="1"/>
              <a:t>Knitr</a:t>
            </a:r>
            <a:r>
              <a:rPr lang="en-GB" dirty="0"/>
              <a:t>”</a:t>
            </a:r>
          </a:p>
          <a:p>
            <a:r>
              <a:rPr lang="en-GB" dirty="0"/>
              <a:t>This package fortunately comes fully installed and with a user interface in R-studio</a:t>
            </a:r>
          </a:p>
          <a:p>
            <a:r>
              <a:rPr lang="en-GB" dirty="0"/>
              <a:t>If you open an R Markdown file you will see this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781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Knitting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76136-20CB-4447-BD33-D29F02AD5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26"/>
          <a:stretch/>
        </p:blipFill>
        <p:spPr>
          <a:xfrm>
            <a:off x="771449" y="1982085"/>
            <a:ext cx="5076901" cy="42186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EAC909-6EE4-45D8-B1DB-965555882924}"/>
              </a:ext>
            </a:extLst>
          </p:cNvPr>
          <p:cNvSpPr txBox="1"/>
          <p:nvPr/>
        </p:nvSpPr>
        <p:spPr>
          <a:xfrm>
            <a:off x="6647898" y="1292075"/>
            <a:ext cx="20002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Knit button, with dropdown options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76FF93-30C0-49C2-B550-EE66525BFCA4}"/>
              </a:ext>
            </a:extLst>
          </p:cNvPr>
          <p:cNvCxnSpPr>
            <a:cxnSpLocks/>
          </p:cNvCxnSpPr>
          <p:nvPr/>
        </p:nvCxnSpPr>
        <p:spPr>
          <a:xfrm flipH="1">
            <a:off x="4267201" y="1666232"/>
            <a:ext cx="2133599" cy="7912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102474-9403-447A-8E84-95FE4C537F03}"/>
              </a:ext>
            </a:extLst>
          </p:cNvPr>
          <p:cNvCxnSpPr>
            <a:cxnSpLocks/>
          </p:cNvCxnSpPr>
          <p:nvPr/>
        </p:nvCxnSpPr>
        <p:spPr>
          <a:xfrm flipH="1" flipV="1">
            <a:off x="4319864" y="3429001"/>
            <a:ext cx="2338111" cy="6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17E07D-E0B5-4C7F-8A3C-20D8EA7C359A}"/>
              </a:ext>
            </a:extLst>
          </p:cNvPr>
          <p:cNvSpPr txBox="1"/>
          <p:nvPr/>
        </p:nvSpPr>
        <p:spPr>
          <a:xfrm>
            <a:off x="6762198" y="3014211"/>
            <a:ext cx="188595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Output options include html, PDF and Word document</a:t>
            </a:r>
          </a:p>
        </p:txBody>
      </p:sp>
    </p:spTree>
    <p:extLst>
      <p:ext uri="{BB962C8B-B14F-4D97-AF65-F5344CB8AC3E}">
        <p14:creationId xmlns:p14="http://schemas.microsoft.com/office/powerpoint/2010/main" val="2752093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Knitting: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72111-0D1E-4E62-9606-DDD3329C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18" y="2000150"/>
            <a:ext cx="6102664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7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 Markdown?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A software tool for creating professional documents from R code</a:t>
            </a:r>
          </a:p>
          <a:p>
            <a:pPr>
              <a:buFontTx/>
              <a:buChar char="-"/>
            </a:pPr>
            <a:r>
              <a:rPr lang="en-GB" dirty="0"/>
              <a:t>It’s free</a:t>
            </a:r>
          </a:p>
          <a:p>
            <a:pPr>
              <a:buFontTx/>
              <a:buChar char="-"/>
            </a:pPr>
            <a:r>
              <a:rPr lang="en-GB" dirty="0"/>
              <a:t>It runs on R Studio</a:t>
            </a:r>
          </a:p>
          <a:p>
            <a:pPr>
              <a:buFontTx/>
              <a:buChar char="-"/>
            </a:pPr>
            <a:r>
              <a:rPr lang="en-GB" dirty="0"/>
              <a:t>You have to know a bit of R to use it</a:t>
            </a:r>
          </a:p>
          <a:p>
            <a:pPr>
              <a:buFontTx/>
              <a:buChar char="-"/>
            </a:pPr>
            <a:r>
              <a:rPr lang="en-GB" dirty="0"/>
              <a:t>You can re-use your scripts on similar data and your workflow can be checked more easily</a:t>
            </a:r>
          </a:p>
        </p:txBody>
      </p:sp>
    </p:spTree>
    <p:extLst>
      <p:ext uri="{BB962C8B-B14F-4D97-AF65-F5344CB8AC3E}">
        <p14:creationId xmlns:p14="http://schemas.microsoft.com/office/powerpoint/2010/main" val="2526039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Knitting: PDF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5EC0C4-8E65-4874-AA2A-D5C276CDC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235" y="1540715"/>
            <a:ext cx="5108715" cy="487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72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Knitting: 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773E7-B245-4AB8-AB87-43D9CF76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48" y="1835042"/>
            <a:ext cx="6864703" cy="41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69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Knitting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Knitting a Markdown document (.</a:t>
            </a:r>
            <a:r>
              <a:rPr lang="en-GB" dirty="0" err="1"/>
              <a:t>Rmd</a:t>
            </a:r>
            <a:r>
              <a:rPr lang="en-GB" dirty="0"/>
              <a:t>) will generate a new file in your working directory (.pdf, .html, .docx)</a:t>
            </a:r>
          </a:p>
          <a:p>
            <a:r>
              <a:rPr lang="en-GB" dirty="0"/>
              <a:t>These can then be shared with whoever you wish!</a:t>
            </a:r>
          </a:p>
          <a:p>
            <a:r>
              <a:rPr lang="en-GB" dirty="0"/>
              <a:t>Whenever you update you R Markdown document you can just re-knit the document, which will update your html, pdf or word file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977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R Pubs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You can also publish these html documents very easily using R pubs, a free service!</a:t>
            </a:r>
          </a:p>
          <a:p>
            <a:r>
              <a:rPr lang="en-GB" dirty="0"/>
              <a:t>Step 1 – go to rpubs.com</a:t>
            </a:r>
          </a:p>
          <a:p>
            <a:r>
              <a:rPr lang="en-GB" dirty="0"/>
              <a:t>Step 2 – sign up for a free account</a:t>
            </a:r>
          </a:p>
          <a:p>
            <a:r>
              <a:rPr lang="en-GB" dirty="0"/>
              <a:t>Step 3 – knit your document to html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576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R Pubs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Step 4 – click on “publish” in top right (mine says republish as it’s already been published)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8117E-1D83-4028-908A-397F1B79D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61"/>
          <a:stretch/>
        </p:blipFill>
        <p:spPr>
          <a:xfrm>
            <a:off x="1341355" y="3071331"/>
            <a:ext cx="6461290" cy="311991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642437-A517-4ADC-B905-A7EF928A1293}"/>
              </a:ext>
            </a:extLst>
          </p:cNvPr>
          <p:cNvCxnSpPr>
            <a:cxnSpLocks/>
          </p:cNvCxnSpPr>
          <p:nvPr/>
        </p:nvCxnSpPr>
        <p:spPr>
          <a:xfrm>
            <a:off x="6315075" y="2752725"/>
            <a:ext cx="485775" cy="561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199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R Pubs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Step 5 – sign in to your R pubs account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E8481-715E-4E62-8590-C331810A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26" y="2739239"/>
            <a:ext cx="4813450" cy="3363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2085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R Pubs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Step 6 – name and describe your document, and give it a </a:t>
            </a:r>
            <a:r>
              <a:rPr lang="en-GB" dirty="0" err="1"/>
              <a:t>url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9074E-FEC1-4874-9E7A-48EDAC05F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06" y="2952672"/>
            <a:ext cx="5607338" cy="3010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0827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R Pubs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And you have published your document!</a:t>
            </a:r>
          </a:p>
          <a:p>
            <a:r>
              <a:rPr lang="en-GB" b="1" dirty="0"/>
              <a:t>WARNING </a:t>
            </a:r>
            <a:r>
              <a:rPr lang="en-GB" dirty="0"/>
              <a:t>– anything published is immediately public</a:t>
            </a:r>
          </a:p>
          <a:p>
            <a:r>
              <a:rPr lang="en-GB" dirty="0"/>
              <a:t>Share the URL to make sharing work even easier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CA8A0-12E7-4A2A-8289-E0BB7C0D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77" y="3792698"/>
            <a:ext cx="4346773" cy="24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89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R Pubs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You can find the html form of R Markdown document used in this tutorial on my </a:t>
            </a:r>
            <a:r>
              <a:rPr lang="en-GB" dirty="0" err="1"/>
              <a:t>Rpubs</a:t>
            </a:r>
            <a:r>
              <a:rPr lang="en-GB" dirty="0"/>
              <a:t> page:</a:t>
            </a:r>
          </a:p>
          <a:p>
            <a:pPr lvl="1"/>
            <a:r>
              <a:rPr lang="en-GB" dirty="0">
                <a:hlinkClick r:id="rId2"/>
              </a:rPr>
              <a:t>https://rpubs.com/channonsam/rmd_tutorial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CA8A0-12E7-4A2A-8289-E0BB7C0D8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77" y="3429000"/>
            <a:ext cx="4987175" cy="283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52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wrapping up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Thank you for listening/reading this</a:t>
            </a:r>
          </a:p>
          <a:p>
            <a:r>
              <a:rPr lang="en-GB" dirty="0"/>
              <a:t>I hope this helps you communicate your great work, and structure your projects more easily</a:t>
            </a:r>
          </a:p>
          <a:p>
            <a:r>
              <a:rPr lang="en-GB" dirty="0"/>
              <a:t>But we’re not finished there…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63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learn/use R Markdown?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Seems like lots of extra effort!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Benefits: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 – Makes your work more reproducible</a:t>
            </a:r>
          </a:p>
          <a:p>
            <a:pPr marL="0" indent="0">
              <a:buNone/>
            </a:pPr>
            <a:r>
              <a:rPr lang="en-GB" dirty="0"/>
              <a:t>2 – Makes communicating your results easier</a:t>
            </a:r>
          </a:p>
          <a:p>
            <a:pPr marL="0" indent="0">
              <a:buNone/>
            </a:pPr>
            <a:r>
              <a:rPr lang="en-GB" dirty="0"/>
              <a:t>3 – Helps writing code, using the philosophy of “Literate Programming”</a:t>
            </a:r>
          </a:p>
        </p:txBody>
      </p:sp>
    </p:spTree>
    <p:extLst>
      <p:ext uri="{BB962C8B-B14F-4D97-AF65-F5344CB8AC3E}">
        <p14:creationId xmlns:p14="http://schemas.microsoft.com/office/powerpoint/2010/main" val="217570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wrapping up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The best way to learn R Markdown is to use it</a:t>
            </a:r>
          </a:p>
          <a:p>
            <a:endParaRPr lang="en-GB" dirty="0"/>
          </a:p>
          <a:p>
            <a:r>
              <a:rPr lang="en-GB" dirty="0"/>
              <a:t>Follow the link below to my </a:t>
            </a:r>
            <a:r>
              <a:rPr lang="en-GB" dirty="0" err="1"/>
              <a:t>github</a:t>
            </a:r>
            <a:r>
              <a:rPr lang="en-GB" dirty="0"/>
              <a:t> repository where all the files for this tutorial can be found (including a copy of this presentation)</a:t>
            </a:r>
          </a:p>
          <a:p>
            <a:pPr lvl="1"/>
            <a:r>
              <a:rPr lang="en-GB" sz="1600" dirty="0">
                <a:hlinkClick r:id="rId2"/>
              </a:rPr>
              <a:t>https://github.com/ChannonSam/OVG_RMarkdown_tutorial</a:t>
            </a:r>
            <a:endParaRPr lang="en-GB" sz="1600" dirty="0"/>
          </a:p>
          <a:p>
            <a:endParaRPr lang="en-GB" dirty="0"/>
          </a:p>
          <a:p>
            <a:r>
              <a:rPr lang="en-GB" dirty="0"/>
              <a:t>Copy the </a:t>
            </a:r>
            <a:r>
              <a:rPr lang="en-GB" dirty="0" err="1">
                <a:hlinkClick r:id="rId3" tooltip="RMarkdownTutorial.Rmd"/>
              </a:rPr>
              <a:t>RMarkdownTutorial.Rmd</a:t>
            </a:r>
            <a:r>
              <a:rPr lang="en-GB" dirty="0"/>
              <a:t> file to your own computer and experiment!!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296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– wrapping up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29851F-DB6C-4CCC-ABB2-607B7A0E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If you have any comments or feedback on this tutorial email me at:</a:t>
            </a:r>
          </a:p>
          <a:p>
            <a:r>
              <a:rPr lang="en-GB" dirty="0">
                <a:hlinkClick r:id="rId2"/>
              </a:rPr>
              <a:t>Samuel.channon@cantab.net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11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literate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Traditional workflows consist of two separate stages: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 – Writing code and running scripts to perform your analysis (e.g. in Python, R, or any other setting)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 – Writing the results of your analysis (e.g. word documents, </a:t>
            </a:r>
            <a:r>
              <a:rPr lang="en-GB" dirty="0" err="1"/>
              <a:t>powerpoint</a:t>
            </a:r>
            <a:r>
              <a:rPr lang="en-GB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08823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literate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Literate programming is the idea of JOINING these two stages together, so that our code for analysis AND our documentation about the methods/results are all in the same document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R Markdown enables us to do this!</a:t>
            </a:r>
          </a:p>
        </p:txBody>
      </p:sp>
    </p:spTree>
    <p:extLst>
      <p:ext uri="{BB962C8B-B14F-4D97-AF65-F5344CB8AC3E}">
        <p14:creationId xmlns:p14="http://schemas.microsoft.com/office/powerpoint/2010/main" val="382871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literate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Again, why do you care about literate programming?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1 – Helps you to focus on what you are doing – writing code and documenting results (i.e. stops you worrying about formatting)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2 – Allows you to keep track of complex analyses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3 – Helps with Reproducible Research!</a:t>
            </a:r>
          </a:p>
        </p:txBody>
      </p:sp>
    </p:spTree>
    <p:extLst>
      <p:ext uri="{BB962C8B-B14F-4D97-AF65-F5344CB8AC3E}">
        <p14:creationId xmlns:p14="http://schemas.microsoft.com/office/powerpoint/2010/main" val="18323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7E9B-A9AA-41C3-9E9D-41502E6E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Markdown is a simple coding language</a:t>
            </a:r>
          </a:p>
          <a:p>
            <a:r>
              <a:rPr lang="en-GB" dirty="0"/>
              <a:t>You write in plain text</a:t>
            </a:r>
          </a:p>
          <a:p>
            <a:r>
              <a:rPr lang="en-GB" dirty="0"/>
              <a:t>There are only a small number of formatting options</a:t>
            </a:r>
          </a:p>
          <a:p>
            <a:r>
              <a:rPr lang="en-GB" dirty="0"/>
              <a:t>R Markdown is the integration of Markdown with the R environment</a:t>
            </a:r>
          </a:p>
        </p:txBody>
      </p:sp>
    </p:spTree>
    <p:extLst>
      <p:ext uri="{BB962C8B-B14F-4D97-AF65-F5344CB8AC3E}">
        <p14:creationId xmlns:p14="http://schemas.microsoft.com/office/powerpoint/2010/main" val="390768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23-CCA4-4B72-B0A5-29EB6022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7E9B-A9AA-41C3-9E9D-41502E6E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R Markdown document consists of: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Code chunks – where you write and execute R code for your analyses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Plain text – forms the explanatory section of our document (the end-product)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Simple right…</a:t>
            </a:r>
          </a:p>
        </p:txBody>
      </p:sp>
    </p:spTree>
    <p:extLst>
      <p:ext uri="{BB962C8B-B14F-4D97-AF65-F5344CB8AC3E}">
        <p14:creationId xmlns:p14="http://schemas.microsoft.com/office/powerpoint/2010/main" val="214115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2218</TotalTime>
  <Words>1379</Words>
  <Application>Microsoft Office PowerPoint</Application>
  <PresentationFormat>On-screen Show (4:3)</PresentationFormat>
  <Paragraphs>188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R markdown  Tutorial</vt:lpstr>
      <vt:lpstr>Learning objectives</vt:lpstr>
      <vt:lpstr>What is R Markdown?</vt:lpstr>
      <vt:lpstr>Why learn/use R Markdown?</vt:lpstr>
      <vt:lpstr>What is literate programming?</vt:lpstr>
      <vt:lpstr>What is literate programming?</vt:lpstr>
      <vt:lpstr>What is literate programming?</vt:lpstr>
      <vt:lpstr>R Markdown Basics</vt:lpstr>
      <vt:lpstr>R Markdown Basics</vt:lpstr>
      <vt:lpstr>R Markdown - example</vt:lpstr>
      <vt:lpstr>R Markdown - example</vt:lpstr>
      <vt:lpstr>R Markdown - example</vt:lpstr>
      <vt:lpstr>R Markdown - example</vt:lpstr>
      <vt:lpstr>R Markdown – code chunks</vt:lpstr>
      <vt:lpstr>R Markdown – code chunks</vt:lpstr>
      <vt:lpstr>R Markdown – code chunks</vt:lpstr>
      <vt:lpstr>R Markdown – code chunks</vt:lpstr>
      <vt:lpstr>R Markdown – code chunks</vt:lpstr>
      <vt:lpstr>R Markdown – code chunks</vt:lpstr>
      <vt:lpstr>R Markdown – code chunks</vt:lpstr>
      <vt:lpstr>R Markdown – text elements</vt:lpstr>
      <vt:lpstr>R Markdown – text elements</vt:lpstr>
      <vt:lpstr>R Markdown – text elements</vt:lpstr>
      <vt:lpstr>R Markdown – text elements</vt:lpstr>
      <vt:lpstr>R Markdown – text elements</vt:lpstr>
      <vt:lpstr>R Markdown – text elements</vt:lpstr>
      <vt:lpstr>R Markdown – Knitting</vt:lpstr>
      <vt:lpstr>R Markdown – Knitting</vt:lpstr>
      <vt:lpstr>R Markdown – Knitting: html</vt:lpstr>
      <vt:lpstr>R Markdown – Knitting: PDF</vt:lpstr>
      <vt:lpstr>R Markdown – Knitting: Word</vt:lpstr>
      <vt:lpstr>R Markdown – Knitting</vt:lpstr>
      <vt:lpstr>R Markdown – R Pubs</vt:lpstr>
      <vt:lpstr>R Markdown – R Pubs</vt:lpstr>
      <vt:lpstr>R Markdown – R Pubs</vt:lpstr>
      <vt:lpstr>R Markdown – R Pubs</vt:lpstr>
      <vt:lpstr>R Markdown – R Pubs</vt:lpstr>
      <vt:lpstr>R Markdown – R Pubs</vt:lpstr>
      <vt:lpstr>R Markdown – wrapping up</vt:lpstr>
      <vt:lpstr>R Markdown – wrapping up</vt:lpstr>
      <vt:lpstr>R Markdown – wrapping up</vt:lpstr>
    </vt:vector>
  </TitlesOfParts>
  <Company>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R – a course for biologists</dc:title>
  <dc:creator>Johannes Trück</dc:creator>
  <cp:lastModifiedBy>Samuel Channon</cp:lastModifiedBy>
  <cp:revision>439</cp:revision>
  <dcterms:created xsi:type="dcterms:W3CDTF">2014-10-19T11:06:03Z</dcterms:created>
  <dcterms:modified xsi:type="dcterms:W3CDTF">2019-10-30T22:24:02Z</dcterms:modified>
</cp:coreProperties>
</file>