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57" r:id="rId4"/>
    <p:sldId id="289" r:id="rId5"/>
    <p:sldId id="290" r:id="rId6"/>
    <p:sldId id="291" r:id="rId7"/>
    <p:sldId id="292" r:id="rId8"/>
    <p:sldId id="293" r:id="rId9"/>
    <p:sldId id="295" r:id="rId10"/>
    <p:sldId id="294" r:id="rId11"/>
    <p:sldId id="296" r:id="rId12"/>
    <p:sldId id="297" r:id="rId13"/>
    <p:sldId id="299" r:id="rId14"/>
    <p:sldId id="298" r:id="rId15"/>
    <p:sldId id="310" r:id="rId16"/>
    <p:sldId id="311" r:id="rId17"/>
    <p:sldId id="301" r:id="rId18"/>
    <p:sldId id="302" r:id="rId19"/>
    <p:sldId id="303" r:id="rId20"/>
    <p:sldId id="304" r:id="rId21"/>
    <p:sldId id="305" r:id="rId22"/>
    <p:sldId id="307" r:id="rId23"/>
    <p:sldId id="308" r:id="rId24"/>
    <p:sldId id="309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2" r:id="rId35"/>
    <p:sldId id="321" r:id="rId36"/>
    <p:sldId id="323" r:id="rId37"/>
    <p:sldId id="324" r:id="rId38"/>
    <p:sldId id="306" r:id="rId39"/>
    <p:sldId id="258" r:id="rId40"/>
    <p:sldId id="259" r:id="rId41"/>
    <p:sldId id="260" r:id="rId42"/>
    <p:sldId id="261" r:id="rId43"/>
    <p:sldId id="263" r:id="rId44"/>
    <p:sldId id="266" r:id="rId45"/>
    <p:sldId id="262" r:id="rId46"/>
    <p:sldId id="264" r:id="rId47"/>
    <p:sldId id="267" r:id="rId48"/>
    <p:sldId id="265" r:id="rId49"/>
    <p:sldId id="268" r:id="rId50"/>
    <p:sldId id="269" r:id="rId51"/>
    <p:sldId id="270" r:id="rId52"/>
    <p:sldId id="279" r:id="rId53"/>
    <p:sldId id="273" r:id="rId54"/>
    <p:sldId id="272" r:id="rId55"/>
    <p:sldId id="280" r:id="rId56"/>
    <p:sldId id="281" r:id="rId57"/>
    <p:sldId id="282" r:id="rId58"/>
    <p:sldId id="278" r:id="rId59"/>
    <p:sldId id="284" r:id="rId60"/>
    <p:sldId id="271" r:id="rId61"/>
    <p:sldId id="275" r:id="rId62"/>
    <p:sldId id="274" r:id="rId63"/>
    <p:sldId id="276" r:id="rId64"/>
    <p:sldId id="286" r:id="rId65"/>
    <p:sldId id="277" r:id="rId66"/>
    <p:sldId id="285" r:id="rId67"/>
    <p:sldId id="283" r:id="rId68"/>
    <p:sldId id="287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Channon" userId="804ee3f5847f7371" providerId="LiveId" clId="{D5C91771-F44B-43A2-9360-7D484A4A376D}"/>
    <pc:docChg chg="undo custSel addSld delSld modSld sldOrd">
      <pc:chgData name="Samuel Channon" userId="804ee3f5847f7371" providerId="LiveId" clId="{D5C91771-F44B-43A2-9360-7D484A4A376D}" dt="2019-10-30T22:01:33.373" v="5771" actId="20577"/>
      <pc:docMkLst>
        <pc:docMk/>
      </pc:docMkLst>
      <pc:sldChg chg="modSp">
        <pc:chgData name="Samuel Channon" userId="804ee3f5847f7371" providerId="LiveId" clId="{D5C91771-F44B-43A2-9360-7D484A4A376D}" dt="2019-10-30T16:09:33.175" v="17" actId="20577"/>
        <pc:sldMkLst>
          <pc:docMk/>
          <pc:sldMk cId="3355376570" sldId="256"/>
        </pc:sldMkLst>
        <pc:spChg chg="mod">
          <ac:chgData name="Samuel Channon" userId="804ee3f5847f7371" providerId="LiveId" clId="{D5C91771-F44B-43A2-9360-7D484A4A376D}" dt="2019-10-30T16:09:33.175" v="17" actId="20577"/>
          <ac:spMkLst>
            <pc:docMk/>
            <pc:sldMk cId="3355376570" sldId="256"/>
            <ac:spMk id="2" creationId="{00000000-0000-0000-0000-000000000000}"/>
          </ac:spMkLst>
        </pc:spChg>
      </pc:sldChg>
      <pc:sldChg chg="modSp">
        <pc:chgData name="Samuel Channon" userId="804ee3f5847f7371" providerId="LiveId" clId="{D5C91771-F44B-43A2-9360-7D484A4A376D}" dt="2019-10-30T19:10:51.758" v="1468" actId="20577"/>
        <pc:sldMkLst>
          <pc:docMk/>
          <pc:sldMk cId="2526039602" sldId="257"/>
        </pc:sldMkLst>
        <pc:spChg chg="mod">
          <ac:chgData name="Samuel Channon" userId="804ee3f5847f7371" providerId="LiveId" clId="{D5C91771-F44B-43A2-9360-7D484A4A376D}" dt="2019-10-30T16:09:52.557" v="26" actId="20577"/>
          <ac:spMkLst>
            <pc:docMk/>
            <pc:sldMk cId="2526039602" sldId="257"/>
            <ac:spMk id="2" creationId="{00000000-0000-0000-0000-000000000000}"/>
          </ac:spMkLst>
        </pc:spChg>
        <pc:spChg chg="mod">
          <ac:chgData name="Samuel Channon" userId="804ee3f5847f7371" providerId="LiveId" clId="{D5C91771-F44B-43A2-9360-7D484A4A376D}" dt="2019-10-30T19:10:51.758" v="1468" actId="20577"/>
          <ac:spMkLst>
            <pc:docMk/>
            <pc:sldMk cId="2526039602" sldId="257"/>
            <ac:spMk id="3" creationId="{00000000-0000-0000-0000-000000000000}"/>
          </ac:spMkLst>
        </pc:spChg>
      </pc:sldChg>
      <pc:sldChg chg="ord">
        <pc:chgData name="Samuel Channon" userId="804ee3f5847f7371" providerId="LiveId" clId="{D5C91771-F44B-43A2-9360-7D484A4A376D}" dt="2019-10-30T21:18:55.953" v="3947"/>
        <pc:sldMkLst>
          <pc:docMk/>
          <pc:sldMk cId="2258812939" sldId="258"/>
        </pc:sldMkLst>
      </pc:sldChg>
      <pc:sldChg chg="modSp">
        <pc:chgData name="Samuel Channon" userId="804ee3f5847f7371" providerId="LiveId" clId="{D5C91771-F44B-43A2-9360-7D484A4A376D}" dt="2019-10-30T16:11:15.593" v="63" actId="20577"/>
        <pc:sldMkLst>
          <pc:docMk/>
          <pc:sldMk cId="1152065591" sldId="288"/>
        </pc:sldMkLst>
        <pc:spChg chg="mod">
          <ac:chgData name="Samuel Channon" userId="804ee3f5847f7371" providerId="LiveId" clId="{D5C91771-F44B-43A2-9360-7D484A4A376D}" dt="2019-10-30T16:11:15.593" v="63" actId="20577"/>
          <ac:spMkLst>
            <pc:docMk/>
            <pc:sldMk cId="1152065591" sldId="288"/>
            <ac:spMk id="3" creationId="{5EA277B8-B060-4320-94CE-EDF1F95C92B0}"/>
          </ac:spMkLst>
        </pc:spChg>
      </pc:sldChg>
      <pc:sldChg chg="modSp add">
        <pc:chgData name="Samuel Channon" userId="804ee3f5847f7371" providerId="LiveId" clId="{D5C91771-F44B-43A2-9360-7D484A4A376D}" dt="2019-10-30T16:50:58.804" v="454" actId="313"/>
        <pc:sldMkLst>
          <pc:docMk/>
          <pc:sldMk cId="217570713" sldId="289"/>
        </pc:sldMkLst>
        <pc:spChg chg="mod">
          <ac:chgData name="Samuel Channon" userId="804ee3f5847f7371" providerId="LiveId" clId="{D5C91771-F44B-43A2-9360-7D484A4A376D}" dt="2019-10-30T16:47:24.047" v="218" actId="20577"/>
          <ac:spMkLst>
            <pc:docMk/>
            <pc:sldMk cId="217570713" sldId="289"/>
            <ac:spMk id="2" creationId="{00000000-0000-0000-0000-000000000000}"/>
          </ac:spMkLst>
        </pc:spChg>
        <pc:spChg chg="mod">
          <ac:chgData name="Samuel Channon" userId="804ee3f5847f7371" providerId="LiveId" clId="{D5C91771-F44B-43A2-9360-7D484A4A376D}" dt="2019-10-30T16:50:58.804" v="454" actId="313"/>
          <ac:spMkLst>
            <pc:docMk/>
            <pc:sldMk cId="217570713" sldId="289"/>
            <ac:spMk id="3" creationId="{00000000-0000-0000-0000-000000000000}"/>
          </ac:spMkLst>
        </pc:spChg>
      </pc:sldChg>
      <pc:sldChg chg="modSp add">
        <pc:chgData name="Samuel Channon" userId="804ee3f5847f7371" providerId="LiveId" clId="{D5C91771-F44B-43A2-9360-7D484A4A376D}" dt="2019-10-30T16:52:36.977" v="778" actId="20577"/>
        <pc:sldMkLst>
          <pc:docMk/>
          <pc:sldMk cId="1088233305" sldId="290"/>
        </pc:sldMkLst>
        <pc:spChg chg="mod">
          <ac:chgData name="Samuel Channon" userId="804ee3f5847f7371" providerId="LiveId" clId="{D5C91771-F44B-43A2-9360-7D484A4A376D}" dt="2019-10-30T16:51:25.102" v="506" actId="20577"/>
          <ac:spMkLst>
            <pc:docMk/>
            <pc:sldMk cId="1088233305" sldId="290"/>
            <ac:spMk id="2" creationId="{00000000-0000-0000-0000-000000000000}"/>
          </ac:spMkLst>
        </pc:spChg>
        <pc:spChg chg="mod">
          <ac:chgData name="Samuel Channon" userId="804ee3f5847f7371" providerId="LiveId" clId="{D5C91771-F44B-43A2-9360-7D484A4A376D}" dt="2019-10-30T16:52:36.977" v="778" actId="20577"/>
          <ac:spMkLst>
            <pc:docMk/>
            <pc:sldMk cId="1088233305" sldId="290"/>
            <ac:spMk id="3" creationId="{00000000-0000-0000-0000-000000000000}"/>
          </ac:spMkLst>
        </pc:spChg>
      </pc:sldChg>
      <pc:sldChg chg="modSp add">
        <pc:chgData name="Samuel Channon" userId="804ee3f5847f7371" providerId="LiveId" clId="{D5C91771-F44B-43A2-9360-7D484A4A376D}" dt="2019-10-30T16:54:24.621" v="1041" actId="20577"/>
        <pc:sldMkLst>
          <pc:docMk/>
          <pc:sldMk cId="3828712255" sldId="291"/>
        </pc:sldMkLst>
        <pc:spChg chg="mod">
          <ac:chgData name="Samuel Channon" userId="804ee3f5847f7371" providerId="LiveId" clId="{D5C91771-F44B-43A2-9360-7D484A4A376D}" dt="2019-10-30T16:54:24.621" v="1041" actId="20577"/>
          <ac:spMkLst>
            <pc:docMk/>
            <pc:sldMk cId="3828712255" sldId="291"/>
            <ac:spMk id="3" creationId="{00000000-0000-0000-0000-000000000000}"/>
          </ac:spMkLst>
        </pc:spChg>
      </pc:sldChg>
      <pc:sldChg chg="modSp add">
        <pc:chgData name="Samuel Channon" userId="804ee3f5847f7371" providerId="LiveId" clId="{D5C91771-F44B-43A2-9360-7D484A4A376D}" dt="2019-10-30T16:58:20.966" v="1461" actId="20577"/>
        <pc:sldMkLst>
          <pc:docMk/>
          <pc:sldMk cId="183239422" sldId="292"/>
        </pc:sldMkLst>
        <pc:spChg chg="mod">
          <ac:chgData name="Samuel Channon" userId="804ee3f5847f7371" providerId="LiveId" clId="{D5C91771-F44B-43A2-9360-7D484A4A376D}" dt="2019-10-30T16:58:20.966" v="1461" actId="20577"/>
          <ac:spMkLst>
            <pc:docMk/>
            <pc:sldMk cId="183239422" sldId="292"/>
            <ac:spMk id="3" creationId="{00000000-0000-0000-0000-000000000000}"/>
          </ac:spMkLst>
        </pc:spChg>
      </pc:sldChg>
      <pc:sldChg chg="modSp add">
        <pc:chgData name="Samuel Channon" userId="804ee3f5847f7371" providerId="LiveId" clId="{D5C91771-F44B-43A2-9360-7D484A4A376D}" dt="2019-10-30T19:18:04.576" v="1717" actId="20577"/>
        <pc:sldMkLst>
          <pc:docMk/>
          <pc:sldMk cId="3907689426" sldId="293"/>
        </pc:sldMkLst>
        <pc:spChg chg="mod">
          <ac:chgData name="Samuel Channon" userId="804ee3f5847f7371" providerId="LiveId" clId="{D5C91771-F44B-43A2-9360-7D484A4A376D}" dt="2019-10-30T19:15:31.952" v="1487" actId="20577"/>
          <ac:spMkLst>
            <pc:docMk/>
            <pc:sldMk cId="3907689426" sldId="293"/>
            <ac:spMk id="2" creationId="{2530C923-CCA4-4B72-B0A5-29EB60229BF2}"/>
          </ac:spMkLst>
        </pc:spChg>
        <pc:spChg chg="mod">
          <ac:chgData name="Samuel Channon" userId="804ee3f5847f7371" providerId="LiveId" clId="{D5C91771-F44B-43A2-9360-7D484A4A376D}" dt="2019-10-30T19:18:04.576" v="1717" actId="20577"/>
          <ac:spMkLst>
            <pc:docMk/>
            <pc:sldMk cId="3907689426" sldId="293"/>
            <ac:spMk id="3" creationId="{64907E9B-A9AA-41C3-9E9D-41502E6E5204}"/>
          </ac:spMkLst>
        </pc:spChg>
      </pc:sldChg>
      <pc:sldChg chg="addSp modSp add">
        <pc:chgData name="Samuel Channon" userId="804ee3f5847f7371" providerId="LiveId" clId="{D5C91771-F44B-43A2-9360-7D484A4A376D}" dt="2019-10-30T19:26:13.322" v="2231" actId="14100"/>
        <pc:sldMkLst>
          <pc:docMk/>
          <pc:sldMk cId="954261583" sldId="294"/>
        </pc:sldMkLst>
        <pc:spChg chg="mod">
          <ac:chgData name="Samuel Channon" userId="804ee3f5847f7371" providerId="LiveId" clId="{D5C91771-F44B-43A2-9360-7D484A4A376D}" dt="2019-10-30T19:20:28.798" v="1972" actId="20577"/>
          <ac:spMkLst>
            <pc:docMk/>
            <pc:sldMk cId="954261583" sldId="294"/>
            <ac:spMk id="2" creationId="{2530C923-CCA4-4B72-B0A5-29EB60229BF2}"/>
          </ac:spMkLst>
        </pc:spChg>
        <pc:spChg chg="mod">
          <ac:chgData name="Samuel Channon" userId="804ee3f5847f7371" providerId="LiveId" clId="{D5C91771-F44B-43A2-9360-7D484A4A376D}" dt="2019-10-30T19:21:38.242" v="2121" actId="20577"/>
          <ac:spMkLst>
            <pc:docMk/>
            <pc:sldMk cId="954261583" sldId="294"/>
            <ac:spMk id="3" creationId="{64907E9B-A9AA-41C3-9E9D-41502E6E5204}"/>
          </ac:spMkLst>
        </pc:spChg>
        <pc:spChg chg="add mod">
          <ac:chgData name="Samuel Channon" userId="804ee3f5847f7371" providerId="LiveId" clId="{D5C91771-F44B-43A2-9360-7D484A4A376D}" dt="2019-10-30T19:25:19.112" v="2152" actId="1076"/>
          <ac:spMkLst>
            <pc:docMk/>
            <pc:sldMk cId="954261583" sldId="294"/>
            <ac:spMk id="5" creationId="{5108B891-1AB8-4C0A-91B5-84574B77C290}"/>
          </ac:spMkLst>
        </pc:spChg>
        <pc:spChg chg="add mod">
          <ac:chgData name="Samuel Channon" userId="804ee3f5847f7371" providerId="LiveId" clId="{D5C91771-F44B-43A2-9360-7D484A4A376D}" dt="2019-10-30T19:25:58.171" v="2225" actId="20577"/>
          <ac:spMkLst>
            <pc:docMk/>
            <pc:sldMk cId="954261583" sldId="294"/>
            <ac:spMk id="8" creationId="{980F3CDE-06CB-4E8F-A815-4887ABD7E358}"/>
          </ac:spMkLst>
        </pc:spChg>
        <pc:picChg chg="add mod">
          <ac:chgData name="Samuel Channon" userId="804ee3f5847f7371" providerId="LiveId" clId="{D5C91771-F44B-43A2-9360-7D484A4A376D}" dt="2019-10-30T19:22:14.909" v="2123" actId="1076"/>
          <ac:picMkLst>
            <pc:docMk/>
            <pc:sldMk cId="954261583" sldId="294"/>
            <ac:picMk id="4" creationId="{FCE2DABE-69A9-45FF-A821-48BEEE50C655}"/>
          </ac:picMkLst>
        </pc:picChg>
        <pc:cxnChg chg="add mod">
          <ac:chgData name="Samuel Channon" userId="804ee3f5847f7371" providerId="LiveId" clId="{D5C91771-F44B-43A2-9360-7D484A4A376D}" dt="2019-10-30T19:25:19.112" v="2152" actId="1076"/>
          <ac:cxnSpMkLst>
            <pc:docMk/>
            <pc:sldMk cId="954261583" sldId="294"/>
            <ac:cxnSpMk id="7" creationId="{75877330-3A8F-4689-9E65-99971B1C46BE}"/>
          </ac:cxnSpMkLst>
        </pc:cxnChg>
        <pc:cxnChg chg="add mod">
          <ac:chgData name="Samuel Channon" userId="804ee3f5847f7371" providerId="LiveId" clId="{D5C91771-F44B-43A2-9360-7D484A4A376D}" dt="2019-10-30T19:26:06.492" v="2228" actId="14100"/>
          <ac:cxnSpMkLst>
            <pc:docMk/>
            <pc:sldMk cId="954261583" sldId="294"/>
            <ac:cxnSpMk id="9" creationId="{9DA459BD-4DC6-4252-A67C-0AFD2E7174A1}"/>
          </ac:cxnSpMkLst>
        </pc:cxnChg>
        <pc:cxnChg chg="add mod">
          <ac:chgData name="Samuel Channon" userId="804ee3f5847f7371" providerId="LiveId" clId="{D5C91771-F44B-43A2-9360-7D484A4A376D}" dt="2019-10-30T19:26:13.322" v="2231" actId="14100"/>
          <ac:cxnSpMkLst>
            <pc:docMk/>
            <pc:sldMk cId="954261583" sldId="294"/>
            <ac:cxnSpMk id="12" creationId="{3FA3E3AE-09E1-4C53-9E06-5045DFCA9690}"/>
          </ac:cxnSpMkLst>
        </pc:cxnChg>
      </pc:sldChg>
      <pc:sldChg chg="add ord">
        <pc:chgData name="Samuel Channon" userId="804ee3f5847f7371" providerId="LiveId" clId="{D5C91771-F44B-43A2-9360-7D484A4A376D}" dt="2019-10-30T19:29:23.476" v="2299"/>
        <pc:sldMkLst>
          <pc:docMk/>
          <pc:sldMk cId="2141152742" sldId="295"/>
        </pc:sldMkLst>
      </pc:sldChg>
      <pc:sldChg chg="addSp delSp modSp add">
        <pc:chgData name="Samuel Channon" userId="804ee3f5847f7371" providerId="LiveId" clId="{D5C91771-F44B-43A2-9360-7D484A4A376D}" dt="2019-10-30T19:29:14.620" v="2298" actId="20577"/>
        <pc:sldMkLst>
          <pc:docMk/>
          <pc:sldMk cId="1593450272" sldId="296"/>
        </pc:sldMkLst>
        <pc:spChg chg="mod">
          <ac:chgData name="Samuel Channon" userId="804ee3f5847f7371" providerId="LiveId" clId="{D5C91771-F44B-43A2-9360-7D484A4A376D}" dt="2019-10-30T19:29:14.620" v="2298" actId="20577"/>
          <ac:spMkLst>
            <pc:docMk/>
            <pc:sldMk cId="1593450272" sldId="296"/>
            <ac:spMk id="3" creationId="{64907E9B-A9AA-41C3-9E9D-41502E6E5204}"/>
          </ac:spMkLst>
        </pc:spChg>
        <pc:spChg chg="del">
          <ac:chgData name="Samuel Channon" userId="804ee3f5847f7371" providerId="LiveId" clId="{D5C91771-F44B-43A2-9360-7D484A4A376D}" dt="2019-10-30T19:26:38.475" v="2233" actId="478"/>
          <ac:spMkLst>
            <pc:docMk/>
            <pc:sldMk cId="1593450272" sldId="296"/>
            <ac:spMk id="5" creationId="{5108B891-1AB8-4C0A-91B5-84574B77C290}"/>
          </ac:spMkLst>
        </pc:spChg>
        <pc:spChg chg="del">
          <ac:chgData name="Samuel Channon" userId="804ee3f5847f7371" providerId="LiveId" clId="{D5C91771-F44B-43A2-9360-7D484A4A376D}" dt="2019-10-30T19:26:38.475" v="2233" actId="478"/>
          <ac:spMkLst>
            <pc:docMk/>
            <pc:sldMk cId="1593450272" sldId="296"/>
            <ac:spMk id="8" creationId="{980F3CDE-06CB-4E8F-A815-4887ABD7E358}"/>
          </ac:spMkLst>
        </pc:spChg>
        <pc:spChg chg="add mod">
          <ac:chgData name="Samuel Channon" userId="804ee3f5847f7371" providerId="LiveId" clId="{D5C91771-F44B-43A2-9360-7D484A4A376D}" dt="2019-10-30T19:28:49.810" v="2294" actId="1076"/>
          <ac:spMkLst>
            <pc:docMk/>
            <pc:sldMk cId="1593450272" sldId="296"/>
            <ac:spMk id="11" creationId="{82730494-C980-44FF-B274-7D5578CB1119}"/>
          </ac:spMkLst>
        </pc:spChg>
        <pc:spChg chg="add del">
          <ac:chgData name="Samuel Channon" userId="804ee3f5847f7371" providerId="LiveId" clId="{D5C91771-F44B-43A2-9360-7D484A4A376D}" dt="2019-10-30T19:28:12.532" v="2268" actId="478"/>
          <ac:spMkLst>
            <pc:docMk/>
            <pc:sldMk cId="1593450272" sldId="296"/>
            <ac:spMk id="15" creationId="{690287A5-4CF2-4BFF-81B1-AB9920D5D1B7}"/>
          </ac:spMkLst>
        </pc:spChg>
        <pc:spChg chg="add mod">
          <ac:chgData name="Samuel Channon" userId="804ee3f5847f7371" providerId="LiveId" clId="{D5C91771-F44B-43A2-9360-7D484A4A376D}" dt="2019-10-30T19:28:32.766" v="2272" actId="207"/>
          <ac:spMkLst>
            <pc:docMk/>
            <pc:sldMk cId="1593450272" sldId="296"/>
            <ac:spMk id="17" creationId="{9E3B8422-F890-4E5B-BC2D-0C42EDA2B4DB}"/>
          </ac:spMkLst>
        </pc:spChg>
        <pc:picChg chg="del">
          <ac:chgData name="Samuel Channon" userId="804ee3f5847f7371" providerId="LiveId" clId="{D5C91771-F44B-43A2-9360-7D484A4A376D}" dt="2019-10-30T19:26:38.475" v="2233" actId="478"/>
          <ac:picMkLst>
            <pc:docMk/>
            <pc:sldMk cId="1593450272" sldId="296"/>
            <ac:picMk id="4" creationId="{FCE2DABE-69A9-45FF-A821-48BEEE50C655}"/>
          </ac:picMkLst>
        </pc:picChg>
        <pc:picChg chg="add mod">
          <ac:chgData name="Samuel Channon" userId="804ee3f5847f7371" providerId="LiveId" clId="{D5C91771-F44B-43A2-9360-7D484A4A376D}" dt="2019-10-30T19:27:31.418" v="2237" actId="1076"/>
          <ac:picMkLst>
            <pc:docMk/>
            <pc:sldMk cId="1593450272" sldId="296"/>
            <ac:picMk id="6" creationId="{C42F0F17-5AF1-4202-8AE9-39EE4D1DFAD8}"/>
          </ac:picMkLst>
        </pc:picChg>
        <pc:cxnChg chg="del mod">
          <ac:chgData name="Samuel Channon" userId="804ee3f5847f7371" providerId="LiveId" clId="{D5C91771-F44B-43A2-9360-7D484A4A376D}" dt="2019-10-30T19:26:38.475" v="2233" actId="478"/>
          <ac:cxnSpMkLst>
            <pc:docMk/>
            <pc:sldMk cId="1593450272" sldId="296"/>
            <ac:cxnSpMk id="7" creationId="{75877330-3A8F-4689-9E65-99971B1C46BE}"/>
          </ac:cxnSpMkLst>
        </pc:cxnChg>
        <pc:cxnChg chg="del mod">
          <ac:chgData name="Samuel Channon" userId="804ee3f5847f7371" providerId="LiveId" clId="{D5C91771-F44B-43A2-9360-7D484A4A376D}" dt="2019-10-30T19:26:38.475" v="2233" actId="478"/>
          <ac:cxnSpMkLst>
            <pc:docMk/>
            <pc:sldMk cId="1593450272" sldId="296"/>
            <ac:cxnSpMk id="9" creationId="{9DA459BD-4DC6-4252-A67C-0AFD2E7174A1}"/>
          </ac:cxnSpMkLst>
        </pc:cxnChg>
        <pc:cxnChg chg="del mod">
          <ac:chgData name="Samuel Channon" userId="804ee3f5847f7371" providerId="LiveId" clId="{D5C91771-F44B-43A2-9360-7D484A4A376D}" dt="2019-10-30T19:26:38.475" v="2233" actId="478"/>
          <ac:cxnSpMkLst>
            <pc:docMk/>
            <pc:sldMk cId="1593450272" sldId="296"/>
            <ac:cxnSpMk id="12" creationId="{3FA3E3AE-09E1-4C53-9E06-5045DFCA9690}"/>
          </ac:cxnSpMkLst>
        </pc:cxnChg>
        <pc:cxnChg chg="add mod">
          <ac:chgData name="Samuel Channon" userId="804ee3f5847f7371" providerId="LiveId" clId="{D5C91771-F44B-43A2-9360-7D484A4A376D}" dt="2019-10-30T19:28:54.810" v="2296" actId="14100"/>
          <ac:cxnSpMkLst>
            <pc:docMk/>
            <pc:sldMk cId="1593450272" sldId="296"/>
            <ac:cxnSpMk id="13" creationId="{0B639033-29BD-4689-9E27-6101740BB9E1}"/>
          </ac:cxnSpMkLst>
        </pc:cxnChg>
        <pc:cxnChg chg="add del">
          <ac:chgData name="Samuel Channon" userId="804ee3f5847f7371" providerId="LiveId" clId="{D5C91771-F44B-43A2-9360-7D484A4A376D}" dt="2019-10-30T19:28:12.532" v="2268" actId="478"/>
          <ac:cxnSpMkLst>
            <pc:docMk/>
            <pc:sldMk cId="1593450272" sldId="296"/>
            <ac:cxnSpMk id="16" creationId="{E2978863-C9F3-4D18-99FB-D1617F2101C8}"/>
          </ac:cxnSpMkLst>
        </pc:cxnChg>
      </pc:sldChg>
      <pc:sldChg chg="addSp delSp modSp add">
        <pc:chgData name="Samuel Channon" userId="804ee3f5847f7371" providerId="LiveId" clId="{D5C91771-F44B-43A2-9360-7D484A4A376D}" dt="2019-10-30T21:04:19.480" v="2398" actId="1076"/>
        <pc:sldMkLst>
          <pc:docMk/>
          <pc:sldMk cId="3565154095" sldId="297"/>
        </pc:sldMkLst>
        <pc:spChg chg="del">
          <ac:chgData name="Samuel Channon" userId="804ee3f5847f7371" providerId="LiveId" clId="{D5C91771-F44B-43A2-9360-7D484A4A376D}" dt="2019-10-30T21:01:57.960" v="2303" actId="478"/>
          <ac:spMkLst>
            <pc:docMk/>
            <pc:sldMk cId="3565154095" sldId="297"/>
            <ac:spMk id="3" creationId="{64907E9B-A9AA-41C3-9E9D-41502E6E5204}"/>
          </ac:spMkLst>
        </pc:spChg>
        <pc:spChg chg="add del mod">
          <ac:chgData name="Samuel Channon" userId="804ee3f5847f7371" providerId="LiveId" clId="{D5C91771-F44B-43A2-9360-7D484A4A376D}" dt="2019-10-30T21:02:01.280" v="2304" actId="478"/>
          <ac:spMkLst>
            <pc:docMk/>
            <pc:sldMk cId="3565154095" sldId="297"/>
            <ac:spMk id="7" creationId="{5991348A-939E-4246-82F4-9F079CBACF42}"/>
          </ac:spMkLst>
        </pc:spChg>
        <pc:spChg chg="mod">
          <ac:chgData name="Samuel Channon" userId="804ee3f5847f7371" providerId="LiveId" clId="{D5C91771-F44B-43A2-9360-7D484A4A376D}" dt="2019-10-30T21:03:44.065" v="2378" actId="1076"/>
          <ac:spMkLst>
            <pc:docMk/>
            <pc:sldMk cId="3565154095" sldId="297"/>
            <ac:spMk id="11" creationId="{82730494-C980-44FF-B274-7D5578CB1119}"/>
          </ac:spMkLst>
        </pc:spChg>
        <pc:spChg chg="add mod">
          <ac:chgData name="Samuel Channon" userId="804ee3f5847f7371" providerId="LiveId" clId="{D5C91771-F44B-43A2-9360-7D484A4A376D}" dt="2019-10-30T21:03:25.896" v="2371" actId="1076"/>
          <ac:spMkLst>
            <pc:docMk/>
            <pc:sldMk cId="3565154095" sldId="297"/>
            <ac:spMk id="14" creationId="{C72799A8-95ED-418D-A93F-CE3AC6E6B73F}"/>
          </ac:spMkLst>
        </pc:spChg>
        <pc:spChg chg="del mod">
          <ac:chgData name="Samuel Channon" userId="804ee3f5847f7371" providerId="LiveId" clId="{D5C91771-F44B-43A2-9360-7D484A4A376D}" dt="2019-10-30T21:02:22.339" v="2307" actId="478"/>
          <ac:spMkLst>
            <pc:docMk/>
            <pc:sldMk cId="3565154095" sldId="297"/>
            <ac:spMk id="17" creationId="{9E3B8422-F890-4E5B-BC2D-0C42EDA2B4DB}"/>
          </ac:spMkLst>
        </pc:spChg>
        <pc:spChg chg="add mod">
          <ac:chgData name="Samuel Channon" userId="804ee3f5847f7371" providerId="LiveId" clId="{D5C91771-F44B-43A2-9360-7D484A4A376D}" dt="2019-10-30T21:04:19.480" v="2398" actId="1076"/>
          <ac:spMkLst>
            <pc:docMk/>
            <pc:sldMk cId="3565154095" sldId="297"/>
            <ac:spMk id="21" creationId="{4AFA39BC-41E7-4431-97A9-30810CA904BE}"/>
          </ac:spMkLst>
        </pc:spChg>
        <pc:spChg chg="add mod">
          <ac:chgData name="Samuel Channon" userId="804ee3f5847f7371" providerId="LiveId" clId="{D5C91771-F44B-43A2-9360-7D484A4A376D}" dt="2019-10-30T21:04:14.579" v="2397" actId="208"/>
          <ac:spMkLst>
            <pc:docMk/>
            <pc:sldMk cId="3565154095" sldId="297"/>
            <ac:spMk id="23" creationId="{4ED8D7CF-2739-4388-AFC6-879D763E5D7A}"/>
          </ac:spMkLst>
        </pc:spChg>
        <pc:picChg chg="add mod ord">
          <ac:chgData name="Samuel Channon" userId="804ee3f5847f7371" providerId="LiveId" clId="{D5C91771-F44B-43A2-9360-7D484A4A376D}" dt="2019-10-30T21:02:55.288" v="2327" actId="1076"/>
          <ac:picMkLst>
            <pc:docMk/>
            <pc:sldMk cId="3565154095" sldId="297"/>
            <ac:picMk id="4" creationId="{A2E2253D-9BA6-4AE5-96DF-3F741DB721A8}"/>
          </ac:picMkLst>
        </pc:picChg>
        <pc:picChg chg="del">
          <ac:chgData name="Samuel Channon" userId="804ee3f5847f7371" providerId="LiveId" clId="{D5C91771-F44B-43A2-9360-7D484A4A376D}" dt="2019-10-30T21:00:53.982" v="2301" actId="478"/>
          <ac:picMkLst>
            <pc:docMk/>
            <pc:sldMk cId="3565154095" sldId="297"/>
            <ac:picMk id="6" creationId="{C42F0F17-5AF1-4202-8AE9-39EE4D1DFAD8}"/>
          </ac:picMkLst>
        </pc:picChg>
        <pc:cxnChg chg="mod">
          <ac:chgData name="Samuel Channon" userId="804ee3f5847f7371" providerId="LiveId" clId="{D5C91771-F44B-43A2-9360-7D484A4A376D}" dt="2019-10-30T21:03:44.065" v="2378" actId="1076"/>
          <ac:cxnSpMkLst>
            <pc:docMk/>
            <pc:sldMk cId="3565154095" sldId="297"/>
            <ac:cxnSpMk id="13" creationId="{0B639033-29BD-4689-9E27-6101740BB9E1}"/>
          </ac:cxnSpMkLst>
        </pc:cxnChg>
        <pc:cxnChg chg="add mod">
          <ac:chgData name="Samuel Channon" userId="804ee3f5847f7371" providerId="LiveId" clId="{D5C91771-F44B-43A2-9360-7D484A4A376D}" dt="2019-10-30T21:03:28.977" v="2372" actId="14100"/>
          <ac:cxnSpMkLst>
            <pc:docMk/>
            <pc:sldMk cId="3565154095" sldId="297"/>
            <ac:cxnSpMk id="15" creationId="{21333C10-10D4-42AE-868C-089CE841FD9B}"/>
          </ac:cxnSpMkLst>
        </pc:cxnChg>
      </pc:sldChg>
      <pc:sldChg chg="addSp delSp modSp add">
        <pc:chgData name="Samuel Channon" userId="804ee3f5847f7371" providerId="LiveId" clId="{D5C91771-F44B-43A2-9360-7D484A4A376D}" dt="2019-10-30T21:08:11.616" v="2524" actId="20577"/>
        <pc:sldMkLst>
          <pc:docMk/>
          <pc:sldMk cId="1400904026" sldId="298"/>
        </pc:sldMkLst>
        <pc:spChg chg="mod">
          <ac:chgData name="Samuel Channon" userId="804ee3f5847f7371" providerId="LiveId" clId="{D5C91771-F44B-43A2-9360-7D484A4A376D}" dt="2019-10-30T21:08:11.616" v="2524" actId="20577"/>
          <ac:spMkLst>
            <pc:docMk/>
            <pc:sldMk cId="1400904026" sldId="298"/>
            <ac:spMk id="2" creationId="{2530C923-CCA4-4B72-B0A5-29EB60229BF2}"/>
          </ac:spMkLst>
        </pc:spChg>
        <pc:spChg chg="mod">
          <ac:chgData name="Samuel Channon" userId="804ee3f5847f7371" providerId="LiveId" clId="{D5C91771-F44B-43A2-9360-7D484A4A376D}" dt="2019-10-30T21:06:33.225" v="2448" actId="14100"/>
          <ac:spMkLst>
            <pc:docMk/>
            <pc:sldMk cId="1400904026" sldId="298"/>
            <ac:spMk id="11" creationId="{82730494-C980-44FF-B274-7D5578CB1119}"/>
          </ac:spMkLst>
        </pc:spChg>
        <pc:spChg chg="del">
          <ac:chgData name="Samuel Channon" userId="804ee3f5847f7371" providerId="LiveId" clId="{D5C91771-F44B-43A2-9360-7D484A4A376D}" dt="2019-10-30T21:04:29.281" v="2401" actId="478"/>
          <ac:spMkLst>
            <pc:docMk/>
            <pc:sldMk cId="1400904026" sldId="298"/>
            <ac:spMk id="14" creationId="{C72799A8-95ED-418D-A93F-CE3AC6E6B73F}"/>
          </ac:spMkLst>
        </pc:spChg>
        <pc:spChg chg="del mod">
          <ac:chgData name="Samuel Channon" userId="804ee3f5847f7371" providerId="LiveId" clId="{D5C91771-F44B-43A2-9360-7D484A4A376D}" dt="2019-10-30T21:04:37.463" v="2405" actId="478"/>
          <ac:spMkLst>
            <pc:docMk/>
            <pc:sldMk cId="1400904026" sldId="298"/>
            <ac:spMk id="21" creationId="{4AFA39BC-41E7-4431-97A9-30810CA904BE}"/>
          </ac:spMkLst>
        </pc:spChg>
        <pc:spChg chg="add mod">
          <ac:chgData name="Samuel Channon" userId="804ee3f5847f7371" providerId="LiveId" clId="{D5C91771-F44B-43A2-9360-7D484A4A376D}" dt="2019-10-30T21:06:41.672" v="2455" actId="1076"/>
          <ac:spMkLst>
            <pc:docMk/>
            <pc:sldMk cId="1400904026" sldId="298"/>
            <ac:spMk id="22" creationId="{80D9474A-FEB0-4777-96FE-20B07707EA5A}"/>
          </ac:spMkLst>
        </pc:spChg>
        <pc:spChg chg="del">
          <ac:chgData name="Samuel Channon" userId="804ee3f5847f7371" providerId="LiveId" clId="{D5C91771-F44B-43A2-9360-7D484A4A376D}" dt="2019-10-30T21:04:34.681" v="2403" actId="478"/>
          <ac:spMkLst>
            <pc:docMk/>
            <pc:sldMk cId="1400904026" sldId="298"/>
            <ac:spMk id="23" creationId="{4ED8D7CF-2739-4388-AFC6-879D763E5D7A}"/>
          </ac:spMkLst>
        </pc:spChg>
        <pc:spChg chg="add mod">
          <ac:chgData name="Samuel Channon" userId="804ee3f5847f7371" providerId="LiveId" clId="{D5C91771-F44B-43A2-9360-7D484A4A376D}" dt="2019-10-30T21:07:05.792" v="2472" actId="1076"/>
          <ac:spMkLst>
            <pc:docMk/>
            <pc:sldMk cId="1400904026" sldId="298"/>
            <ac:spMk id="25" creationId="{11CC3B6C-2341-4015-AFCC-D02374DF6341}"/>
          </ac:spMkLst>
        </pc:spChg>
        <pc:spChg chg="add mod">
          <ac:chgData name="Samuel Channon" userId="804ee3f5847f7371" providerId="LiveId" clId="{D5C91771-F44B-43A2-9360-7D484A4A376D}" dt="2019-10-30T21:08:01.879" v="2512" actId="1076"/>
          <ac:spMkLst>
            <pc:docMk/>
            <pc:sldMk cId="1400904026" sldId="298"/>
            <ac:spMk id="28" creationId="{1DEA75D7-95F5-4C7F-A84B-EC606A58B1F2}"/>
          </ac:spMkLst>
        </pc:spChg>
        <pc:spChg chg="add mod">
          <ac:chgData name="Samuel Channon" userId="804ee3f5847f7371" providerId="LiveId" clId="{D5C91771-F44B-43A2-9360-7D484A4A376D}" dt="2019-10-30T21:07:35.896" v="2484" actId="1076"/>
          <ac:spMkLst>
            <pc:docMk/>
            <pc:sldMk cId="1400904026" sldId="298"/>
            <ac:spMk id="29" creationId="{3F67E3BD-E8DC-4FB4-A053-A7DB366EDBB5}"/>
          </ac:spMkLst>
        </pc:spChg>
        <pc:spChg chg="add mod">
          <ac:chgData name="Samuel Channon" userId="804ee3f5847f7371" providerId="LiveId" clId="{D5C91771-F44B-43A2-9360-7D484A4A376D}" dt="2019-10-30T21:08:00.128" v="2511" actId="1582"/>
          <ac:spMkLst>
            <pc:docMk/>
            <pc:sldMk cId="1400904026" sldId="298"/>
            <ac:spMk id="34" creationId="{DA72F110-3BD0-44D0-BC74-60B73EA4155B}"/>
          </ac:spMkLst>
        </pc:spChg>
        <pc:picChg chg="add mod ord modCrop">
          <ac:chgData name="Samuel Channon" userId="804ee3f5847f7371" providerId="LiveId" clId="{D5C91771-F44B-43A2-9360-7D484A4A376D}" dt="2019-10-30T21:06:02.993" v="2425" actId="1076"/>
          <ac:picMkLst>
            <pc:docMk/>
            <pc:sldMk cId="1400904026" sldId="298"/>
            <ac:picMk id="3" creationId="{C71A4937-3BAC-4FBE-8F79-32E5BBDE1CBD}"/>
          </ac:picMkLst>
        </pc:picChg>
        <pc:picChg chg="del">
          <ac:chgData name="Samuel Channon" userId="804ee3f5847f7371" providerId="LiveId" clId="{D5C91771-F44B-43A2-9360-7D484A4A376D}" dt="2019-10-30T21:04:28.250" v="2400" actId="478"/>
          <ac:picMkLst>
            <pc:docMk/>
            <pc:sldMk cId="1400904026" sldId="298"/>
            <ac:picMk id="4" creationId="{A2E2253D-9BA6-4AE5-96DF-3F741DB721A8}"/>
          </ac:picMkLst>
        </pc:picChg>
        <pc:cxnChg chg="mod">
          <ac:chgData name="Samuel Channon" userId="804ee3f5847f7371" providerId="LiveId" clId="{D5C91771-F44B-43A2-9360-7D484A4A376D}" dt="2019-10-30T21:06:09.305" v="2428" actId="14100"/>
          <ac:cxnSpMkLst>
            <pc:docMk/>
            <pc:sldMk cId="1400904026" sldId="298"/>
            <ac:cxnSpMk id="13" creationId="{0B639033-29BD-4689-9E27-6101740BB9E1}"/>
          </ac:cxnSpMkLst>
        </pc:cxnChg>
        <pc:cxnChg chg="del mod">
          <ac:chgData name="Samuel Channon" userId="804ee3f5847f7371" providerId="LiveId" clId="{D5C91771-F44B-43A2-9360-7D484A4A376D}" dt="2019-10-30T21:04:29.813" v="2402" actId="478"/>
          <ac:cxnSpMkLst>
            <pc:docMk/>
            <pc:sldMk cId="1400904026" sldId="298"/>
            <ac:cxnSpMk id="15" creationId="{21333C10-10D4-42AE-868C-089CE841FD9B}"/>
          </ac:cxnSpMkLst>
        </pc:cxnChg>
        <pc:cxnChg chg="add mod">
          <ac:chgData name="Samuel Channon" userId="804ee3f5847f7371" providerId="LiveId" clId="{D5C91771-F44B-43A2-9360-7D484A4A376D}" dt="2019-10-30T21:06:24.682" v="2444" actId="14100"/>
          <ac:cxnSpMkLst>
            <pc:docMk/>
            <pc:sldMk cId="1400904026" sldId="298"/>
            <ac:cxnSpMk id="20" creationId="{39B0F52E-9858-47D2-9A16-E0CF6AFAF7DC}"/>
          </ac:cxnSpMkLst>
        </pc:cxnChg>
        <pc:cxnChg chg="add mod">
          <ac:chgData name="Samuel Channon" userId="804ee3f5847f7371" providerId="LiveId" clId="{D5C91771-F44B-43A2-9360-7D484A4A376D}" dt="2019-10-30T21:06:46.305" v="2457" actId="14100"/>
          <ac:cxnSpMkLst>
            <pc:docMk/>
            <pc:sldMk cId="1400904026" sldId="298"/>
            <ac:cxnSpMk id="24" creationId="{BCE4EAF1-E211-406E-BDAB-F31D5C06F070}"/>
          </ac:cxnSpMkLst>
        </pc:cxnChg>
        <pc:cxnChg chg="add mod">
          <ac:chgData name="Samuel Channon" userId="804ee3f5847f7371" providerId="LiveId" clId="{D5C91771-F44B-43A2-9360-7D484A4A376D}" dt="2019-10-30T21:06:55.705" v="2460" actId="14100"/>
          <ac:cxnSpMkLst>
            <pc:docMk/>
            <pc:sldMk cId="1400904026" sldId="298"/>
            <ac:cxnSpMk id="26" creationId="{5DA636AF-60C8-480A-AA0C-B30A9525DAFF}"/>
          </ac:cxnSpMkLst>
        </pc:cxnChg>
        <pc:cxnChg chg="add mod">
          <ac:chgData name="Samuel Channon" userId="804ee3f5847f7371" providerId="LiveId" clId="{D5C91771-F44B-43A2-9360-7D484A4A376D}" dt="2019-10-30T21:07:34.297" v="2483" actId="14100"/>
          <ac:cxnSpMkLst>
            <pc:docMk/>
            <pc:sldMk cId="1400904026" sldId="298"/>
            <ac:cxnSpMk id="30" creationId="{727D15AE-1A4D-4672-AE7E-EACCDE6A58A0}"/>
          </ac:cxnSpMkLst>
        </pc:cxnChg>
      </pc:sldChg>
      <pc:sldChg chg="addSp delSp modSp add ord">
        <pc:chgData name="Samuel Channon" userId="804ee3f5847f7371" providerId="LiveId" clId="{D5C91771-F44B-43A2-9360-7D484A4A376D}" dt="2019-10-30T21:09:36.796" v="2826" actId="20577"/>
        <pc:sldMkLst>
          <pc:docMk/>
          <pc:sldMk cId="695630990" sldId="299"/>
        </pc:sldMkLst>
        <pc:spChg chg="del">
          <ac:chgData name="Samuel Channon" userId="804ee3f5847f7371" providerId="LiveId" clId="{D5C91771-F44B-43A2-9360-7D484A4A376D}" dt="2019-10-30T21:08:18.272" v="2527" actId="478"/>
          <ac:spMkLst>
            <pc:docMk/>
            <pc:sldMk cId="695630990" sldId="299"/>
            <ac:spMk id="11" creationId="{82730494-C980-44FF-B274-7D5578CB1119}"/>
          </ac:spMkLst>
        </pc:spChg>
        <pc:spChg chg="add mod">
          <ac:chgData name="Samuel Channon" userId="804ee3f5847f7371" providerId="LiveId" clId="{D5C91771-F44B-43A2-9360-7D484A4A376D}" dt="2019-10-30T21:09:36.796" v="2826" actId="20577"/>
          <ac:spMkLst>
            <pc:docMk/>
            <pc:sldMk cId="695630990" sldId="299"/>
            <ac:spMk id="15" creationId="{3A4FCD9A-B509-4B69-ABB4-EC64067B2B60}"/>
          </ac:spMkLst>
        </pc:spChg>
        <pc:spChg chg="del">
          <ac:chgData name="Samuel Channon" userId="804ee3f5847f7371" providerId="LiveId" clId="{D5C91771-F44B-43A2-9360-7D484A4A376D}" dt="2019-10-30T21:08:18.272" v="2527" actId="478"/>
          <ac:spMkLst>
            <pc:docMk/>
            <pc:sldMk cId="695630990" sldId="299"/>
            <ac:spMk id="22" creationId="{80D9474A-FEB0-4777-96FE-20B07707EA5A}"/>
          </ac:spMkLst>
        </pc:spChg>
        <pc:spChg chg="del">
          <ac:chgData name="Samuel Channon" userId="804ee3f5847f7371" providerId="LiveId" clId="{D5C91771-F44B-43A2-9360-7D484A4A376D}" dt="2019-10-30T21:08:18.272" v="2527" actId="478"/>
          <ac:spMkLst>
            <pc:docMk/>
            <pc:sldMk cId="695630990" sldId="299"/>
            <ac:spMk id="25" creationId="{11CC3B6C-2341-4015-AFCC-D02374DF6341}"/>
          </ac:spMkLst>
        </pc:spChg>
        <pc:spChg chg="del">
          <ac:chgData name="Samuel Channon" userId="804ee3f5847f7371" providerId="LiveId" clId="{D5C91771-F44B-43A2-9360-7D484A4A376D}" dt="2019-10-30T21:08:18.272" v="2527" actId="478"/>
          <ac:spMkLst>
            <pc:docMk/>
            <pc:sldMk cId="695630990" sldId="299"/>
            <ac:spMk id="28" creationId="{1DEA75D7-95F5-4C7F-A84B-EC606A58B1F2}"/>
          </ac:spMkLst>
        </pc:spChg>
        <pc:spChg chg="del">
          <ac:chgData name="Samuel Channon" userId="804ee3f5847f7371" providerId="LiveId" clId="{D5C91771-F44B-43A2-9360-7D484A4A376D}" dt="2019-10-30T21:08:18.272" v="2527" actId="478"/>
          <ac:spMkLst>
            <pc:docMk/>
            <pc:sldMk cId="695630990" sldId="299"/>
            <ac:spMk id="29" creationId="{3F67E3BD-E8DC-4FB4-A053-A7DB366EDBB5}"/>
          </ac:spMkLst>
        </pc:spChg>
        <pc:spChg chg="del">
          <ac:chgData name="Samuel Channon" userId="804ee3f5847f7371" providerId="LiveId" clId="{D5C91771-F44B-43A2-9360-7D484A4A376D}" dt="2019-10-30T21:08:18.272" v="2527" actId="478"/>
          <ac:spMkLst>
            <pc:docMk/>
            <pc:sldMk cId="695630990" sldId="299"/>
            <ac:spMk id="34" creationId="{DA72F110-3BD0-44D0-BC74-60B73EA4155B}"/>
          </ac:spMkLst>
        </pc:spChg>
        <pc:picChg chg="del">
          <ac:chgData name="Samuel Channon" userId="804ee3f5847f7371" providerId="LiveId" clId="{D5C91771-F44B-43A2-9360-7D484A4A376D}" dt="2019-10-30T21:08:18.272" v="2527" actId="478"/>
          <ac:picMkLst>
            <pc:docMk/>
            <pc:sldMk cId="695630990" sldId="299"/>
            <ac:picMk id="3" creationId="{C71A4937-3BAC-4FBE-8F79-32E5BBDE1CBD}"/>
          </ac:picMkLst>
        </pc:picChg>
        <pc:cxnChg chg="del">
          <ac:chgData name="Samuel Channon" userId="804ee3f5847f7371" providerId="LiveId" clId="{D5C91771-F44B-43A2-9360-7D484A4A376D}" dt="2019-10-30T21:08:18.272" v="2527" actId="478"/>
          <ac:cxnSpMkLst>
            <pc:docMk/>
            <pc:sldMk cId="695630990" sldId="299"/>
            <ac:cxnSpMk id="13" creationId="{0B639033-29BD-4689-9E27-6101740BB9E1}"/>
          </ac:cxnSpMkLst>
        </pc:cxnChg>
        <pc:cxnChg chg="del">
          <ac:chgData name="Samuel Channon" userId="804ee3f5847f7371" providerId="LiveId" clId="{D5C91771-F44B-43A2-9360-7D484A4A376D}" dt="2019-10-30T21:08:18.272" v="2527" actId="478"/>
          <ac:cxnSpMkLst>
            <pc:docMk/>
            <pc:sldMk cId="695630990" sldId="299"/>
            <ac:cxnSpMk id="20" creationId="{39B0F52E-9858-47D2-9A16-E0CF6AFAF7DC}"/>
          </ac:cxnSpMkLst>
        </pc:cxnChg>
        <pc:cxnChg chg="del">
          <ac:chgData name="Samuel Channon" userId="804ee3f5847f7371" providerId="LiveId" clId="{D5C91771-F44B-43A2-9360-7D484A4A376D}" dt="2019-10-30T21:08:18.272" v="2527" actId="478"/>
          <ac:cxnSpMkLst>
            <pc:docMk/>
            <pc:sldMk cId="695630990" sldId="299"/>
            <ac:cxnSpMk id="24" creationId="{BCE4EAF1-E211-406E-BDAB-F31D5C06F070}"/>
          </ac:cxnSpMkLst>
        </pc:cxnChg>
        <pc:cxnChg chg="del">
          <ac:chgData name="Samuel Channon" userId="804ee3f5847f7371" providerId="LiveId" clId="{D5C91771-F44B-43A2-9360-7D484A4A376D}" dt="2019-10-30T21:08:18.272" v="2527" actId="478"/>
          <ac:cxnSpMkLst>
            <pc:docMk/>
            <pc:sldMk cId="695630990" sldId="299"/>
            <ac:cxnSpMk id="26" creationId="{5DA636AF-60C8-480A-AA0C-B30A9525DAFF}"/>
          </ac:cxnSpMkLst>
        </pc:cxnChg>
        <pc:cxnChg chg="del">
          <ac:chgData name="Samuel Channon" userId="804ee3f5847f7371" providerId="LiveId" clId="{D5C91771-F44B-43A2-9360-7D484A4A376D}" dt="2019-10-30T21:08:18.272" v="2527" actId="478"/>
          <ac:cxnSpMkLst>
            <pc:docMk/>
            <pc:sldMk cId="695630990" sldId="299"/>
            <ac:cxnSpMk id="30" creationId="{727D15AE-1A4D-4672-AE7E-EACCDE6A58A0}"/>
          </ac:cxnSpMkLst>
        </pc:cxnChg>
      </pc:sldChg>
      <pc:sldChg chg="add del">
        <pc:chgData name="Samuel Channon" userId="804ee3f5847f7371" providerId="LiveId" clId="{D5C91771-F44B-43A2-9360-7D484A4A376D}" dt="2019-10-30T21:09:56.019" v="2831" actId="2696"/>
        <pc:sldMkLst>
          <pc:docMk/>
          <pc:sldMk cId="3266625997" sldId="300"/>
        </pc:sldMkLst>
      </pc:sldChg>
      <pc:sldChg chg="modSp add ord">
        <pc:chgData name="Samuel Channon" userId="804ee3f5847f7371" providerId="LiveId" clId="{D5C91771-F44B-43A2-9360-7D484A4A376D}" dt="2019-10-30T21:11:46.858" v="3000" actId="27636"/>
        <pc:sldMkLst>
          <pc:docMk/>
          <pc:sldMk cId="1537104374" sldId="301"/>
        </pc:sldMkLst>
        <pc:spChg chg="mod">
          <ac:chgData name="Samuel Channon" userId="804ee3f5847f7371" providerId="LiveId" clId="{D5C91771-F44B-43A2-9360-7D484A4A376D}" dt="2019-10-30T21:11:46.858" v="3000" actId="27636"/>
          <ac:spMkLst>
            <pc:docMk/>
            <pc:sldMk cId="1537104374" sldId="301"/>
            <ac:spMk id="15" creationId="{3A4FCD9A-B509-4B69-ABB4-EC64067B2B60}"/>
          </ac:spMkLst>
        </pc:spChg>
      </pc:sldChg>
      <pc:sldChg chg="addSp modSp add">
        <pc:chgData name="Samuel Channon" userId="804ee3f5847f7371" providerId="LiveId" clId="{D5C91771-F44B-43A2-9360-7D484A4A376D}" dt="2019-10-30T21:14:01.777" v="3301" actId="20577"/>
        <pc:sldMkLst>
          <pc:docMk/>
          <pc:sldMk cId="155884844" sldId="302"/>
        </pc:sldMkLst>
        <pc:spChg chg="add mod">
          <ac:chgData name="Samuel Channon" userId="804ee3f5847f7371" providerId="LiveId" clId="{D5C91771-F44B-43A2-9360-7D484A4A376D}" dt="2019-10-30T21:14:01.777" v="3301" actId="20577"/>
          <ac:spMkLst>
            <pc:docMk/>
            <pc:sldMk cId="155884844" sldId="302"/>
            <ac:spMk id="5" creationId="{F2C25892-9FC6-458C-9072-A485B3C4CBA8}"/>
          </ac:spMkLst>
        </pc:spChg>
        <pc:spChg chg="mod">
          <ac:chgData name="Samuel Channon" userId="804ee3f5847f7371" providerId="LiveId" clId="{D5C91771-F44B-43A2-9360-7D484A4A376D}" dt="2019-10-30T21:13:05.219" v="3148" actId="5793"/>
          <ac:spMkLst>
            <pc:docMk/>
            <pc:sldMk cId="155884844" sldId="302"/>
            <ac:spMk id="15" creationId="{3A4FCD9A-B509-4B69-ABB4-EC64067B2B60}"/>
          </ac:spMkLst>
        </pc:spChg>
        <pc:picChg chg="add mod modCrop">
          <ac:chgData name="Samuel Channon" userId="804ee3f5847f7371" providerId="LiveId" clId="{D5C91771-F44B-43A2-9360-7D484A4A376D}" dt="2019-10-30T21:13:24.281" v="3157" actId="1076"/>
          <ac:picMkLst>
            <pc:docMk/>
            <pc:sldMk cId="155884844" sldId="302"/>
            <ac:picMk id="3" creationId="{CFF2475A-47C1-45A4-846D-68D8CF317F30}"/>
          </ac:picMkLst>
        </pc:picChg>
      </pc:sldChg>
      <pc:sldChg chg="delSp modSp add">
        <pc:chgData name="Samuel Channon" userId="804ee3f5847f7371" providerId="LiveId" clId="{D5C91771-F44B-43A2-9360-7D484A4A376D}" dt="2019-10-30T21:16:54.101" v="3668" actId="20577"/>
        <pc:sldMkLst>
          <pc:docMk/>
          <pc:sldMk cId="33018337" sldId="303"/>
        </pc:sldMkLst>
        <pc:spChg chg="mod">
          <ac:chgData name="Samuel Channon" userId="804ee3f5847f7371" providerId="LiveId" clId="{D5C91771-F44B-43A2-9360-7D484A4A376D}" dt="2019-10-30T21:14:13.474" v="3315" actId="20577"/>
          <ac:spMkLst>
            <pc:docMk/>
            <pc:sldMk cId="33018337" sldId="303"/>
            <ac:spMk id="2" creationId="{2530C923-CCA4-4B72-B0A5-29EB60229BF2}"/>
          </ac:spMkLst>
        </pc:spChg>
        <pc:spChg chg="del">
          <ac:chgData name="Samuel Channon" userId="804ee3f5847f7371" providerId="LiveId" clId="{D5C91771-F44B-43A2-9360-7D484A4A376D}" dt="2019-10-30T21:14:21.901" v="3316" actId="478"/>
          <ac:spMkLst>
            <pc:docMk/>
            <pc:sldMk cId="33018337" sldId="303"/>
            <ac:spMk id="5" creationId="{F2C25892-9FC6-458C-9072-A485B3C4CBA8}"/>
          </ac:spMkLst>
        </pc:spChg>
        <pc:spChg chg="mod">
          <ac:chgData name="Samuel Channon" userId="804ee3f5847f7371" providerId="LiveId" clId="{D5C91771-F44B-43A2-9360-7D484A4A376D}" dt="2019-10-30T21:16:54.101" v="3668" actId="20577"/>
          <ac:spMkLst>
            <pc:docMk/>
            <pc:sldMk cId="33018337" sldId="303"/>
            <ac:spMk id="15" creationId="{3A4FCD9A-B509-4B69-ABB4-EC64067B2B60}"/>
          </ac:spMkLst>
        </pc:spChg>
        <pc:picChg chg="del">
          <ac:chgData name="Samuel Channon" userId="804ee3f5847f7371" providerId="LiveId" clId="{D5C91771-F44B-43A2-9360-7D484A4A376D}" dt="2019-10-30T21:14:22.456" v="3317" actId="478"/>
          <ac:picMkLst>
            <pc:docMk/>
            <pc:sldMk cId="33018337" sldId="303"/>
            <ac:picMk id="3" creationId="{CFF2475A-47C1-45A4-846D-68D8CF317F30}"/>
          </ac:picMkLst>
        </pc:picChg>
      </pc:sldChg>
      <pc:sldChg chg="addSp delSp modSp add">
        <pc:chgData name="Samuel Channon" userId="804ee3f5847f7371" providerId="LiveId" clId="{D5C91771-F44B-43A2-9360-7D484A4A376D}" dt="2019-10-30T21:15:53.176" v="3351" actId="1076"/>
        <pc:sldMkLst>
          <pc:docMk/>
          <pc:sldMk cId="1779811592" sldId="304"/>
        </pc:sldMkLst>
        <pc:spChg chg="add del">
          <ac:chgData name="Samuel Channon" userId="804ee3f5847f7371" providerId="LiveId" clId="{D5C91771-F44B-43A2-9360-7D484A4A376D}" dt="2019-10-30T21:14:49.033" v="3322" actId="478"/>
          <ac:spMkLst>
            <pc:docMk/>
            <pc:sldMk cId="1779811592" sldId="304"/>
            <ac:spMk id="5" creationId="{413AFE13-EE14-4E25-859B-EAD5DF263E52}"/>
          </ac:spMkLst>
        </pc:spChg>
        <pc:spChg chg="add del">
          <ac:chgData name="Samuel Channon" userId="804ee3f5847f7371" providerId="LiveId" clId="{D5C91771-F44B-43A2-9360-7D484A4A376D}" dt="2019-10-30T21:14:58.910" v="3332" actId="478"/>
          <ac:spMkLst>
            <pc:docMk/>
            <pc:sldMk cId="1779811592" sldId="304"/>
            <ac:spMk id="7" creationId="{D71C07A0-5781-471F-A456-5409750C3396}"/>
          </ac:spMkLst>
        </pc:spChg>
        <pc:spChg chg="add del mod">
          <ac:chgData name="Samuel Channon" userId="804ee3f5847f7371" providerId="LiveId" clId="{D5C91771-F44B-43A2-9360-7D484A4A376D}" dt="2019-10-30T21:15:53.176" v="3351" actId="1076"/>
          <ac:spMkLst>
            <pc:docMk/>
            <pc:sldMk cId="1779811592" sldId="304"/>
            <ac:spMk id="9" creationId="{F23362DD-CF3A-4C90-BC14-0EAAA6DC89A4}"/>
          </ac:spMkLst>
        </pc:spChg>
        <pc:spChg chg="add del mod">
          <ac:chgData name="Samuel Channon" userId="804ee3f5847f7371" providerId="LiveId" clId="{D5C91771-F44B-43A2-9360-7D484A4A376D}" dt="2019-10-30T21:15:50.961" v="3350" actId="1076"/>
          <ac:spMkLst>
            <pc:docMk/>
            <pc:sldMk cId="1779811592" sldId="304"/>
            <ac:spMk id="10" creationId="{E1A62290-F4DB-44D1-A5F7-9BC3C4D27E1A}"/>
          </ac:spMkLst>
        </pc:spChg>
        <pc:spChg chg="add del mod">
          <ac:chgData name="Samuel Channon" userId="804ee3f5847f7371" providerId="LiveId" clId="{D5C91771-F44B-43A2-9360-7D484A4A376D}" dt="2019-10-30T21:15:35.604" v="3344" actId="478"/>
          <ac:spMkLst>
            <pc:docMk/>
            <pc:sldMk cId="1779811592" sldId="304"/>
            <ac:spMk id="11" creationId="{4C4924D7-EA8A-4532-8083-F578CF5608F8}"/>
          </ac:spMkLst>
        </pc:spChg>
        <pc:spChg chg="del">
          <ac:chgData name="Samuel Channon" userId="804ee3f5847f7371" providerId="LiveId" clId="{D5C91771-F44B-43A2-9360-7D484A4A376D}" dt="2019-10-30T21:15:33.406" v="3343" actId="478"/>
          <ac:spMkLst>
            <pc:docMk/>
            <pc:sldMk cId="1779811592" sldId="304"/>
            <ac:spMk id="15" creationId="{3A4FCD9A-B509-4B69-ABB4-EC64067B2B60}"/>
          </ac:spMkLst>
        </pc:spChg>
        <pc:picChg chg="add del mod modCrop">
          <ac:chgData name="Samuel Channon" userId="804ee3f5847f7371" providerId="LiveId" clId="{D5C91771-F44B-43A2-9360-7D484A4A376D}" dt="2019-10-30T21:15:48.160" v="3349" actId="1076"/>
          <ac:picMkLst>
            <pc:docMk/>
            <pc:sldMk cId="1779811592" sldId="304"/>
            <ac:picMk id="4" creationId="{B21C9FC4-B0BA-4E7C-93EA-98C6D9A7E66D}"/>
          </ac:picMkLst>
        </pc:picChg>
        <pc:cxnChg chg="add del mod">
          <ac:chgData name="Samuel Channon" userId="804ee3f5847f7371" providerId="LiveId" clId="{D5C91771-F44B-43A2-9360-7D484A4A376D}" dt="2019-10-30T21:14:58.215" v="3331" actId="478"/>
          <ac:cxnSpMkLst>
            <pc:docMk/>
            <pc:sldMk cId="1779811592" sldId="304"/>
            <ac:cxnSpMk id="6" creationId="{D6E54069-EE3C-4D04-9713-A8621AF9582F}"/>
          </ac:cxnSpMkLst>
        </pc:cxnChg>
        <pc:cxnChg chg="add del mod">
          <ac:chgData name="Samuel Channon" userId="804ee3f5847f7371" providerId="LiveId" clId="{D5C91771-F44B-43A2-9360-7D484A4A376D}" dt="2019-10-30T21:15:44.351" v="3347" actId="478"/>
          <ac:cxnSpMkLst>
            <pc:docMk/>
            <pc:sldMk cId="1779811592" sldId="304"/>
            <ac:cxnSpMk id="8" creationId="{C2C33451-5A47-4CDE-B383-66B631A114E8}"/>
          </ac:cxnSpMkLst>
        </pc:cxnChg>
      </pc:sldChg>
      <pc:sldChg chg="modSp add ord">
        <pc:chgData name="Samuel Channon" userId="804ee3f5847f7371" providerId="LiveId" clId="{D5C91771-F44B-43A2-9360-7D484A4A376D}" dt="2019-10-30T21:18:52.785" v="3945"/>
        <pc:sldMkLst>
          <pc:docMk/>
          <pc:sldMk cId="4178267909" sldId="305"/>
        </pc:sldMkLst>
        <pc:spChg chg="mod">
          <ac:chgData name="Samuel Channon" userId="804ee3f5847f7371" providerId="LiveId" clId="{D5C91771-F44B-43A2-9360-7D484A4A376D}" dt="2019-10-30T21:18:37.820" v="3943" actId="255"/>
          <ac:spMkLst>
            <pc:docMk/>
            <pc:sldMk cId="4178267909" sldId="305"/>
            <ac:spMk id="15" creationId="{3A4FCD9A-B509-4B69-ABB4-EC64067B2B60}"/>
          </ac:spMkLst>
        </pc:spChg>
      </pc:sldChg>
      <pc:sldChg chg="add">
        <pc:chgData name="Samuel Channon" userId="804ee3f5847f7371" providerId="LiveId" clId="{D5C91771-F44B-43A2-9360-7D484A4A376D}" dt="2019-10-30T21:18:54.839" v="3946"/>
        <pc:sldMkLst>
          <pc:docMk/>
          <pc:sldMk cId="3673361388" sldId="306"/>
        </pc:sldMkLst>
      </pc:sldChg>
      <pc:sldChg chg="addSp delSp modSp add">
        <pc:chgData name="Samuel Channon" userId="804ee3f5847f7371" providerId="LiveId" clId="{D5C91771-F44B-43A2-9360-7D484A4A376D}" dt="2019-10-30T21:22:24.257" v="4053" actId="20577"/>
        <pc:sldMkLst>
          <pc:docMk/>
          <pc:sldMk cId="2763308680" sldId="307"/>
        </pc:sldMkLst>
        <pc:spChg chg="add del mod">
          <ac:chgData name="Samuel Channon" userId="804ee3f5847f7371" providerId="LiveId" clId="{D5C91771-F44B-43A2-9360-7D484A4A376D}" dt="2019-10-30T21:19:13.349" v="3950" actId="478"/>
          <ac:spMkLst>
            <pc:docMk/>
            <pc:sldMk cId="2763308680" sldId="307"/>
            <ac:spMk id="4" creationId="{16E351E6-08BB-4DC4-92F1-216D2CADE588}"/>
          </ac:spMkLst>
        </pc:spChg>
        <pc:spChg chg="add mod">
          <ac:chgData name="Samuel Channon" userId="804ee3f5847f7371" providerId="LiveId" clId="{D5C91771-F44B-43A2-9360-7D484A4A376D}" dt="2019-10-30T21:21:17.094" v="4003" actId="255"/>
          <ac:spMkLst>
            <pc:docMk/>
            <pc:sldMk cId="2763308680" sldId="307"/>
            <ac:spMk id="8" creationId="{35A4D5AA-A3E6-43DD-B7DE-C2FA4383130A}"/>
          </ac:spMkLst>
        </pc:spChg>
        <pc:spChg chg="add mod">
          <ac:chgData name="Samuel Channon" userId="804ee3f5847f7371" providerId="LiveId" clId="{D5C91771-F44B-43A2-9360-7D484A4A376D}" dt="2019-10-30T21:21:31.336" v="4026" actId="20577"/>
          <ac:spMkLst>
            <pc:docMk/>
            <pc:sldMk cId="2763308680" sldId="307"/>
            <ac:spMk id="11" creationId="{5C8DB24A-815E-4B5D-9196-6C7B212E2558}"/>
          </ac:spMkLst>
        </pc:spChg>
        <pc:spChg chg="add mod">
          <ac:chgData name="Samuel Channon" userId="804ee3f5847f7371" providerId="LiveId" clId="{D5C91771-F44B-43A2-9360-7D484A4A376D}" dt="2019-10-30T21:22:01.913" v="4033" actId="207"/>
          <ac:spMkLst>
            <pc:docMk/>
            <pc:sldMk cId="2763308680" sldId="307"/>
            <ac:spMk id="13" creationId="{778EA88F-DC14-4E4E-8619-F7B455E41A35}"/>
          </ac:spMkLst>
        </pc:spChg>
        <pc:spChg chg="add mod">
          <ac:chgData name="Samuel Channon" userId="804ee3f5847f7371" providerId="LiveId" clId="{D5C91771-F44B-43A2-9360-7D484A4A376D}" dt="2019-10-30T21:22:24.257" v="4053" actId="20577"/>
          <ac:spMkLst>
            <pc:docMk/>
            <pc:sldMk cId="2763308680" sldId="307"/>
            <ac:spMk id="14" creationId="{A92FB8FA-FEC6-45A3-AFFA-D122973994CA}"/>
          </ac:spMkLst>
        </pc:spChg>
        <pc:spChg chg="del">
          <ac:chgData name="Samuel Channon" userId="804ee3f5847f7371" providerId="LiveId" clId="{D5C91771-F44B-43A2-9360-7D484A4A376D}" dt="2019-10-30T21:19:11.268" v="3949" actId="478"/>
          <ac:spMkLst>
            <pc:docMk/>
            <pc:sldMk cId="2763308680" sldId="307"/>
            <ac:spMk id="15" creationId="{3A4FCD9A-B509-4B69-ABB4-EC64067B2B60}"/>
          </ac:spMkLst>
        </pc:spChg>
        <pc:picChg chg="add mod">
          <ac:chgData name="Samuel Channon" userId="804ee3f5847f7371" providerId="LiveId" clId="{D5C91771-F44B-43A2-9360-7D484A4A376D}" dt="2019-10-30T21:20:52.377" v="3969" actId="1076"/>
          <ac:picMkLst>
            <pc:docMk/>
            <pc:sldMk cId="2763308680" sldId="307"/>
            <ac:picMk id="5" creationId="{9B9772AB-9728-4721-B263-0F711E01E966}"/>
          </ac:picMkLst>
        </pc:picChg>
        <pc:picChg chg="add mod">
          <ac:chgData name="Samuel Channon" userId="804ee3f5847f7371" providerId="LiveId" clId="{D5C91771-F44B-43A2-9360-7D484A4A376D}" dt="2019-10-30T21:20:55.376" v="3970" actId="14100"/>
          <ac:picMkLst>
            <pc:docMk/>
            <pc:sldMk cId="2763308680" sldId="307"/>
            <ac:picMk id="6" creationId="{45053596-5B7B-4702-BEEE-8CCBEF2B061F}"/>
          </ac:picMkLst>
        </pc:picChg>
        <pc:cxnChg chg="add del mod">
          <ac:chgData name="Samuel Channon" userId="804ee3f5847f7371" providerId="LiveId" clId="{D5C91771-F44B-43A2-9360-7D484A4A376D}" dt="2019-10-30T21:21:23.913" v="4006" actId="478"/>
          <ac:cxnSpMkLst>
            <pc:docMk/>
            <pc:sldMk cId="2763308680" sldId="307"/>
            <ac:cxnSpMk id="9" creationId="{1D4070F0-A8B7-42BE-BD42-8D317EACD36A}"/>
          </ac:cxnSpMkLst>
        </pc:cxnChg>
        <pc:cxnChg chg="add mod">
          <ac:chgData name="Samuel Channon" userId="804ee3f5847f7371" providerId="LiveId" clId="{D5C91771-F44B-43A2-9360-7D484A4A376D}" dt="2019-10-30T21:21:44.713" v="4029" actId="14100"/>
          <ac:cxnSpMkLst>
            <pc:docMk/>
            <pc:sldMk cId="2763308680" sldId="307"/>
            <ac:cxnSpMk id="12" creationId="{20597CFF-0DCC-40F5-A8A0-E534B1161D89}"/>
          </ac:cxnSpMkLst>
        </pc:cxnChg>
      </pc:sldChg>
      <pc:sldChg chg="addSp delSp modSp add">
        <pc:chgData name="Samuel Channon" userId="804ee3f5847f7371" providerId="LiveId" clId="{D5C91771-F44B-43A2-9360-7D484A4A376D}" dt="2019-10-30T21:24:46.144" v="4087" actId="1076"/>
        <pc:sldMkLst>
          <pc:docMk/>
          <pc:sldMk cId="4050224086" sldId="308"/>
        </pc:sldMkLst>
        <pc:spChg chg="mod">
          <ac:chgData name="Samuel Channon" userId="804ee3f5847f7371" providerId="LiveId" clId="{D5C91771-F44B-43A2-9360-7D484A4A376D}" dt="2019-10-30T21:24:44.033" v="4086" actId="14100"/>
          <ac:spMkLst>
            <pc:docMk/>
            <pc:sldMk cId="4050224086" sldId="308"/>
            <ac:spMk id="13" creationId="{778EA88F-DC14-4E4E-8619-F7B455E41A35}"/>
          </ac:spMkLst>
        </pc:spChg>
        <pc:spChg chg="mod">
          <ac:chgData name="Samuel Channon" userId="804ee3f5847f7371" providerId="LiveId" clId="{D5C91771-F44B-43A2-9360-7D484A4A376D}" dt="2019-10-30T21:24:46.144" v="4087" actId="1076"/>
          <ac:spMkLst>
            <pc:docMk/>
            <pc:sldMk cId="4050224086" sldId="308"/>
            <ac:spMk id="14" creationId="{A92FB8FA-FEC6-45A3-AFFA-D122973994CA}"/>
          </ac:spMkLst>
        </pc:spChg>
        <pc:picChg chg="add mod modCrop">
          <ac:chgData name="Samuel Channon" userId="804ee3f5847f7371" providerId="LiveId" clId="{D5C91771-F44B-43A2-9360-7D484A4A376D}" dt="2019-10-30T21:23:11.543" v="4063" actId="208"/>
          <ac:picMkLst>
            <pc:docMk/>
            <pc:sldMk cId="4050224086" sldId="308"/>
            <ac:picMk id="3" creationId="{1969FFEF-4C3B-48B4-8600-A52D7ADF1B1D}"/>
          </ac:picMkLst>
        </pc:picChg>
        <pc:picChg chg="add mod">
          <ac:chgData name="Samuel Channon" userId="804ee3f5847f7371" providerId="LiveId" clId="{D5C91771-F44B-43A2-9360-7D484A4A376D}" dt="2019-10-30T21:23:28.801" v="4067" actId="14100"/>
          <ac:picMkLst>
            <pc:docMk/>
            <pc:sldMk cId="4050224086" sldId="308"/>
            <ac:picMk id="4" creationId="{44C42AC9-1F51-46AF-8ECA-67ABD084407B}"/>
          </ac:picMkLst>
        </pc:picChg>
        <pc:picChg chg="del mod">
          <ac:chgData name="Samuel Channon" userId="804ee3f5847f7371" providerId="LiveId" clId="{D5C91771-F44B-43A2-9360-7D484A4A376D}" dt="2019-10-30T21:22:35.231" v="4056" actId="478"/>
          <ac:picMkLst>
            <pc:docMk/>
            <pc:sldMk cId="4050224086" sldId="308"/>
            <ac:picMk id="5" creationId="{9B9772AB-9728-4721-B263-0F711E01E966}"/>
          </ac:picMkLst>
        </pc:picChg>
        <pc:picChg chg="del">
          <ac:chgData name="Samuel Channon" userId="804ee3f5847f7371" providerId="LiveId" clId="{D5C91771-F44B-43A2-9360-7D484A4A376D}" dt="2019-10-30T21:22:35.675" v="4057" actId="478"/>
          <ac:picMkLst>
            <pc:docMk/>
            <pc:sldMk cId="4050224086" sldId="308"/>
            <ac:picMk id="6" creationId="{45053596-5B7B-4702-BEEE-8CCBEF2B061F}"/>
          </ac:picMkLst>
        </pc:picChg>
        <pc:cxnChg chg="mod">
          <ac:chgData name="Samuel Channon" userId="804ee3f5847f7371" providerId="LiveId" clId="{D5C91771-F44B-43A2-9360-7D484A4A376D}" dt="2019-10-30T21:23:31.396" v="4068" actId="14100"/>
          <ac:cxnSpMkLst>
            <pc:docMk/>
            <pc:sldMk cId="4050224086" sldId="308"/>
            <ac:cxnSpMk id="12" creationId="{20597CFF-0DCC-40F5-A8A0-E534B1161D89}"/>
          </ac:cxnSpMkLst>
        </pc:cxnChg>
      </pc:sldChg>
      <pc:sldChg chg="addSp delSp modSp add">
        <pc:chgData name="Samuel Channon" userId="804ee3f5847f7371" providerId="LiveId" clId="{D5C91771-F44B-43A2-9360-7D484A4A376D}" dt="2019-10-30T21:24:38.592" v="4085" actId="14100"/>
        <pc:sldMkLst>
          <pc:docMk/>
          <pc:sldMk cId="2517373524" sldId="309"/>
        </pc:sldMkLst>
        <pc:spChg chg="mod">
          <ac:chgData name="Samuel Channon" userId="804ee3f5847f7371" providerId="LiveId" clId="{D5C91771-F44B-43A2-9360-7D484A4A376D}" dt="2019-10-30T21:24:38.592" v="4085" actId="14100"/>
          <ac:spMkLst>
            <pc:docMk/>
            <pc:sldMk cId="2517373524" sldId="309"/>
            <ac:spMk id="13" creationId="{778EA88F-DC14-4E4E-8619-F7B455E41A35}"/>
          </ac:spMkLst>
        </pc:spChg>
        <pc:spChg chg="mod">
          <ac:chgData name="Samuel Channon" userId="804ee3f5847f7371" providerId="LiveId" clId="{D5C91771-F44B-43A2-9360-7D484A4A376D}" dt="2019-10-30T21:24:34.656" v="4083" actId="1076"/>
          <ac:spMkLst>
            <pc:docMk/>
            <pc:sldMk cId="2517373524" sldId="309"/>
            <ac:spMk id="14" creationId="{A92FB8FA-FEC6-45A3-AFFA-D122973994CA}"/>
          </ac:spMkLst>
        </pc:spChg>
        <pc:picChg chg="del">
          <ac:chgData name="Samuel Channon" userId="804ee3f5847f7371" providerId="LiveId" clId="{D5C91771-F44B-43A2-9360-7D484A4A376D}" dt="2019-10-30T21:23:38.276" v="4070" actId="478"/>
          <ac:picMkLst>
            <pc:docMk/>
            <pc:sldMk cId="2517373524" sldId="309"/>
            <ac:picMk id="3" creationId="{1969FFEF-4C3B-48B4-8600-A52D7ADF1B1D}"/>
          </ac:picMkLst>
        </pc:picChg>
        <pc:picChg chg="del">
          <ac:chgData name="Samuel Channon" userId="804ee3f5847f7371" providerId="LiveId" clId="{D5C91771-F44B-43A2-9360-7D484A4A376D}" dt="2019-10-30T21:23:38.603" v="4071" actId="478"/>
          <ac:picMkLst>
            <pc:docMk/>
            <pc:sldMk cId="2517373524" sldId="309"/>
            <ac:picMk id="4" creationId="{44C42AC9-1F51-46AF-8ECA-67ABD084407B}"/>
          </ac:picMkLst>
        </pc:picChg>
        <pc:picChg chg="add mod">
          <ac:chgData name="Samuel Channon" userId="804ee3f5847f7371" providerId="LiveId" clId="{D5C91771-F44B-43A2-9360-7D484A4A376D}" dt="2019-10-30T21:24:04.441" v="4076" actId="208"/>
          <ac:picMkLst>
            <pc:docMk/>
            <pc:sldMk cId="2517373524" sldId="309"/>
            <ac:picMk id="5" creationId="{438C54CD-0425-4A76-A9B0-57872BF3CCFD}"/>
          </ac:picMkLst>
        </pc:picChg>
        <pc:picChg chg="add mod">
          <ac:chgData name="Samuel Channon" userId="804ee3f5847f7371" providerId="LiveId" clId="{D5C91771-F44B-43A2-9360-7D484A4A376D}" dt="2019-10-30T21:24:29.609" v="4081" actId="208"/>
          <ac:picMkLst>
            <pc:docMk/>
            <pc:sldMk cId="2517373524" sldId="309"/>
            <ac:picMk id="6" creationId="{DDC5E13C-227F-4908-9E8C-2683C0BBD291}"/>
          </ac:picMkLst>
        </pc:picChg>
        <pc:cxnChg chg="mod">
          <ac:chgData name="Samuel Channon" userId="804ee3f5847f7371" providerId="LiveId" clId="{D5C91771-F44B-43A2-9360-7D484A4A376D}" dt="2019-10-30T21:24:32.840" v="4082" actId="14100"/>
          <ac:cxnSpMkLst>
            <pc:docMk/>
            <pc:sldMk cId="2517373524" sldId="309"/>
            <ac:cxnSpMk id="12" creationId="{20597CFF-0DCC-40F5-A8A0-E534B1161D89}"/>
          </ac:cxnSpMkLst>
        </pc:cxnChg>
      </pc:sldChg>
      <pc:sldChg chg="addSp delSp modSp add ord">
        <pc:chgData name="Samuel Channon" userId="804ee3f5847f7371" providerId="LiveId" clId="{D5C91771-F44B-43A2-9360-7D484A4A376D}" dt="2019-10-30T21:26:05.433" v="4111" actId="208"/>
        <pc:sldMkLst>
          <pc:docMk/>
          <pc:sldMk cId="1322731354" sldId="310"/>
        </pc:sldMkLst>
        <pc:spChg chg="mod">
          <ac:chgData name="Samuel Channon" userId="804ee3f5847f7371" providerId="LiveId" clId="{D5C91771-F44B-43A2-9360-7D484A4A376D}" dt="2019-10-30T21:25:18.062" v="4100" actId="20577"/>
          <ac:spMkLst>
            <pc:docMk/>
            <pc:sldMk cId="1322731354" sldId="310"/>
            <ac:spMk id="2" creationId="{2530C923-CCA4-4B72-B0A5-29EB60229BF2}"/>
          </ac:spMkLst>
        </pc:spChg>
        <pc:picChg chg="add mod">
          <ac:chgData name="Samuel Channon" userId="804ee3f5847f7371" providerId="LiveId" clId="{D5C91771-F44B-43A2-9360-7D484A4A376D}" dt="2019-10-30T21:25:42.955" v="4106" actId="208"/>
          <ac:picMkLst>
            <pc:docMk/>
            <pc:sldMk cId="1322731354" sldId="310"/>
            <ac:picMk id="3" creationId="{B4E46A99-7AAF-4E2C-A820-4D4192063BDD}"/>
          </ac:picMkLst>
        </pc:picChg>
        <pc:picChg chg="add mod">
          <ac:chgData name="Samuel Channon" userId="804ee3f5847f7371" providerId="LiveId" clId="{D5C91771-F44B-43A2-9360-7D484A4A376D}" dt="2019-10-30T21:26:05.433" v="4111" actId="208"/>
          <ac:picMkLst>
            <pc:docMk/>
            <pc:sldMk cId="1322731354" sldId="310"/>
            <ac:picMk id="4" creationId="{6DC6E18A-DD1E-423D-83E7-FAF8BDE576AC}"/>
          </ac:picMkLst>
        </pc:picChg>
        <pc:picChg chg="del">
          <ac:chgData name="Samuel Channon" userId="804ee3f5847f7371" providerId="LiveId" clId="{D5C91771-F44B-43A2-9360-7D484A4A376D}" dt="2019-10-30T21:25:21.519" v="4101" actId="478"/>
          <ac:picMkLst>
            <pc:docMk/>
            <pc:sldMk cId="1322731354" sldId="310"/>
            <ac:picMk id="5" creationId="{9B9772AB-9728-4721-B263-0F711E01E966}"/>
          </ac:picMkLst>
        </pc:picChg>
        <pc:picChg chg="del">
          <ac:chgData name="Samuel Channon" userId="804ee3f5847f7371" providerId="LiveId" clId="{D5C91771-F44B-43A2-9360-7D484A4A376D}" dt="2019-10-30T21:25:21.891" v="4102" actId="478"/>
          <ac:picMkLst>
            <pc:docMk/>
            <pc:sldMk cId="1322731354" sldId="310"/>
            <ac:picMk id="6" creationId="{45053596-5B7B-4702-BEEE-8CCBEF2B061F}"/>
          </ac:picMkLst>
        </pc:picChg>
      </pc:sldChg>
      <pc:sldChg chg="addSp delSp modSp add">
        <pc:chgData name="Samuel Channon" userId="804ee3f5847f7371" providerId="LiveId" clId="{D5C91771-F44B-43A2-9360-7D484A4A376D}" dt="2019-10-30T21:27:41.705" v="4140" actId="14100"/>
        <pc:sldMkLst>
          <pc:docMk/>
          <pc:sldMk cId="2902806780" sldId="311"/>
        </pc:sldMkLst>
        <pc:spChg chg="mod">
          <ac:chgData name="Samuel Channon" userId="804ee3f5847f7371" providerId="LiveId" clId="{D5C91771-F44B-43A2-9360-7D484A4A376D}" dt="2019-10-30T21:26:48.888" v="4119" actId="1076"/>
          <ac:spMkLst>
            <pc:docMk/>
            <pc:sldMk cId="2902806780" sldId="311"/>
            <ac:spMk id="8" creationId="{35A4D5AA-A3E6-43DD-B7DE-C2FA4383130A}"/>
          </ac:spMkLst>
        </pc:spChg>
        <pc:spChg chg="mod">
          <ac:chgData name="Samuel Channon" userId="804ee3f5847f7371" providerId="LiveId" clId="{D5C91771-F44B-43A2-9360-7D484A4A376D}" dt="2019-10-30T21:27:36.208" v="4138" actId="1076"/>
          <ac:spMkLst>
            <pc:docMk/>
            <pc:sldMk cId="2902806780" sldId="311"/>
            <ac:spMk id="11" creationId="{5C8DB24A-815E-4B5D-9196-6C7B212E2558}"/>
          </ac:spMkLst>
        </pc:spChg>
        <pc:spChg chg="mod">
          <ac:chgData name="Samuel Channon" userId="804ee3f5847f7371" providerId="LiveId" clId="{D5C91771-F44B-43A2-9360-7D484A4A376D}" dt="2019-10-30T21:27:24.400" v="4131" actId="1076"/>
          <ac:spMkLst>
            <pc:docMk/>
            <pc:sldMk cId="2902806780" sldId="311"/>
            <ac:spMk id="13" creationId="{778EA88F-DC14-4E4E-8619-F7B455E41A35}"/>
          </ac:spMkLst>
        </pc:spChg>
        <pc:spChg chg="mod">
          <ac:chgData name="Samuel Channon" userId="804ee3f5847f7371" providerId="LiveId" clId="{D5C91771-F44B-43A2-9360-7D484A4A376D}" dt="2019-10-30T21:27:27.449" v="4133" actId="1076"/>
          <ac:spMkLst>
            <pc:docMk/>
            <pc:sldMk cId="2902806780" sldId="311"/>
            <ac:spMk id="14" creationId="{A92FB8FA-FEC6-45A3-AFFA-D122973994CA}"/>
          </ac:spMkLst>
        </pc:spChg>
        <pc:picChg chg="del">
          <ac:chgData name="Samuel Channon" userId="804ee3f5847f7371" providerId="LiveId" clId="{D5C91771-F44B-43A2-9360-7D484A4A376D}" dt="2019-10-30T21:26:36.696" v="4113" actId="478"/>
          <ac:picMkLst>
            <pc:docMk/>
            <pc:sldMk cId="2902806780" sldId="311"/>
            <ac:picMk id="3" creationId="{B4E46A99-7AAF-4E2C-A820-4D4192063BDD}"/>
          </ac:picMkLst>
        </pc:picChg>
        <pc:picChg chg="del">
          <ac:chgData name="Samuel Channon" userId="804ee3f5847f7371" providerId="LiveId" clId="{D5C91771-F44B-43A2-9360-7D484A4A376D}" dt="2019-10-30T21:26:51.226" v="4120" actId="478"/>
          <ac:picMkLst>
            <pc:docMk/>
            <pc:sldMk cId="2902806780" sldId="311"/>
            <ac:picMk id="4" creationId="{6DC6E18A-DD1E-423D-83E7-FAF8BDE576AC}"/>
          </ac:picMkLst>
        </pc:picChg>
        <pc:picChg chg="add mod">
          <ac:chgData name="Samuel Channon" userId="804ee3f5847f7371" providerId="LiveId" clId="{D5C91771-F44B-43A2-9360-7D484A4A376D}" dt="2019-10-30T21:27:22.784" v="4130" actId="1076"/>
          <ac:picMkLst>
            <pc:docMk/>
            <pc:sldMk cId="2902806780" sldId="311"/>
            <ac:picMk id="5" creationId="{0DA50A1F-A984-4CBA-9B73-F3ED58147ADA}"/>
          </ac:picMkLst>
        </pc:picChg>
        <pc:picChg chg="add mod">
          <ac:chgData name="Samuel Channon" userId="804ee3f5847f7371" providerId="LiveId" clId="{D5C91771-F44B-43A2-9360-7D484A4A376D}" dt="2019-10-30T21:27:34.512" v="4137" actId="1076"/>
          <ac:picMkLst>
            <pc:docMk/>
            <pc:sldMk cId="2902806780" sldId="311"/>
            <ac:picMk id="7" creationId="{EA071395-93B3-4ABD-92CB-183ED6C6C2FB}"/>
          </ac:picMkLst>
        </pc:picChg>
        <pc:cxnChg chg="mod">
          <ac:chgData name="Samuel Channon" userId="804ee3f5847f7371" providerId="LiveId" clId="{D5C91771-F44B-43A2-9360-7D484A4A376D}" dt="2019-10-30T21:27:41.705" v="4140" actId="14100"/>
          <ac:cxnSpMkLst>
            <pc:docMk/>
            <pc:sldMk cId="2902806780" sldId="311"/>
            <ac:cxnSpMk id="12" creationId="{20597CFF-0DCC-40F5-A8A0-E534B1161D89}"/>
          </ac:cxnSpMkLst>
        </pc:cxnChg>
        <pc:cxnChg chg="add mod">
          <ac:chgData name="Samuel Channon" userId="804ee3f5847f7371" providerId="LiveId" clId="{D5C91771-F44B-43A2-9360-7D484A4A376D}" dt="2019-10-30T21:27:01.593" v="4126" actId="14100"/>
          <ac:cxnSpMkLst>
            <pc:docMk/>
            <pc:sldMk cId="2902806780" sldId="311"/>
            <ac:cxnSpMk id="15" creationId="{6CA256D4-1939-4928-87B5-0D4340077C41}"/>
          </ac:cxnSpMkLst>
        </pc:cxnChg>
      </pc:sldChg>
      <pc:sldChg chg="addSp delSp modSp add">
        <pc:chgData name="Samuel Channon" userId="804ee3f5847f7371" providerId="LiveId" clId="{D5C91771-F44B-43A2-9360-7D484A4A376D}" dt="2019-10-30T21:30:29.352" v="4430" actId="20577"/>
        <pc:sldMkLst>
          <pc:docMk/>
          <pc:sldMk cId="3576781847" sldId="312"/>
        </pc:sldMkLst>
        <pc:spChg chg="mod">
          <ac:chgData name="Samuel Channon" userId="804ee3f5847f7371" providerId="LiveId" clId="{D5C91771-F44B-43A2-9360-7D484A4A376D}" dt="2019-10-30T21:28:42.003" v="4153" actId="20577"/>
          <ac:spMkLst>
            <pc:docMk/>
            <pc:sldMk cId="3576781847" sldId="312"/>
            <ac:spMk id="2" creationId="{2530C923-CCA4-4B72-B0A5-29EB60229BF2}"/>
          </ac:spMkLst>
        </pc:spChg>
        <pc:spChg chg="del">
          <ac:chgData name="Samuel Channon" userId="804ee3f5847f7371" providerId="LiveId" clId="{D5C91771-F44B-43A2-9360-7D484A4A376D}" dt="2019-10-30T21:29:00.759" v="4157" actId="478"/>
          <ac:spMkLst>
            <pc:docMk/>
            <pc:sldMk cId="3576781847" sldId="312"/>
            <ac:spMk id="8" creationId="{35A4D5AA-A3E6-43DD-B7DE-C2FA4383130A}"/>
          </ac:spMkLst>
        </pc:spChg>
        <pc:spChg chg="add mod">
          <ac:chgData name="Samuel Channon" userId="804ee3f5847f7371" providerId="LiveId" clId="{D5C91771-F44B-43A2-9360-7D484A4A376D}" dt="2019-10-30T21:30:29.352" v="4430" actId="20577"/>
          <ac:spMkLst>
            <pc:docMk/>
            <pc:sldMk cId="3576781847" sldId="312"/>
            <ac:spMk id="10" creationId="{4429851F-DB6C-4CCC-ABB2-607B7A0ECFCF}"/>
          </ac:spMkLst>
        </pc:spChg>
        <pc:spChg chg="del">
          <ac:chgData name="Samuel Channon" userId="804ee3f5847f7371" providerId="LiveId" clId="{D5C91771-F44B-43A2-9360-7D484A4A376D}" dt="2019-10-30T21:29:00.759" v="4157" actId="478"/>
          <ac:spMkLst>
            <pc:docMk/>
            <pc:sldMk cId="3576781847" sldId="312"/>
            <ac:spMk id="11" creationId="{5C8DB24A-815E-4B5D-9196-6C7B212E2558}"/>
          </ac:spMkLst>
        </pc:spChg>
        <pc:spChg chg="del">
          <ac:chgData name="Samuel Channon" userId="804ee3f5847f7371" providerId="LiveId" clId="{D5C91771-F44B-43A2-9360-7D484A4A376D}" dt="2019-10-30T21:29:00.759" v="4157" actId="478"/>
          <ac:spMkLst>
            <pc:docMk/>
            <pc:sldMk cId="3576781847" sldId="312"/>
            <ac:spMk id="13" creationId="{778EA88F-DC14-4E4E-8619-F7B455E41A35}"/>
          </ac:spMkLst>
        </pc:spChg>
        <pc:spChg chg="del">
          <ac:chgData name="Samuel Channon" userId="804ee3f5847f7371" providerId="LiveId" clId="{D5C91771-F44B-43A2-9360-7D484A4A376D}" dt="2019-10-30T21:29:00.759" v="4157" actId="478"/>
          <ac:spMkLst>
            <pc:docMk/>
            <pc:sldMk cId="3576781847" sldId="312"/>
            <ac:spMk id="14" creationId="{A92FB8FA-FEC6-45A3-AFFA-D122973994CA}"/>
          </ac:spMkLst>
        </pc:spChg>
        <pc:picChg chg="del">
          <ac:chgData name="Samuel Channon" userId="804ee3f5847f7371" providerId="LiveId" clId="{D5C91771-F44B-43A2-9360-7D484A4A376D}" dt="2019-10-30T21:29:00.759" v="4157" actId="478"/>
          <ac:picMkLst>
            <pc:docMk/>
            <pc:sldMk cId="3576781847" sldId="312"/>
            <ac:picMk id="5" creationId="{438C54CD-0425-4A76-A9B0-57872BF3CCFD}"/>
          </ac:picMkLst>
        </pc:picChg>
        <pc:picChg chg="del">
          <ac:chgData name="Samuel Channon" userId="804ee3f5847f7371" providerId="LiveId" clId="{D5C91771-F44B-43A2-9360-7D484A4A376D}" dt="2019-10-30T21:29:00.759" v="4157" actId="478"/>
          <ac:picMkLst>
            <pc:docMk/>
            <pc:sldMk cId="3576781847" sldId="312"/>
            <ac:picMk id="6" creationId="{DDC5E13C-227F-4908-9E8C-2683C0BBD291}"/>
          </ac:picMkLst>
        </pc:picChg>
        <pc:cxnChg chg="del">
          <ac:chgData name="Samuel Channon" userId="804ee3f5847f7371" providerId="LiveId" clId="{D5C91771-F44B-43A2-9360-7D484A4A376D}" dt="2019-10-30T21:29:00.759" v="4157" actId="478"/>
          <ac:cxnSpMkLst>
            <pc:docMk/>
            <pc:sldMk cId="3576781847" sldId="312"/>
            <ac:cxnSpMk id="12" creationId="{20597CFF-0DCC-40F5-A8A0-E534B1161D89}"/>
          </ac:cxnSpMkLst>
        </pc:cxnChg>
      </pc:sldChg>
      <pc:sldChg chg="addSp delSp modSp add">
        <pc:chgData name="Samuel Channon" userId="804ee3f5847f7371" providerId="LiveId" clId="{D5C91771-F44B-43A2-9360-7D484A4A376D}" dt="2019-10-30T21:31:44.145" v="4544" actId="1076"/>
        <pc:sldMkLst>
          <pc:docMk/>
          <pc:sldMk cId="2752093845" sldId="313"/>
        </pc:sldMkLst>
        <pc:spChg chg="del">
          <ac:chgData name="Samuel Channon" userId="804ee3f5847f7371" providerId="LiveId" clId="{D5C91771-F44B-43A2-9360-7D484A4A376D}" dt="2019-10-30T21:28:48.070" v="4155" actId="478"/>
          <ac:spMkLst>
            <pc:docMk/>
            <pc:sldMk cId="2752093845" sldId="313"/>
            <ac:spMk id="8" creationId="{35A4D5AA-A3E6-43DD-B7DE-C2FA4383130A}"/>
          </ac:spMkLst>
        </pc:spChg>
        <pc:spChg chg="del">
          <ac:chgData name="Samuel Channon" userId="804ee3f5847f7371" providerId="LiveId" clId="{D5C91771-F44B-43A2-9360-7D484A4A376D}" dt="2019-10-30T21:28:48.070" v="4155" actId="478"/>
          <ac:spMkLst>
            <pc:docMk/>
            <pc:sldMk cId="2752093845" sldId="313"/>
            <ac:spMk id="11" creationId="{5C8DB24A-815E-4B5D-9196-6C7B212E2558}"/>
          </ac:spMkLst>
        </pc:spChg>
        <pc:spChg chg="del">
          <ac:chgData name="Samuel Channon" userId="804ee3f5847f7371" providerId="LiveId" clId="{D5C91771-F44B-43A2-9360-7D484A4A376D}" dt="2019-10-30T21:28:48.070" v="4155" actId="478"/>
          <ac:spMkLst>
            <pc:docMk/>
            <pc:sldMk cId="2752093845" sldId="313"/>
            <ac:spMk id="13" creationId="{778EA88F-DC14-4E4E-8619-F7B455E41A35}"/>
          </ac:spMkLst>
        </pc:spChg>
        <pc:spChg chg="del">
          <ac:chgData name="Samuel Channon" userId="804ee3f5847f7371" providerId="LiveId" clId="{D5C91771-F44B-43A2-9360-7D484A4A376D}" dt="2019-10-30T21:28:48.070" v="4155" actId="478"/>
          <ac:spMkLst>
            <pc:docMk/>
            <pc:sldMk cId="2752093845" sldId="313"/>
            <ac:spMk id="14" creationId="{A92FB8FA-FEC6-45A3-AFFA-D122973994CA}"/>
          </ac:spMkLst>
        </pc:spChg>
        <pc:spChg chg="add mod">
          <ac:chgData name="Samuel Channon" userId="804ee3f5847f7371" providerId="LiveId" clId="{D5C91771-F44B-43A2-9360-7D484A4A376D}" dt="2019-10-30T21:31:44.145" v="4544" actId="1076"/>
          <ac:spMkLst>
            <pc:docMk/>
            <pc:sldMk cId="2752093845" sldId="313"/>
            <ac:spMk id="15" creationId="{02EAC909-6EE4-45D8-B1DB-965555882924}"/>
          </ac:spMkLst>
        </pc:spChg>
        <pc:spChg chg="add mod">
          <ac:chgData name="Samuel Channon" userId="804ee3f5847f7371" providerId="LiveId" clId="{D5C91771-F44B-43A2-9360-7D484A4A376D}" dt="2019-10-30T21:31:38.408" v="4541" actId="1076"/>
          <ac:spMkLst>
            <pc:docMk/>
            <pc:sldMk cId="2752093845" sldId="313"/>
            <ac:spMk id="18" creationId="{0717E07D-E0B5-4C7F-8A3C-20D8EA7C359A}"/>
          </ac:spMkLst>
        </pc:spChg>
        <pc:picChg chg="add mod modCrop">
          <ac:chgData name="Samuel Channon" userId="804ee3f5847f7371" providerId="LiveId" clId="{D5C91771-F44B-43A2-9360-7D484A4A376D}" dt="2019-10-30T21:31:35.433" v="4540" actId="732"/>
          <ac:picMkLst>
            <pc:docMk/>
            <pc:sldMk cId="2752093845" sldId="313"/>
            <ac:picMk id="3" creationId="{58E76136-20CB-4447-BD33-D29F02AD5957}"/>
          </ac:picMkLst>
        </pc:picChg>
        <pc:picChg chg="del">
          <ac:chgData name="Samuel Channon" userId="804ee3f5847f7371" providerId="LiveId" clId="{D5C91771-F44B-43A2-9360-7D484A4A376D}" dt="2019-10-30T21:28:48.070" v="4155" actId="478"/>
          <ac:picMkLst>
            <pc:docMk/>
            <pc:sldMk cId="2752093845" sldId="313"/>
            <ac:picMk id="5" creationId="{438C54CD-0425-4A76-A9B0-57872BF3CCFD}"/>
          </ac:picMkLst>
        </pc:picChg>
        <pc:picChg chg="del">
          <ac:chgData name="Samuel Channon" userId="804ee3f5847f7371" providerId="LiveId" clId="{D5C91771-F44B-43A2-9360-7D484A4A376D}" dt="2019-10-30T21:28:48.070" v="4155" actId="478"/>
          <ac:picMkLst>
            <pc:docMk/>
            <pc:sldMk cId="2752093845" sldId="313"/>
            <ac:picMk id="6" creationId="{DDC5E13C-227F-4908-9E8C-2683C0BBD291}"/>
          </ac:picMkLst>
        </pc:picChg>
        <pc:cxnChg chg="del">
          <ac:chgData name="Samuel Channon" userId="804ee3f5847f7371" providerId="LiveId" clId="{D5C91771-F44B-43A2-9360-7D484A4A376D}" dt="2019-10-30T21:28:48.070" v="4155" actId="478"/>
          <ac:cxnSpMkLst>
            <pc:docMk/>
            <pc:sldMk cId="2752093845" sldId="313"/>
            <ac:cxnSpMk id="12" creationId="{20597CFF-0DCC-40F5-A8A0-E534B1161D89}"/>
          </ac:cxnSpMkLst>
        </pc:cxnChg>
        <pc:cxnChg chg="add mod">
          <ac:chgData name="Samuel Channon" userId="804ee3f5847f7371" providerId="LiveId" clId="{D5C91771-F44B-43A2-9360-7D484A4A376D}" dt="2019-10-30T21:31:42.501" v="4543" actId="14100"/>
          <ac:cxnSpMkLst>
            <pc:docMk/>
            <pc:sldMk cId="2752093845" sldId="313"/>
            <ac:cxnSpMk id="16" creationId="{D476FF93-30C0-49C2-B550-EE66525BFCA4}"/>
          </ac:cxnSpMkLst>
        </pc:cxnChg>
        <pc:cxnChg chg="add mod">
          <ac:chgData name="Samuel Channon" userId="804ee3f5847f7371" providerId="LiveId" clId="{D5C91771-F44B-43A2-9360-7D484A4A376D}" dt="2019-10-30T21:31:40.168" v="4542" actId="14100"/>
          <ac:cxnSpMkLst>
            <pc:docMk/>
            <pc:sldMk cId="2752093845" sldId="313"/>
            <ac:cxnSpMk id="17" creationId="{D0102474-9403-447A-8E84-95FE4C537F03}"/>
          </ac:cxnSpMkLst>
        </pc:cxnChg>
      </pc:sldChg>
      <pc:sldChg chg="addSp delSp modSp add">
        <pc:chgData name="Samuel Channon" userId="804ee3f5847f7371" providerId="LiveId" clId="{D5C91771-F44B-43A2-9360-7D484A4A376D}" dt="2019-10-30T21:32:24.072" v="4554" actId="1076"/>
        <pc:sldMkLst>
          <pc:docMk/>
          <pc:sldMk cId="2561271678" sldId="314"/>
        </pc:sldMkLst>
        <pc:spChg chg="mod">
          <ac:chgData name="Samuel Channon" userId="804ee3f5847f7371" providerId="LiveId" clId="{D5C91771-F44B-43A2-9360-7D484A4A376D}" dt="2019-10-30T21:31:56.056" v="4552" actId="20577"/>
          <ac:spMkLst>
            <pc:docMk/>
            <pc:sldMk cId="2561271678" sldId="314"/>
            <ac:spMk id="2" creationId="{2530C923-CCA4-4B72-B0A5-29EB60229BF2}"/>
          </ac:spMkLst>
        </pc:spChg>
        <pc:spChg chg="del">
          <ac:chgData name="Samuel Channon" userId="804ee3f5847f7371" providerId="LiveId" clId="{D5C91771-F44B-43A2-9360-7D484A4A376D}" dt="2019-10-30T21:31:52.733" v="4546" actId="478"/>
          <ac:spMkLst>
            <pc:docMk/>
            <pc:sldMk cId="2561271678" sldId="314"/>
            <ac:spMk id="15" creationId="{02EAC909-6EE4-45D8-B1DB-965555882924}"/>
          </ac:spMkLst>
        </pc:spChg>
        <pc:spChg chg="del">
          <ac:chgData name="Samuel Channon" userId="804ee3f5847f7371" providerId="LiveId" clId="{D5C91771-F44B-43A2-9360-7D484A4A376D}" dt="2019-10-30T21:31:52.733" v="4546" actId="478"/>
          <ac:spMkLst>
            <pc:docMk/>
            <pc:sldMk cId="2561271678" sldId="314"/>
            <ac:spMk id="18" creationId="{0717E07D-E0B5-4C7F-8A3C-20D8EA7C359A}"/>
          </ac:spMkLst>
        </pc:spChg>
        <pc:picChg chg="del">
          <ac:chgData name="Samuel Channon" userId="804ee3f5847f7371" providerId="LiveId" clId="{D5C91771-F44B-43A2-9360-7D484A4A376D}" dt="2019-10-30T21:31:52.733" v="4546" actId="478"/>
          <ac:picMkLst>
            <pc:docMk/>
            <pc:sldMk cId="2561271678" sldId="314"/>
            <ac:picMk id="3" creationId="{58E76136-20CB-4447-BD33-D29F02AD5957}"/>
          </ac:picMkLst>
        </pc:picChg>
        <pc:picChg chg="add mod">
          <ac:chgData name="Samuel Channon" userId="804ee3f5847f7371" providerId="LiveId" clId="{D5C91771-F44B-43A2-9360-7D484A4A376D}" dt="2019-10-30T21:32:24.072" v="4554" actId="1076"/>
          <ac:picMkLst>
            <pc:docMk/>
            <pc:sldMk cId="2561271678" sldId="314"/>
            <ac:picMk id="4" creationId="{BB972111-0D1E-4E62-9606-DDD3329C7E2C}"/>
          </ac:picMkLst>
        </pc:picChg>
        <pc:cxnChg chg="del">
          <ac:chgData name="Samuel Channon" userId="804ee3f5847f7371" providerId="LiveId" clId="{D5C91771-F44B-43A2-9360-7D484A4A376D}" dt="2019-10-30T21:31:52.733" v="4546" actId="478"/>
          <ac:cxnSpMkLst>
            <pc:docMk/>
            <pc:sldMk cId="2561271678" sldId="314"/>
            <ac:cxnSpMk id="16" creationId="{D476FF93-30C0-49C2-B550-EE66525BFCA4}"/>
          </ac:cxnSpMkLst>
        </pc:cxnChg>
        <pc:cxnChg chg="del">
          <ac:chgData name="Samuel Channon" userId="804ee3f5847f7371" providerId="LiveId" clId="{D5C91771-F44B-43A2-9360-7D484A4A376D}" dt="2019-10-30T21:31:52.733" v="4546" actId="478"/>
          <ac:cxnSpMkLst>
            <pc:docMk/>
            <pc:sldMk cId="2561271678" sldId="314"/>
            <ac:cxnSpMk id="17" creationId="{D0102474-9403-447A-8E84-95FE4C537F03}"/>
          </ac:cxnSpMkLst>
        </pc:cxnChg>
      </pc:sldChg>
      <pc:sldChg chg="addSp delSp modSp add">
        <pc:chgData name="Samuel Channon" userId="804ee3f5847f7371" providerId="LiveId" clId="{D5C91771-F44B-43A2-9360-7D484A4A376D}" dt="2019-10-30T21:33:01.496" v="4563" actId="1076"/>
        <pc:sldMkLst>
          <pc:docMk/>
          <pc:sldMk cId="1962172351" sldId="315"/>
        </pc:sldMkLst>
        <pc:spChg chg="mod">
          <ac:chgData name="Samuel Channon" userId="804ee3f5847f7371" providerId="LiveId" clId="{D5C91771-F44B-43A2-9360-7D484A4A376D}" dt="2019-10-30T21:32:28.641" v="4558" actId="20577"/>
          <ac:spMkLst>
            <pc:docMk/>
            <pc:sldMk cId="1962172351" sldId="315"/>
            <ac:spMk id="2" creationId="{2530C923-CCA4-4B72-B0A5-29EB60229BF2}"/>
          </ac:spMkLst>
        </pc:spChg>
        <pc:picChg chg="add mod">
          <ac:chgData name="Samuel Channon" userId="804ee3f5847f7371" providerId="LiveId" clId="{D5C91771-F44B-43A2-9360-7D484A4A376D}" dt="2019-10-30T21:33:01.496" v="4563" actId="1076"/>
          <ac:picMkLst>
            <pc:docMk/>
            <pc:sldMk cId="1962172351" sldId="315"/>
            <ac:picMk id="3" creationId="{255EC0C4-8E65-4874-AA2A-D5C276CDC310}"/>
          </ac:picMkLst>
        </pc:picChg>
        <pc:picChg chg="del">
          <ac:chgData name="Samuel Channon" userId="804ee3f5847f7371" providerId="LiveId" clId="{D5C91771-F44B-43A2-9360-7D484A4A376D}" dt="2019-10-30T21:32:30.334" v="4559" actId="478"/>
          <ac:picMkLst>
            <pc:docMk/>
            <pc:sldMk cId="1962172351" sldId="315"/>
            <ac:picMk id="4" creationId="{BB972111-0D1E-4E62-9606-DDD3329C7E2C}"/>
          </ac:picMkLst>
        </pc:picChg>
      </pc:sldChg>
      <pc:sldChg chg="addSp delSp modSp add">
        <pc:chgData name="Samuel Channon" userId="804ee3f5847f7371" providerId="LiveId" clId="{D5C91771-F44B-43A2-9360-7D484A4A376D}" dt="2019-10-30T21:33:37.833" v="4572" actId="1076"/>
        <pc:sldMkLst>
          <pc:docMk/>
          <pc:sldMk cId="3892869719" sldId="316"/>
        </pc:sldMkLst>
        <pc:spChg chg="mod">
          <ac:chgData name="Samuel Channon" userId="804ee3f5847f7371" providerId="LiveId" clId="{D5C91771-F44B-43A2-9360-7D484A4A376D}" dt="2019-10-30T21:33:05.997" v="4569" actId="6549"/>
          <ac:spMkLst>
            <pc:docMk/>
            <pc:sldMk cId="3892869719" sldId="316"/>
            <ac:spMk id="2" creationId="{2530C923-CCA4-4B72-B0A5-29EB60229BF2}"/>
          </ac:spMkLst>
        </pc:spChg>
        <pc:picChg chg="del">
          <ac:chgData name="Samuel Channon" userId="804ee3f5847f7371" providerId="LiveId" clId="{D5C91771-F44B-43A2-9360-7D484A4A376D}" dt="2019-10-30T21:33:07.203" v="4570" actId="478"/>
          <ac:picMkLst>
            <pc:docMk/>
            <pc:sldMk cId="3892869719" sldId="316"/>
            <ac:picMk id="3" creationId="{255EC0C4-8E65-4874-AA2A-D5C276CDC310}"/>
          </ac:picMkLst>
        </pc:picChg>
        <pc:picChg chg="add mod">
          <ac:chgData name="Samuel Channon" userId="804ee3f5847f7371" providerId="LiveId" clId="{D5C91771-F44B-43A2-9360-7D484A4A376D}" dt="2019-10-30T21:33:37.833" v="4572" actId="1076"/>
          <ac:picMkLst>
            <pc:docMk/>
            <pc:sldMk cId="3892869719" sldId="316"/>
            <ac:picMk id="4" creationId="{F77773E7-B245-4AB8-AB87-43D9CF762D17}"/>
          </ac:picMkLst>
        </pc:picChg>
      </pc:sldChg>
      <pc:sldChg chg="modSp add ord">
        <pc:chgData name="Samuel Channon" userId="804ee3f5847f7371" providerId="LiveId" clId="{D5C91771-F44B-43A2-9360-7D484A4A376D}" dt="2019-10-30T21:53:11.963" v="5129" actId="20577"/>
        <pc:sldMkLst>
          <pc:docMk/>
          <pc:sldMk cId="3452977987" sldId="317"/>
        </pc:sldMkLst>
        <pc:spChg chg="mod">
          <ac:chgData name="Samuel Channon" userId="804ee3f5847f7371" providerId="LiveId" clId="{D5C91771-F44B-43A2-9360-7D484A4A376D}" dt="2019-10-30T21:53:11.963" v="5129" actId="20577"/>
          <ac:spMkLst>
            <pc:docMk/>
            <pc:sldMk cId="3452977987" sldId="317"/>
            <ac:spMk id="10" creationId="{4429851F-DB6C-4CCC-ABB2-607B7A0ECFCF}"/>
          </ac:spMkLst>
        </pc:spChg>
      </pc:sldChg>
      <pc:sldChg chg="modSp add">
        <pc:chgData name="Samuel Channon" userId="804ee3f5847f7371" providerId="LiveId" clId="{D5C91771-F44B-43A2-9360-7D484A4A376D}" dt="2019-10-30T22:00:14.318" v="5524"/>
        <pc:sldMkLst>
          <pc:docMk/>
          <pc:sldMk cId="2818576178" sldId="318"/>
        </pc:sldMkLst>
        <pc:spChg chg="mod">
          <ac:chgData name="Samuel Channon" userId="804ee3f5847f7371" providerId="LiveId" clId="{D5C91771-F44B-43A2-9360-7D484A4A376D}" dt="2019-10-30T22:00:14.318" v="5524"/>
          <ac:spMkLst>
            <pc:docMk/>
            <pc:sldMk cId="2818576178" sldId="318"/>
            <ac:spMk id="2" creationId="{2530C923-CCA4-4B72-B0A5-29EB60229BF2}"/>
          </ac:spMkLst>
        </pc:spChg>
        <pc:spChg chg="mod">
          <ac:chgData name="Samuel Channon" userId="804ee3f5847f7371" providerId="LiveId" clId="{D5C91771-F44B-43A2-9360-7D484A4A376D}" dt="2019-10-30T21:45:10.930" v="4976" actId="20577"/>
          <ac:spMkLst>
            <pc:docMk/>
            <pc:sldMk cId="2818576178" sldId="318"/>
            <ac:spMk id="10" creationId="{4429851F-DB6C-4CCC-ABB2-607B7A0ECFCF}"/>
          </ac:spMkLst>
        </pc:spChg>
      </pc:sldChg>
      <pc:sldChg chg="addSp modSp add">
        <pc:chgData name="Samuel Channon" userId="804ee3f5847f7371" providerId="LiveId" clId="{D5C91771-F44B-43A2-9360-7D484A4A376D}" dt="2019-10-30T22:00:09.645" v="5523"/>
        <pc:sldMkLst>
          <pc:docMk/>
          <pc:sldMk cId="2916199526" sldId="319"/>
        </pc:sldMkLst>
        <pc:spChg chg="mod">
          <ac:chgData name="Samuel Channon" userId="804ee3f5847f7371" providerId="LiveId" clId="{D5C91771-F44B-43A2-9360-7D484A4A376D}" dt="2019-10-30T22:00:09.645" v="5523"/>
          <ac:spMkLst>
            <pc:docMk/>
            <pc:sldMk cId="2916199526" sldId="319"/>
            <ac:spMk id="2" creationId="{2530C923-CCA4-4B72-B0A5-29EB60229BF2}"/>
          </ac:spMkLst>
        </pc:spChg>
        <pc:spChg chg="mod">
          <ac:chgData name="Samuel Channon" userId="804ee3f5847f7371" providerId="LiveId" clId="{D5C91771-F44B-43A2-9360-7D484A4A376D}" dt="2019-10-30T21:54:09.002" v="5239" actId="20577"/>
          <ac:spMkLst>
            <pc:docMk/>
            <pc:sldMk cId="2916199526" sldId="319"/>
            <ac:spMk id="10" creationId="{4429851F-DB6C-4CCC-ABB2-607B7A0ECFCF}"/>
          </ac:spMkLst>
        </pc:spChg>
        <pc:picChg chg="add mod modCrop">
          <ac:chgData name="Samuel Channon" userId="804ee3f5847f7371" providerId="LiveId" clId="{D5C91771-F44B-43A2-9360-7D484A4A376D}" dt="2019-10-30T21:54:22.200" v="5245" actId="1076"/>
          <ac:picMkLst>
            <pc:docMk/>
            <pc:sldMk cId="2916199526" sldId="319"/>
            <ac:picMk id="3" creationId="{F2C8117E-1D83-4028-908A-397F1B79D5F1}"/>
          </ac:picMkLst>
        </pc:picChg>
        <pc:cxnChg chg="add mod">
          <ac:chgData name="Samuel Channon" userId="804ee3f5847f7371" providerId="LiveId" clId="{D5C91771-F44B-43A2-9360-7D484A4A376D}" dt="2019-10-30T21:55:21.072" v="5249" actId="14100"/>
          <ac:cxnSpMkLst>
            <pc:docMk/>
            <pc:sldMk cId="2916199526" sldId="319"/>
            <ac:cxnSpMk id="5" creationId="{BE642437-A517-4ADC-B905-A7EF928A1293}"/>
          </ac:cxnSpMkLst>
        </pc:cxnChg>
      </pc:sldChg>
      <pc:sldChg chg="addSp delSp modSp add">
        <pc:chgData name="Samuel Channon" userId="804ee3f5847f7371" providerId="LiveId" clId="{D5C91771-F44B-43A2-9360-7D484A4A376D}" dt="2019-10-30T22:00:03.414" v="5522"/>
        <pc:sldMkLst>
          <pc:docMk/>
          <pc:sldMk cId="2382085573" sldId="320"/>
        </pc:sldMkLst>
        <pc:spChg chg="mod">
          <ac:chgData name="Samuel Channon" userId="804ee3f5847f7371" providerId="LiveId" clId="{D5C91771-F44B-43A2-9360-7D484A4A376D}" dt="2019-10-30T22:00:03.414" v="5522"/>
          <ac:spMkLst>
            <pc:docMk/>
            <pc:sldMk cId="2382085573" sldId="320"/>
            <ac:spMk id="2" creationId="{2530C923-CCA4-4B72-B0A5-29EB60229BF2}"/>
          </ac:spMkLst>
        </pc:spChg>
        <pc:spChg chg="mod">
          <ac:chgData name="Samuel Channon" userId="804ee3f5847f7371" providerId="LiveId" clId="{D5C91771-F44B-43A2-9360-7D484A4A376D}" dt="2019-10-30T21:56:43.855" v="5289" actId="20577"/>
          <ac:spMkLst>
            <pc:docMk/>
            <pc:sldMk cId="2382085573" sldId="320"/>
            <ac:spMk id="10" creationId="{4429851F-DB6C-4CCC-ABB2-607B7A0ECFCF}"/>
          </ac:spMkLst>
        </pc:spChg>
        <pc:picChg chg="del">
          <ac:chgData name="Samuel Channon" userId="804ee3f5847f7371" providerId="LiveId" clId="{D5C91771-F44B-43A2-9360-7D484A4A376D}" dt="2019-10-30T21:56:25.863" v="5251" actId="478"/>
          <ac:picMkLst>
            <pc:docMk/>
            <pc:sldMk cId="2382085573" sldId="320"/>
            <ac:picMk id="3" creationId="{F2C8117E-1D83-4028-908A-397F1B79D5F1}"/>
          </ac:picMkLst>
        </pc:picChg>
        <pc:picChg chg="add mod">
          <ac:chgData name="Samuel Channon" userId="804ee3f5847f7371" providerId="LiveId" clId="{D5C91771-F44B-43A2-9360-7D484A4A376D}" dt="2019-10-30T21:56:47.832" v="5291" actId="1076"/>
          <ac:picMkLst>
            <pc:docMk/>
            <pc:sldMk cId="2382085573" sldId="320"/>
            <ac:picMk id="4" creationId="{585E8481-715E-4E62-8590-C331810A5399}"/>
          </ac:picMkLst>
        </pc:picChg>
        <pc:cxnChg chg="del">
          <ac:chgData name="Samuel Channon" userId="804ee3f5847f7371" providerId="LiveId" clId="{D5C91771-F44B-43A2-9360-7D484A4A376D}" dt="2019-10-30T21:56:32.303" v="5255" actId="478"/>
          <ac:cxnSpMkLst>
            <pc:docMk/>
            <pc:sldMk cId="2382085573" sldId="320"/>
            <ac:cxnSpMk id="5" creationId="{BE642437-A517-4ADC-B905-A7EF928A1293}"/>
          </ac:cxnSpMkLst>
        </pc:cxnChg>
      </pc:sldChg>
      <pc:sldChg chg="addSp delSp modSp add">
        <pc:chgData name="Samuel Channon" userId="804ee3f5847f7371" providerId="LiveId" clId="{D5C91771-F44B-43A2-9360-7D484A4A376D}" dt="2019-10-30T21:59:56.245" v="5520" actId="20577"/>
        <pc:sldMkLst>
          <pc:docMk/>
          <pc:sldMk cId="2345289993" sldId="321"/>
        </pc:sldMkLst>
        <pc:spChg chg="mod">
          <ac:chgData name="Samuel Channon" userId="804ee3f5847f7371" providerId="LiveId" clId="{D5C91771-F44B-43A2-9360-7D484A4A376D}" dt="2019-10-30T21:59:56.245" v="5520" actId="20577"/>
          <ac:spMkLst>
            <pc:docMk/>
            <pc:sldMk cId="2345289993" sldId="321"/>
            <ac:spMk id="2" creationId="{2530C923-CCA4-4B72-B0A5-29EB60229BF2}"/>
          </ac:spMkLst>
        </pc:spChg>
        <pc:spChg chg="mod">
          <ac:chgData name="Samuel Channon" userId="804ee3f5847f7371" providerId="LiveId" clId="{D5C91771-F44B-43A2-9360-7D484A4A376D}" dt="2019-10-30T21:59:24.762" v="5510" actId="20577"/>
          <ac:spMkLst>
            <pc:docMk/>
            <pc:sldMk cId="2345289993" sldId="321"/>
            <ac:spMk id="10" creationId="{4429851F-DB6C-4CCC-ABB2-607B7A0ECFCF}"/>
          </ac:spMkLst>
        </pc:spChg>
        <pc:picChg chg="add del mod">
          <ac:chgData name="Samuel Channon" userId="804ee3f5847f7371" providerId="LiveId" clId="{D5C91771-F44B-43A2-9360-7D484A4A376D}" dt="2019-10-30T21:58:30.007" v="5352" actId="478"/>
          <ac:picMkLst>
            <pc:docMk/>
            <pc:sldMk cId="2345289993" sldId="321"/>
            <ac:picMk id="3" creationId="{7959074E-FEC1-4874-9E7A-48EDAC05FA98}"/>
          </ac:picMkLst>
        </pc:picChg>
        <pc:picChg chg="del mod">
          <ac:chgData name="Samuel Channon" userId="804ee3f5847f7371" providerId="LiveId" clId="{D5C91771-F44B-43A2-9360-7D484A4A376D}" dt="2019-10-30T21:57:17.989" v="5294" actId="478"/>
          <ac:picMkLst>
            <pc:docMk/>
            <pc:sldMk cId="2345289993" sldId="321"/>
            <ac:picMk id="4" creationId="{585E8481-715E-4E62-8590-C331810A5399}"/>
          </ac:picMkLst>
        </pc:picChg>
        <pc:picChg chg="add mod">
          <ac:chgData name="Samuel Channon" userId="804ee3f5847f7371" providerId="LiveId" clId="{D5C91771-F44B-43A2-9360-7D484A4A376D}" dt="2019-10-30T21:59:29.344" v="5513" actId="1076"/>
          <ac:picMkLst>
            <pc:docMk/>
            <pc:sldMk cId="2345289993" sldId="321"/>
            <ac:picMk id="5" creationId="{308CA8A0-12E7-4A2A-8289-E0BB7C0D8070}"/>
          </ac:picMkLst>
        </pc:picChg>
      </pc:sldChg>
      <pc:sldChg chg="modSp add ord">
        <pc:chgData name="Samuel Channon" userId="804ee3f5847f7371" providerId="LiveId" clId="{D5C91771-F44B-43A2-9360-7D484A4A376D}" dt="2019-10-30T22:00:01.116" v="5521"/>
        <pc:sldMkLst>
          <pc:docMk/>
          <pc:sldMk cId="850827069" sldId="322"/>
        </pc:sldMkLst>
        <pc:spChg chg="mod">
          <ac:chgData name="Samuel Channon" userId="804ee3f5847f7371" providerId="LiveId" clId="{D5C91771-F44B-43A2-9360-7D484A4A376D}" dt="2019-10-30T22:00:01.116" v="5521"/>
          <ac:spMkLst>
            <pc:docMk/>
            <pc:sldMk cId="850827069" sldId="322"/>
            <ac:spMk id="2" creationId="{2530C923-CCA4-4B72-B0A5-29EB60229BF2}"/>
          </ac:spMkLst>
        </pc:spChg>
      </pc:sldChg>
      <pc:sldChg chg="delSp modSp add">
        <pc:chgData name="Samuel Channon" userId="804ee3f5847f7371" providerId="LiveId" clId="{D5C91771-F44B-43A2-9360-7D484A4A376D}" dt="2019-10-30T22:01:17.693" v="5712" actId="5793"/>
        <pc:sldMkLst>
          <pc:docMk/>
          <pc:sldMk cId="1627637551" sldId="323"/>
        </pc:sldMkLst>
        <pc:spChg chg="mod">
          <ac:chgData name="Samuel Channon" userId="804ee3f5847f7371" providerId="LiveId" clId="{D5C91771-F44B-43A2-9360-7D484A4A376D}" dt="2019-10-30T22:01:17.693" v="5712" actId="5793"/>
          <ac:spMkLst>
            <pc:docMk/>
            <pc:sldMk cId="1627637551" sldId="323"/>
            <ac:spMk id="10" creationId="{4429851F-DB6C-4CCC-ABB2-607B7A0ECFCF}"/>
          </ac:spMkLst>
        </pc:spChg>
        <pc:picChg chg="del">
          <ac:chgData name="Samuel Channon" userId="804ee3f5847f7371" providerId="LiveId" clId="{D5C91771-F44B-43A2-9360-7D484A4A376D}" dt="2019-10-30T22:00:25.690" v="5525" actId="478"/>
          <ac:picMkLst>
            <pc:docMk/>
            <pc:sldMk cId="1627637551" sldId="323"/>
            <ac:picMk id="5" creationId="{308CA8A0-12E7-4A2A-8289-E0BB7C0D8070}"/>
          </ac:picMkLst>
        </pc:picChg>
      </pc:sldChg>
      <pc:sldChg chg="modSp add">
        <pc:chgData name="Samuel Channon" userId="804ee3f5847f7371" providerId="LiveId" clId="{D5C91771-F44B-43A2-9360-7D484A4A376D}" dt="2019-10-30T22:01:33.373" v="5771" actId="20577"/>
        <pc:sldMkLst>
          <pc:docMk/>
          <pc:sldMk cId="1764296850" sldId="324"/>
        </pc:sldMkLst>
        <pc:spChg chg="mod">
          <ac:chgData name="Samuel Channon" userId="804ee3f5847f7371" providerId="LiveId" clId="{D5C91771-F44B-43A2-9360-7D484A4A376D}" dt="2019-10-30T22:01:33.373" v="5771" actId="20577"/>
          <ac:spMkLst>
            <pc:docMk/>
            <pc:sldMk cId="1764296850" sldId="324"/>
            <ac:spMk id="10" creationId="{4429851F-DB6C-4CCC-ABB2-607B7A0ECF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EB75-BBC9-4E7D-A13C-680B495DB481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321A-C2F8-4934-BCDB-6FF460F52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40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EB75-BBC9-4E7D-A13C-680B495DB481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321A-C2F8-4934-BCDB-6FF460F52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09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EB75-BBC9-4E7D-A13C-680B495DB481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321A-C2F8-4934-BCDB-6FF460F52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39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EB75-BBC9-4E7D-A13C-680B495DB481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321A-C2F8-4934-BCDB-6FF460F52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75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EB75-BBC9-4E7D-A13C-680B495DB481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321A-C2F8-4934-BCDB-6FF460F52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28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EB75-BBC9-4E7D-A13C-680B495DB481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321A-C2F8-4934-BCDB-6FF460F52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76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EB75-BBC9-4E7D-A13C-680B495DB481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321A-C2F8-4934-BCDB-6FF460F52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86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EB75-BBC9-4E7D-A13C-680B495DB481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321A-C2F8-4934-BCDB-6FF460F52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66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EB75-BBC9-4E7D-A13C-680B495DB481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321A-C2F8-4934-BCDB-6FF460F52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4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EB75-BBC9-4E7D-A13C-680B495DB481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321A-C2F8-4934-BCDB-6FF460F52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50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EB75-BBC9-4E7D-A13C-680B495DB481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321A-C2F8-4934-BCDB-6FF460F52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42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3EB75-BBC9-4E7D-A13C-680B495DB481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D321A-C2F8-4934-BCDB-6FF460F52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61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om/wp-content/uploads/2015/02/rmarkdown-cheatsheet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yihui.name/en/2010/10/on-the-gory-loops-in-r" TargetMode="External"/><Relationship Id="rId3" Type="http://schemas.openxmlformats.org/officeDocument/2006/relationships/hyperlink" Target="http://www.rstudio.com/" TargetMode="External"/><Relationship Id="rId7" Type="http://schemas.openxmlformats.org/officeDocument/2006/relationships/hyperlink" Target="http://www.r-tutor.com/r-introduction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urns-stat.com/documents/tutorials" TargetMode="External"/><Relationship Id="rId5" Type="http://schemas.openxmlformats.org/officeDocument/2006/relationships/hyperlink" Target="http://www.statmethods.net" TargetMode="External"/><Relationship Id="rId4" Type="http://schemas.openxmlformats.org/officeDocument/2006/relationships/hyperlink" Target="http://www.rstudio.com/resources/training/online-learning/" TargetMode="External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r-pkgs.had.co.nz/style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 markdown </a:t>
            </a:r>
            <a:br>
              <a:rPr lang="en-GB" dirty="0"/>
            </a:br>
            <a:r>
              <a:rPr lang="en-GB" dirty="0"/>
              <a:t>Tutorial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409" y="5214595"/>
            <a:ext cx="2670392" cy="127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7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07E9B-A9AA-41C3-9E9D-41502E6E5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new R Markdown document from R Studio by selecting “File” -&gt; “New File” -&gt; “R Markdown”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2DABE-69A9-45FF-A821-48BEEE50C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440" y="2895423"/>
            <a:ext cx="4267419" cy="3416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08B891-1AB8-4C0A-91B5-84574B77C290}"/>
              </a:ext>
            </a:extLst>
          </p:cNvPr>
          <p:cNvSpPr txBox="1"/>
          <p:nvPr/>
        </p:nvSpPr>
        <p:spPr>
          <a:xfrm>
            <a:off x="400050" y="3124200"/>
            <a:ext cx="2628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Enter your own title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877330-3A8F-4689-9E65-99971B1C46BE}"/>
              </a:ext>
            </a:extLst>
          </p:cNvPr>
          <p:cNvCxnSpPr>
            <a:stCxn id="5" idx="3"/>
          </p:cNvCxnSpPr>
          <p:nvPr/>
        </p:nvCxnSpPr>
        <p:spPr>
          <a:xfrm>
            <a:off x="3028950" y="3308866"/>
            <a:ext cx="3105150" cy="153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0F3CDE-06CB-4E8F-A815-4887ABD7E358}"/>
              </a:ext>
            </a:extLst>
          </p:cNvPr>
          <p:cNvSpPr txBox="1"/>
          <p:nvPr/>
        </p:nvSpPr>
        <p:spPr>
          <a:xfrm>
            <a:off x="381002" y="4528959"/>
            <a:ext cx="26289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Advanced options (not covered here – but feel free to explore!)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A459BD-4DC6-4252-A67C-0AFD2E7174A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009902" y="4074735"/>
            <a:ext cx="1371490" cy="9158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A3E3AE-09E1-4C53-9E06-5045DFCA9690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009902" y="4807466"/>
            <a:ext cx="2381252" cy="1831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261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07E9B-A9AA-41C3-9E9D-41502E6E5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0825"/>
            <a:ext cx="7886700" cy="4351338"/>
          </a:xfrm>
        </p:spPr>
        <p:txBody>
          <a:bodyPr/>
          <a:lstStyle/>
          <a:p>
            <a:r>
              <a:rPr lang="en-GB" dirty="0"/>
              <a:t>You will see this screen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2F0F17-5AF1-4202-8AE9-39EE4D1DF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40716"/>
            <a:ext cx="7791450" cy="41521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730494-C980-44FF-B274-7D5578CB1119}"/>
              </a:ext>
            </a:extLst>
          </p:cNvPr>
          <p:cNvSpPr txBox="1"/>
          <p:nvPr/>
        </p:nvSpPr>
        <p:spPr>
          <a:xfrm>
            <a:off x="6134100" y="3327162"/>
            <a:ext cx="2628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Markdown document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639033-29BD-4689-9E27-6101740BB9E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334000" y="3511828"/>
            <a:ext cx="800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E3B8422-F890-4E5B-BC2D-0C42EDA2B4DB}"/>
              </a:ext>
            </a:extLst>
          </p:cNvPr>
          <p:cNvSpPr/>
          <p:nvPr/>
        </p:nvSpPr>
        <p:spPr>
          <a:xfrm>
            <a:off x="628650" y="2790825"/>
            <a:ext cx="4629150" cy="2143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450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E2253D-9BA6-4AE5-96DF-3F741DB72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35" y="1570892"/>
            <a:ext cx="5918390" cy="49379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- example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730494-C980-44FF-B274-7D5578CB1119}"/>
              </a:ext>
            </a:extLst>
          </p:cNvPr>
          <p:cNvSpPr txBox="1"/>
          <p:nvPr/>
        </p:nvSpPr>
        <p:spPr>
          <a:xfrm>
            <a:off x="7035610" y="2879729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Code chunk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639033-29BD-4689-9E27-6101740BB9E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102036" y="3064395"/>
            <a:ext cx="1933574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2799A8-95ED-418D-A93F-CE3AC6E6B73F}"/>
              </a:ext>
            </a:extLst>
          </p:cNvPr>
          <p:cNvSpPr txBox="1"/>
          <p:nvPr/>
        </p:nvSpPr>
        <p:spPr>
          <a:xfrm>
            <a:off x="3257550" y="2058016"/>
            <a:ext cx="26289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Set up options (don’t need to change)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333C10-10D4-42AE-868C-089CE841FD9B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828925" y="2381182"/>
            <a:ext cx="428625" cy="1046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AFA39BC-41E7-4431-97A9-30810CA904BE}"/>
              </a:ext>
            </a:extLst>
          </p:cNvPr>
          <p:cNvSpPr txBox="1"/>
          <p:nvPr/>
        </p:nvSpPr>
        <p:spPr>
          <a:xfrm>
            <a:off x="6781801" y="4582596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Text element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4ED8D7CF-2739-4388-AFC6-879D763E5D7A}"/>
              </a:ext>
            </a:extLst>
          </p:cNvPr>
          <p:cNvSpPr/>
          <p:nvPr/>
        </p:nvSpPr>
        <p:spPr>
          <a:xfrm>
            <a:off x="6478906" y="3429000"/>
            <a:ext cx="45719" cy="267652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154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code chunks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A4FCD9A-B509-4B69-ABB4-EC64067B2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GB" dirty="0"/>
              <a:t>A code chunk is where you write your R code that will be run</a:t>
            </a:r>
          </a:p>
          <a:p>
            <a:r>
              <a:rPr lang="en-GB" dirty="0"/>
              <a:t>Output from the code will appear in your final document</a:t>
            </a:r>
          </a:p>
          <a:p>
            <a:r>
              <a:rPr lang="en-GB" dirty="0"/>
              <a:t>Each code chunk has:</a:t>
            </a:r>
          </a:p>
          <a:p>
            <a:pPr lvl="1"/>
            <a:r>
              <a:rPr lang="en-GB" dirty="0"/>
              <a:t>Start of chunk</a:t>
            </a:r>
          </a:p>
          <a:p>
            <a:pPr lvl="1"/>
            <a:r>
              <a:rPr lang="en-GB" dirty="0"/>
              <a:t>Chunk name</a:t>
            </a:r>
          </a:p>
          <a:p>
            <a:pPr lvl="1"/>
            <a:r>
              <a:rPr lang="en-GB" dirty="0"/>
              <a:t>Chunk options</a:t>
            </a:r>
          </a:p>
          <a:p>
            <a:pPr lvl="1"/>
            <a:r>
              <a:rPr lang="en-GB" dirty="0"/>
              <a:t>Code to be executed</a:t>
            </a:r>
          </a:p>
          <a:p>
            <a:pPr lvl="1"/>
            <a:r>
              <a:rPr lang="en-GB" dirty="0"/>
              <a:t>End of chunk</a:t>
            </a:r>
          </a:p>
        </p:txBody>
      </p:sp>
    </p:spTree>
    <p:extLst>
      <p:ext uri="{BB962C8B-B14F-4D97-AF65-F5344CB8AC3E}">
        <p14:creationId xmlns:p14="http://schemas.microsoft.com/office/powerpoint/2010/main" val="695630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1A4937-3BAC-4FBE-8F79-32E5BBDE1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87" r="60433" b="22787"/>
          <a:stretch/>
        </p:blipFill>
        <p:spPr>
          <a:xfrm>
            <a:off x="533940" y="3571326"/>
            <a:ext cx="6854509" cy="1733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code chunks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730494-C980-44FF-B274-7D5578CB1119}"/>
              </a:ext>
            </a:extLst>
          </p:cNvPr>
          <p:cNvSpPr txBox="1"/>
          <p:nvPr/>
        </p:nvSpPr>
        <p:spPr>
          <a:xfrm>
            <a:off x="428625" y="1991683"/>
            <a:ext cx="14382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Start of code chunk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639033-29BD-4689-9E27-6101740BB9E1}"/>
              </a:ext>
            </a:extLst>
          </p:cNvPr>
          <p:cNvCxnSpPr>
            <a:cxnSpLocks/>
          </p:cNvCxnSpPr>
          <p:nvPr/>
        </p:nvCxnSpPr>
        <p:spPr>
          <a:xfrm>
            <a:off x="1047750" y="2733675"/>
            <a:ext cx="0" cy="9620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B0F52E-9858-47D2-9A16-E0CF6AFAF7DC}"/>
              </a:ext>
            </a:extLst>
          </p:cNvPr>
          <p:cNvCxnSpPr>
            <a:cxnSpLocks/>
          </p:cNvCxnSpPr>
          <p:nvPr/>
        </p:nvCxnSpPr>
        <p:spPr>
          <a:xfrm>
            <a:off x="1476375" y="2733674"/>
            <a:ext cx="161925" cy="9620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D9474A-FEB0-4777-96FE-20B07707EA5A}"/>
              </a:ext>
            </a:extLst>
          </p:cNvPr>
          <p:cNvSpPr txBox="1"/>
          <p:nvPr/>
        </p:nvSpPr>
        <p:spPr>
          <a:xfrm>
            <a:off x="2209800" y="1691647"/>
            <a:ext cx="1524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Name of code chunk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E4EAF1-E211-406E-BDAB-F31D5C06F070}"/>
              </a:ext>
            </a:extLst>
          </p:cNvPr>
          <p:cNvCxnSpPr>
            <a:cxnSpLocks/>
          </p:cNvCxnSpPr>
          <p:nvPr/>
        </p:nvCxnSpPr>
        <p:spPr>
          <a:xfrm>
            <a:off x="2890837" y="2337978"/>
            <a:ext cx="0" cy="13577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1CC3B6C-2341-4015-AFCC-D02374DF6341}"/>
              </a:ext>
            </a:extLst>
          </p:cNvPr>
          <p:cNvSpPr txBox="1"/>
          <p:nvPr/>
        </p:nvSpPr>
        <p:spPr>
          <a:xfrm>
            <a:off x="4738687" y="1682395"/>
            <a:ext cx="11525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Chunk options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A636AF-60C8-480A-AA0C-B30A9525DAFF}"/>
              </a:ext>
            </a:extLst>
          </p:cNvPr>
          <p:cNvCxnSpPr>
            <a:cxnSpLocks/>
          </p:cNvCxnSpPr>
          <p:nvPr/>
        </p:nvCxnSpPr>
        <p:spPr>
          <a:xfrm flipH="1">
            <a:off x="4905375" y="2328726"/>
            <a:ext cx="276225" cy="14431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EA75D7-95F5-4C7F-A84B-EC606A58B1F2}"/>
              </a:ext>
            </a:extLst>
          </p:cNvPr>
          <p:cNvSpPr txBox="1"/>
          <p:nvPr/>
        </p:nvSpPr>
        <p:spPr>
          <a:xfrm>
            <a:off x="6885495" y="4115070"/>
            <a:ext cx="14668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Code to be executed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67E3BD-E8DC-4FB4-A053-A7DB366EDBB5}"/>
              </a:ext>
            </a:extLst>
          </p:cNvPr>
          <p:cNvSpPr txBox="1"/>
          <p:nvPr/>
        </p:nvSpPr>
        <p:spPr>
          <a:xfrm>
            <a:off x="838199" y="5458367"/>
            <a:ext cx="14382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End of code chunk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7D15AE-1A4D-4672-AE7E-EACCDE6A58A0}"/>
              </a:ext>
            </a:extLst>
          </p:cNvPr>
          <p:cNvCxnSpPr>
            <a:cxnSpLocks/>
          </p:cNvCxnSpPr>
          <p:nvPr/>
        </p:nvCxnSpPr>
        <p:spPr>
          <a:xfrm flipH="1" flipV="1">
            <a:off x="1147762" y="4953000"/>
            <a:ext cx="328613" cy="4286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DA72F110-3BD0-44D0-BC74-60B73EA4155B}"/>
              </a:ext>
            </a:extLst>
          </p:cNvPr>
          <p:cNvSpPr/>
          <p:nvPr/>
        </p:nvSpPr>
        <p:spPr>
          <a:xfrm>
            <a:off x="6419850" y="4114935"/>
            <a:ext cx="66675" cy="64633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904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code chunks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4D5AA-A3E6-43DD-B7DE-C2FA4383130A}"/>
              </a:ext>
            </a:extLst>
          </p:cNvPr>
          <p:cNvSpPr txBox="1"/>
          <p:nvPr/>
        </p:nvSpPr>
        <p:spPr>
          <a:xfrm>
            <a:off x="7511017" y="2291031"/>
            <a:ext cx="11525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R Markdown document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8DB24A-815E-4B5D-9196-6C7B212E2558}"/>
              </a:ext>
            </a:extLst>
          </p:cNvPr>
          <p:cNvSpPr txBox="1"/>
          <p:nvPr/>
        </p:nvSpPr>
        <p:spPr>
          <a:xfrm>
            <a:off x="7511017" y="3737759"/>
            <a:ext cx="11525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Final html document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597CFF-0DCC-40F5-A8A0-E534B1161D89}"/>
              </a:ext>
            </a:extLst>
          </p:cNvPr>
          <p:cNvCxnSpPr>
            <a:cxnSpLocks/>
          </p:cNvCxnSpPr>
          <p:nvPr/>
        </p:nvCxnSpPr>
        <p:spPr>
          <a:xfrm flipH="1">
            <a:off x="6315075" y="3999369"/>
            <a:ext cx="1090613" cy="4102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78EA88F-DC14-4E4E-8619-F7B455E41A35}"/>
              </a:ext>
            </a:extLst>
          </p:cNvPr>
          <p:cNvSpPr/>
          <p:nvPr/>
        </p:nvSpPr>
        <p:spPr>
          <a:xfrm>
            <a:off x="2652435" y="3705837"/>
            <a:ext cx="1152525" cy="52322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FB8FA-FEC6-45A3-AFFA-D122973994CA}"/>
              </a:ext>
            </a:extLst>
          </p:cNvPr>
          <p:cNvSpPr txBox="1"/>
          <p:nvPr/>
        </p:nvSpPr>
        <p:spPr>
          <a:xfrm>
            <a:off x="1917044" y="3752331"/>
            <a:ext cx="147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KNIT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E46A99-7AAF-4E2C-A820-4D4192063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43" y="1631407"/>
            <a:ext cx="5577221" cy="15975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C6E18A-DD1E-423D-83E7-FAF8BDE57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11" y="4585237"/>
            <a:ext cx="6335498" cy="15975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2731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code chunks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4D5AA-A3E6-43DD-B7DE-C2FA4383130A}"/>
              </a:ext>
            </a:extLst>
          </p:cNvPr>
          <p:cNvSpPr txBox="1"/>
          <p:nvPr/>
        </p:nvSpPr>
        <p:spPr>
          <a:xfrm>
            <a:off x="7405688" y="3120241"/>
            <a:ext cx="11525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R Markdown document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8DB24A-815E-4B5D-9196-6C7B212E2558}"/>
              </a:ext>
            </a:extLst>
          </p:cNvPr>
          <p:cNvSpPr txBox="1"/>
          <p:nvPr/>
        </p:nvSpPr>
        <p:spPr>
          <a:xfrm>
            <a:off x="6572249" y="4750453"/>
            <a:ext cx="11525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Final html document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597CFF-0DCC-40F5-A8A0-E534B1161D89}"/>
              </a:ext>
            </a:extLst>
          </p:cNvPr>
          <p:cNvCxnSpPr>
            <a:cxnSpLocks/>
            <a:stCxn id="11" idx="1"/>
            <a:endCxn id="7" idx="3"/>
          </p:cNvCxnSpPr>
          <p:nvPr/>
        </p:nvCxnSpPr>
        <p:spPr>
          <a:xfrm flipH="1">
            <a:off x="5353050" y="5012063"/>
            <a:ext cx="1219199" cy="19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78EA88F-DC14-4E4E-8619-F7B455E41A35}"/>
              </a:ext>
            </a:extLst>
          </p:cNvPr>
          <p:cNvSpPr/>
          <p:nvPr/>
        </p:nvSpPr>
        <p:spPr>
          <a:xfrm>
            <a:off x="2877116" y="2858631"/>
            <a:ext cx="1152525" cy="52322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FB8FA-FEC6-45A3-AFFA-D122973994CA}"/>
              </a:ext>
            </a:extLst>
          </p:cNvPr>
          <p:cNvSpPr txBox="1"/>
          <p:nvPr/>
        </p:nvSpPr>
        <p:spPr>
          <a:xfrm>
            <a:off x="1787901" y="2760356"/>
            <a:ext cx="147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KNIT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A50A1F-A984-4CBA-9B73-F3ED5814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35" y="1452563"/>
            <a:ext cx="7470889" cy="124421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A256D4-1939-4928-87B5-0D4340077C41}"/>
              </a:ext>
            </a:extLst>
          </p:cNvPr>
          <p:cNvCxnSpPr>
            <a:cxnSpLocks/>
          </p:cNvCxnSpPr>
          <p:nvPr/>
        </p:nvCxnSpPr>
        <p:spPr>
          <a:xfrm flipH="1" flipV="1">
            <a:off x="6315075" y="2979907"/>
            <a:ext cx="1041024" cy="4019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A071395-93B3-4ABD-92CB-183ED6C6C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37" y="3429000"/>
            <a:ext cx="3681413" cy="31699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2806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code chunks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A4FCD9A-B509-4B69-ABB4-EC64067B2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GB" dirty="0"/>
              <a:t>Chunk options are placed in the initial start line of the code chunk</a:t>
            </a:r>
          </a:p>
          <a:p>
            <a:r>
              <a:rPr lang="en-GB" dirty="0"/>
              <a:t>Chunk options allow you to change how the code chunk will be treated:</a:t>
            </a:r>
          </a:p>
          <a:p>
            <a:pPr lvl="1"/>
            <a:r>
              <a:rPr lang="en-US" sz="1800" dirty="0"/>
              <a:t>echo: set this equal to TRUE to print the code as well as the output of the code</a:t>
            </a:r>
          </a:p>
          <a:p>
            <a:pPr lvl="1"/>
            <a:r>
              <a:rPr lang="en-US" sz="1800" dirty="0"/>
              <a:t>include: set equal to FALSE if you don't want the code OR output of the code to appear in your document</a:t>
            </a:r>
          </a:p>
          <a:p>
            <a:pPr lvl="1"/>
            <a:r>
              <a:rPr lang="en-US" sz="1800" dirty="0"/>
              <a:t>eval: set equal to FALSE if you don't want the code to be evaluated (run) when knitting your document</a:t>
            </a:r>
          </a:p>
          <a:p>
            <a:pPr lvl="1"/>
            <a:r>
              <a:rPr lang="en-US" sz="1800" dirty="0"/>
              <a:t>warning: set equal to FALSE to NOT print warnings to your document when code is evaluated (use with caution!)</a:t>
            </a:r>
          </a:p>
          <a:p>
            <a:pPr lvl="1"/>
            <a:r>
              <a:rPr lang="en-US" sz="1800" dirty="0"/>
              <a:t>error: set equal to FALSE to NOT print error messages to your document (use with caution!)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537104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code chunks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A4FCD9A-B509-4B69-ABB4-EC64067B2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GB" dirty="0"/>
              <a:t>We can set global options for all the chunks in our document in the very first code chunk: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F2475A-47C1-45A4-846D-68D8CF317F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17" b="12267"/>
          <a:stretch/>
        </p:blipFill>
        <p:spPr>
          <a:xfrm>
            <a:off x="1219139" y="3043237"/>
            <a:ext cx="5906534" cy="130016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C25892-9FC6-458C-9072-A485B3C4CBA8}"/>
              </a:ext>
            </a:extLst>
          </p:cNvPr>
          <p:cNvSpPr txBox="1">
            <a:spLocks/>
          </p:cNvSpPr>
          <p:nvPr/>
        </p:nvSpPr>
        <p:spPr>
          <a:xfrm>
            <a:off x="628650" y="4794252"/>
            <a:ext cx="7886700" cy="2063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These global options can be over-ruled in subsequent chunks (but this will only apply for the specific chunk)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884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text elements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A4FCD9A-B509-4B69-ABB4-EC64067B2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GB" dirty="0"/>
              <a:t>Text elements come between code chunks, and the text lets readers know what your analysis is doing</a:t>
            </a:r>
          </a:p>
          <a:p>
            <a:r>
              <a:rPr lang="en-GB" dirty="0"/>
              <a:t>This is where you write your thoughts and ideas in response to the output of your code</a:t>
            </a:r>
          </a:p>
          <a:p>
            <a:r>
              <a:rPr lang="en-GB" dirty="0"/>
              <a:t>When someone reads the final document they will then be able to see your thought processes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6B627-F71D-43CC-833E-F1A5DAAF2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77B8-B060-4320-94CE-EDF1F95C9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R Markdown?</a:t>
            </a:r>
          </a:p>
          <a:p>
            <a:r>
              <a:rPr lang="en-GB" dirty="0"/>
              <a:t>Why learn R Markdown?</a:t>
            </a:r>
          </a:p>
          <a:p>
            <a:r>
              <a:rPr lang="en-GB" dirty="0"/>
              <a:t>Writing basic R Markdown documents</a:t>
            </a:r>
          </a:p>
          <a:p>
            <a:r>
              <a:rPr lang="en-GB" dirty="0"/>
              <a:t>Knitting R Markdown documents to create html/pdf documents</a:t>
            </a:r>
          </a:p>
          <a:p>
            <a:r>
              <a:rPr lang="en-GB" dirty="0"/>
              <a:t>Publishing documents with </a:t>
            </a:r>
            <a:r>
              <a:rPr lang="en-GB" dirty="0" err="1"/>
              <a:t>Rpub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2065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text elements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1C9FC4-B0BA-4E7C-93EA-98C6D9A7E6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7" t="37307" r="3381" b="3492"/>
          <a:stretch/>
        </p:blipFill>
        <p:spPr>
          <a:xfrm>
            <a:off x="628650" y="2038351"/>
            <a:ext cx="6067426" cy="3886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3362DD-CF3A-4C90-BC14-0EAAA6DC89A4}"/>
              </a:ext>
            </a:extLst>
          </p:cNvPr>
          <p:cNvSpPr txBox="1"/>
          <p:nvPr/>
        </p:nvSpPr>
        <p:spPr>
          <a:xfrm>
            <a:off x="7334251" y="3730110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Text element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1A62290-F4DB-44D1-A5F7-9BC3C4D27E1A}"/>
              </a:ext>
            </a:extLst>
          </p:cNvPr>
          <p:cNvSpPr/>
          <p:nvPr/>
        </p:nvSpPr>
        <p:spPr>
          <a:xfrm>
            <a:off x="6886575" y="2171701"/>
            <a:ext cx="85725" cy="348615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811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text elements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A4FCD9A-B509-4B69-ABB4-EC64067B2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GB" dirty="0"/>
              <a:t>R Markdown uses simple formatting based on a language called Markdown (surprise!)</a:t>
            </a:r>
          </a:p>
          <a:p>
            <a:r>
              <a:rPr lang="en-GB" dirty="0"/>
              <a:t>The aim is to make formatting simple, so as not to distract from the actual analysis and science</a:t>
            </a:r>
          </a:p>
          <a:p>
            <a:r>
              <a:rPr lang="en-GB" dirty="0"/>
              <a:t>Some options are shown below</a:t>
            </a:r>
          </a:p>
          <a:p>
            <a:r>
              <a:rPr lang="en-GB" dirty="0"/>
              <a:t>For more details checkout:</a:t>
            </a:r>
          </a:p>
          <a:p>
            <a:pPr lvl="1"/>
            <a:r>
              <a:rPr lang="en-GB" sz="1600" dirty="0">
                <a:hlinkClick r:id="rId2"/>
              </a:rPr>
              <a:t>https://rstudio.com/wp-content/uploads/2015/02/rmarkdown-cheatsheet.pdf</a:t>
            </a:r>
            <a:endParaRPr lang="en-GB" sz="16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8267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text elements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772AB-9728-4721-B263-0F711E01E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58" y="1787466"/>
            <a:ext cx="6649004" cy="1698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053596-5B7B-4702-BEEE-8CCBEF2B0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56" y="4409624"/>
            <a:ext cx="7775032" cy="16244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A4D5AA-A3E6-43DD-B7DE-C2FA4383130A}"/>
              </a:ext>
            </a:extLst>
          </p:cNvPr>
          <p:cNvSpPr txBox="1"/>
          <p:nvPr/>
        </p:nvSpPr>
        <p:spPr>
          <a:xfrm>
            <a:off x="7511017" y="2291031"/>
            <a:ext cx="11525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R Markdown document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8DB24A-815E-4B5D-9196-6C7B212E2558}"/>
              </a:ext>
            </a:extLst>
          </p:cNvPr>
          <p:cNvSpPr txBox="1"/>
          <p:nvPr/>
        </p:nvSpPr>
        <p:spPr>
          <a:xfrm>
            <a:off x="7511017" y="3737759"/>
            <a:ext cx="11525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Final html document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597CFF-0DCC-40F5-A8A0-E534B1161D89}"/>
              </a:ext>
            </a:extLst>
          </p:cNvPr>
          <p:cNvCxnSpPr>
            <a:cxnSpLocks/>
          </p:cNvCxnSpPr>
          <p:nvPr/>
        </p:nvCxnSpPr>
        <p:spPr>
          <a:xfrm flipH="1">
            <a:off x="6315075" y="3999369"/>
            <a:ext cx="1090613" cy="4102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78EA88F-DC14-4E4E-8619-F7B455E41A35}"/>
              </a:ext>
            </a:extLst>
          </p:cNvPr>
          <p:cNvSpPr/>
          <p:nvPr/>
        </p:nvSpPr>
        <p:spPr>
          <a:xfrm>
            <a:off x="2652435" y="3705837"/>
            <a:ext cx="1152525" cy="52322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FB8FA-FEC6-45A3-AFFA-D122973994CA}"/>
              </a:ext>
            </a:extLst>
          </p:cNvPr>
          <p:cNvSpPr txBox="1"/>
          <p:nvPr/>
        </p:nvSpPr>
        <p:spPr>
          <a:xfrm>
            <a:off x="1917044" y="3752331"/>
            <a:ext cx="147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KNIT</a:t>
            </a:r>
          </a:p>
        </p:txBody>
      </p:sp>
    </p:spTree>
    <p:extLst>
      <p:ext uri="{BB962C8B-B14F-4D97-AF65-F5344CB8AC3E}">
        <p14:creationId xmlns:p14="http://schemas.microsoft.com/office/powerpoint/2010/main" val="2763308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text elements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4D5AA-A3E6-43DD-B7DE-C2FA4383130A}"/>
              </a:ext>
            </a:extLst>
          </p:cNvPr>
          <p:cNvSpPr txBox="1"/>
          <p:nvPr/>
        </p:nvSpPr>
        <p:spPr>
          <a:xfrm>
            <a:off x="7511017" y="2291031"/>
            <a:ext cx="11525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R Markdown document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8DB24A-815E-4B5D-9196-6C7B212E2558}"/>
              </a:ext>
            </a:extLst>
          </p:cNvPr>
          <p:cNvSpPr txBox="1"/>
          <p:nvPr/>
        </p:nvSpPr>
        <p:spPr>
          <a:xfrm>
            <a:off x="7511017" y="3737759"/>
            <a:ext cx="11525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Final html document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597CFF-0DCC-40F5-A8A0-E534B1161D89}"/>
              </a:ext>
            </a:extLst>
          </p:cNvPr>
          <p:cNvCxnSpPr>
            <a:cxnSpLocks/>
          </p:cNvCxnSpPr>
          <p:nvPr/>
        </p:nvCxnSpPr>
        <p:spPr>
          <a:xfrm flipH="1">
            <a:off x="5838825" y="3999369"/>
            <a:ext cx="1566864" cy="6869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78EA88F-DC14-4E4E-8619-F7B455E41A35}"/>
              </a:ext>
            </a:extLst>
          </p:cNvPr>
          <p:cNvSpPr/>
          <p:nvPr/>
        </p:nvSpPr>
        <p:spPr>
          <a:xfrm>
            <a:off x="2652435" y="3542126"/>
            <a:ext cx="1152525" cy="686931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FB8FA-FEC6-45A3-AFFA-D122973994CA}"/>
              </a:ext>
            </a:extLst>
          </p:cNvPr>
          <p:cNvSpPr txBox="1"/>
          <p:nvPr/>
        </p:nvSpPr>
        <p:spPr>
          <a:xfrm>
            <a:off x="1917044" y="3667819"/>
            <a:ext cx="147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KNIT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69FFEF-4C3B-48B4-8600-A52D7ADF1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91"/>
          <a:stretch/>
        </p:blipFill>
        <p:spPr>
          <a:xfrm>
            <a:off x="480458" y="2112377"/>
            <a:ext cx="6256657" cy="1077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C42AC9-1F51-46AF-8ECA-67ABD0844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524340"/>
            <a:ext cx="5022951" cy="17527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0224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text elements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4D5AA-A3E6-43DD-B7DE-C2FA4383130A}"/>
              </a:ext>
            </a:extLst>
          </p:cNvPr>
          <p:cNvSpPr txBox="1"/>
          <p:nvPr/>
        </p:nvSpPr>
        <p:spPr>
          <a:xfrm>
            <a:off x="7511017" y="2291031"/>
            <a:ext cx="11525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R Markdown document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8DB24A-815E-4B5D-9196-6C7B212E2558}"/>
              </a:ext>
            </a:extLst>
          </p:cNvPr>
          <p:cNvSpPr txBox="1"/>
          <p:nvPr/>
        </p:nvSpPr>
        <p:spPr>
          <a:xfrm>
            <a:off x="7511017" y="3737759"/>
            <a:ext cx="11525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Final html document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597CFF-0DCC-40F5-A8A0-E534B1161D89}"/>
              </a:ext>
            </a:extLst>
          </p:cNvPr>
          <p:cNvCxnSpPr>
            <a:cxnSpLocks/>
          </p:cNvCxnSpPr>
          <p:nvPr/>
        </p:nvCxnSpPr>
        <p:spPr>
          <a:xfrm flipH="1">
            <a:off x="6477000" y="3999369"/>
            <a:ext cx="928689" cy="7250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78EA88F-DC14-4E4E-8619-F7B455E41A35}"/>
              </a:ext>
            </a:extLst>
          </p:cNvPr>
          <p:cNvSpPr/>
          <p:nvPr/>
        </p:nvSpPr>
        <p:spPr>
          <a:xfrm>
            <a:off x="2842935" y="3332012"/>
            <a:ext cx="1152525" cy="1087588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FB8FA-FEC6-45A3-AFFA-D122973994CA}"/>
              </a:ext>
            </a:extLst>
          </p:cNvPr>
          <p:cNvSpPr txBox="1"/>
          <p:nvPr/>
        </p:nvSpPr>
        <p:spPr>
          <a:xfrm>
            <a:off x="1738311" y="3649442"/>
            <a:ext cx="147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KNIT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C54CD-0425-4A76-A9B0-57872BF3C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40100"/>
            <a:ext cx="6504094" cy="6869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C5E13C-227F-4908-9E8C-2683C0BBD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95" y="4850537"/>
            <a:ext cx="6448730" cy="6869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7373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Knitting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29851F-DB6C-4CCC-ABB2-607B7A0EC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GB" dirty="0"/>
              <a:t>Once you’ve completed your analysis you want to produce a professional looking document</a:t>
            </a:r>
          </a:p>
          <a:p>
            <a:r>
              <a:rPr lang="en-GB" dirty="0"/>
              <a:t>To do this we use “</a:t>
            </a:r>
            <a:r>
              <a:rPr lang="en-GB" dirty="0" err="1"/>
              <a:t>Knitr</a:t>
            </a:r>
            <a:r>
              <a:rPr lang="en-GB" dirty="0"/>
              <a:t>”</a:t>
            </a:r>
          </a:p>
          <a:p>
            <a:r>
              <a:rPr lang="en-GB" dirty="0"/>
              <a:t>This package fortunately comes fully installed and with a user interface in R-studio</a:t>
            </a:r>
          </a:p>
          <a:p>
            <a:r>
              <a:rPr lang="en-GB" dirty="0"/>
              <a:t>If you open an R Markdown file you will see this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6781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Knitting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E76136-20CB-4447-BD33-D29F02AD59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326"/>
          <a:stretch/>
        </p:blipFill>
        <p:spPr>
          <a:xfrm>
            <a:off x="771449" y="1982085"/>
            <a:ext cx="5076901" cy="42186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EAC909-6EE4-45D8-B1DB-965555882924}"/>
              </a:ext>
            </a:extLst>
          </p:cNvPr>
          <p:cNvSpPr txBox="1"/>
          <p:nvPr/>
        </p:nvSpPr>
        <p:spPr>
          <a:xfrm>
            <a:off x="6647898" y="1292075"/>
            <a:ext cx="20002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Knit button, with dropdown options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76FF93-30C0-49C2-B550-EE66525BFCA4}"/>
              </a:ext>
            </a:extLst>
          </p:cNvPr>
          <p:cNvCxnSpPr>
            <a:cxnSpLocks/>
          </p:cNvCxnSpPr>
          <p:nvPr/>
        </p:nvCxnSpPr>
        <p:spPr>
          <a:xfrm flipH="1">
            <a:off x="4267201" y="1666232"/>
            <a:ext cx="2133599" cy="7912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102474-9403-447A-8E84-95FE4C537F03}"/>
              </a:ext>
            </a:extLst>
          </p:cNvPr>
          <p:cNvCxnSpPr>
            <a:cxnSpLocks/>
          </p:cNvCxnSpPr>
          <p:nvPr/>
        </p:nvCxnSpPr>
        <p:spPr>
          <a:xfrm flipH="1" flipV="1">
            <a:off x="4319864" y="3429001"/>
            <a:ext cx="2338111" cy="63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717E07D-E0B5-4C7F-8A3C-20D8EA7C359A}"/>
              </a:ext>
            </a:extLst>
          </p:cNvPr>
          <p:cNvSpPr txBox="1"/>
          <p:nvPr/>
        </p:nvSpPr>
        <p:spPr>
          <a:xfrm>
            <a:off x="6762198" y="3014211"/>
            <a:ext cx="188595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Output options include html, PDF and Word document</a:t>
            </a:r>
          </a:p>
        </p:txBody>
      </p:sp>
    </p:spTree>
    <p:extLst>
      <p:ext uri="{BB962C8B-B14F-4D97-AF65-F5344CB8AC3E}">
        <p14:creationId xmlns:p14="http://schemas.microsoft.com/office/powerpoint/2010/main" val="2752093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Knitting: 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72111-0D1E-4E62-9606-DDD3329C7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418" y="2000150"/>
            <a:ext cx="6102664" cy="38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71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Knitting: PDF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5EC0C4-8E65-4874-AA2A-D5C276CDC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235" y="1540715"/>
            <a:ext cx="5108715" cy="487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72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Knitting: 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773E7-B245-4AB8-AB87-43D9CF762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48" y="1835042"/>
            <a:ext cx="6864703" cy="417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6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R Markdown?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/>
              <a:t>A software tool for creating professional documents from R code</a:t>
            </a:r>
          </a:p>
          <a:p>
            <a:pPr>
              <a:buFontTx/>
              <a:buChar char="-"/>
            </a:pPr>
            <a:r>
              <a:rPr lang="en-GB" dirty="0"/>
              <a:t>It’s free</a:t>
            </a:r>
          </a:p>
          <a:p>
            <a:pPr>
              <a:buFontTx/>
              <a:buChar char="-"/>
            </a:pPr>
            <a:r>
              <a:rPr lang="en-GB" dirty="0"/>
              <a:t>It runs on R Studio</a:t>
            </a:r>
          </a:p>
          <a:p>
            <a:pPr>
              <a:buFontTx/>
              <a:buChar char="-"/>
            </a:pPr>
            <a:r>
              <a:rPr lang="en-GB" dirty="0"/>
              <a:t>You have to know a bit of R to use it</a:t>
            </a:r>
          </a:p>
          <a:p>
            <a:pPr>
              <a:buFontTx/>
              <a:buChar char="-"/>
            </a:pPr>
            <a:r>
              <a:rPr lang="en-GB" dirty="0"/>
              <a:t>You can re-use your scripts on similar data and your workflow can be checked more easily</a:t>
            </a:r>
          </a:p>
        </p:txBody>
      </p:sp>
    </p:spTree>
    <p:extLst>
      <p:ext uri="{BB962C8B-B14F-4D97-AF65-F5344CB8AC3E}">
        <p14:creationId xmlns:p14="http://schemas.microsoft.com/office/powerpoint/2010/main" val="2526039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Knitting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29851F-DB6C-4CCC-ABB2-607B7A0EC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GB" dirty="0"/>
              <a:t>Knitting a Markdown document (.</a:t>
            </a:r>
            <a:r>
              <a:rPr lang="en-GB" dirty="0" err="1"/>
              <a:t>Rmd</a:t>
            </a:r>
            <a:r>
              <a:rPr lang="en-GB" dirty="0"/>
              <a:t>) will generate a new file in your working directory (.pdf, .html, .docx)</a:t>
            </a:r>
          </a:p>
          <a:p>
            <a:r>
              <a:rPr lang="en-GB" dirty="0"/>
              <a:t>These can then be shared with whoever you wish!</a:t>
            </a:r>
          </a:p>
          <a:p>
            <a:r>
              <a:rPr lang="en-GB" dirty="0"/>
              <a:t>Whenever you updated you R Markdown document you can just re-knit the document, which will update your html, pdf or word file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2977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R Pubs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29851F-DB6C-4CCC-ABB2-607B7A0EC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GB" dirty="0"/>
              <a:t>You can also publish these html documents very easily using R pubs, a free service!</a:t>
            </a:r>
          </a:p>
          <a:p>
            <a:r>
              <a:rPr lang="en-GB" dirty="0"/>
              <a:t>Step 1 – go to rpubs.com</a:t>
            </a:r>
          </a:p>
          <a:p>
            <a:r>
              <a:rPr lang="en-GB" dirty="0"/>
              <a:t>Step 2 – sign up for a free account</a:t>
            </a:r>
          </a:p>
          <a:p>
            <a:r>
              <a:rPr lang="en-GB" dirty="0"/>
              <a:t>Step 3 – knit your document to html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8576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R Pubs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29851F-DB6C-4CCC-ABB2-607B7A0EC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GB" dirty="0"/>
              <a:t>Step 4 – click on “publish” in top right (mine says republish as it’s already been published)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C8117E-1D83-4028-908A-397F1B79D5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761"/>
          <a:stretch/>
        </p:blipFill>
        <p:spPr>
          <a:xfrm>
            <a:off x="1341355" y="3071331"/>
            <a:ext cx="6461290" cy="311991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642437-A517-4ADC-B905-A7EF928A1293}"/>
              </a:ext>
            </a:extLst>
          </p:cNvPr>
          <p:cNvCxnSpPr>
            <a:cxnSpLocks/>
          </p:cNvCxnSpPr>
          <p:nvPr/>
        </p:nvCxnSpPr>
        <p:spPr>
          <a:xfrm>
            <a:off x="6315075" y="2752725"/>
            <a:ext cx="485775" cy="5619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199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R Pubs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29851F-DB6C-4CCC-ABB2-607B7A0EC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GB" dirty="0"/>
              <a:t>Step 5 – sign in to your R pubs account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5E8481-715E-4E62-8590-C331810A5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026" y="2739239"/>
            <a:ext cx="4813450" cy="33631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2085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R Pubs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29851F-DB6C-4CCC-ABB2-607B7A0EC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GB" dirty="0"/>
              <a:t>Step 6 – name and describe your document, and give it a </a:t>
            </a:r>
            <a:r>
              <a:rPr lang="en-GB" dirty="0" err="1"/>
              <a:t>url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59074E-FEC1-4874-9E7A-48EDAC05F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06" y="2952672"/>
            <a:ext cx="5607338" cy="30100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0827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R Pubs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29851F-DB6C-4CCC-ABB2-607B7A0EC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GB" dirty="0"/>
              <a:t>And you have published your document!</a:t>
            </a:r>
          </a:p>
          <a:p>
            <a:r>
              <a:rPr lang="en-GB" dirty="0"/>
              <a:t>WARNING – anything published is immediately public</a:t>
            </a:r>
          </a:p>
          <a:p>
            <a:r>
              <a:rPr lang="en-GB" dirty="0"/>
              <a:t>Share the URL to make sharing work even easier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CA8A0-12E7-4A2A-8289-E0BB7C0D8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77" y="3792698"/>
            <a:ext cx="4346773" cy="246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899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wrapping up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29851F-DB6C-4CCC-ABB2-607B7A0EC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GB" dirty="0"/>
              <a:t>Thank you for listening/reading this</a:t>
            </a:r>
          </a:p>
          <a:p>
            <a:r>
              <a:rPr lang="en-GB" dirty="0"/>
              <a:t>I hope this helps you communicate your great work, and structure your projects more easily</a:t>
            </a:r>
          </a:p>
          <a:p>
            <a:r>
              <a:rPr lang="en-GB" dirty="0"/>
              <a:t>But we’re not finished there…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7637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wrapping up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29851F-DB6C-4CCC-ABB2-607B7A0EC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GB" dirty="0"/>
              <a:t>The best way to learn </a:t>
            </a:r>
            <a:r>
              <a:rPr lang="en-GB"/>
              <a:t>R Markdown is to use it!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4296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01C2-E4D9-4FB6-91A6-5FCCD18D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658CC-4F67-4C1E-A0EA-1ED6ACCDA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361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Download R and RStudio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614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Download R: </a:t>
            </a:r>
            <a:r>
              <a:rPr lang="en-GB" dirty="0">
                <a:hlinkClick r:id="rId2"/>
              </a:rPr>
              <a:t>http://www.r-project.org/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Can be used with or without user interface.</a:t>
            </a:r>
            <a:r>
              <a:rPr lang="en-GB" b="1" dirty="0"/>
              <a:t>	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I suggest using RStudio: </a:t>
            </a:r>
            <a:r>
              <a:rPr lang="en-GB" dirty="0">
                <a:hlinkClick r:id="rId3"/>
              </a:rPr>
              <a:t>http://www.rstudio.com/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Useful resources / websites: </a:t>
            </a:r>
            <a:r>
              <a:rPr lang="en-GB" sz="2200" dirty="0">
                <a:hlinkClick r:id="rId4"/>
              </a:rPr>
              <a:t>http://www.rstudio.com/resources/training/online-learning/</a:t>
            </a:r>
            <a:r>
              <a:rPr lang="en-GB" sz="2200" dirty="0"/>
              <a:t> </a:t>
            </a:r>
          </a:p>
          <a:p>
            <a:pPr marL="0" indent="0">
              <a:buNone/>
            </a:pPr>
            <a:r>
              <a:rPr lang="en-GB" sz="2200" dirty="0">
                <a:hlinkClick r:id="rId5"/>
              </a:rPr>
              <a:t>http://www.statmethods.net</a:t>
            </a:r>
            <a:r>
              <a:rPr lang="en-GB" sz="2200" dirty="0"/>
              <a:t> </a:t>
            </a:r>
          </a:p>
          <a:p>
            <a:pPr marL="0" indent="0">
              <a:buNone/>
            </a:pPr>
            <a:r>
              <a:rPr lang="en-GB" sz="2200" dirty="0">
                <a:hlinkClick r:id="rId6"/>
              </a:rPr>
              <a:t>http://www.burns-stat.com/documents/tutorials</a:t>
            </a:r>
            <a:r>
              <a:rPr lang="en-GB" sz="2200" dirty="0"/>
              <a:t> </a:t>
            </a:r>
          </a:p>
          <a:p>
            <a:pPr marL="0" indent="0">
              <a:buNone/>
            </a:pPr>
            <a:r>
              <a:rPr lang="en-GB" sz="2200" dirty="0">
                <a:hlinkClick r:id="rId7"/>
              </a:rPr>
              <a:t>http://www.r-tutor.com/r-introduction</a:t>
            </a:r>
            <a:r>
              <a:rPr lang="en-GB" sz="2200" dirty="0"/>
              <a:t> </a:t>
            </a:r>
          </a:p>
          <a:p>
            <a:pPr marL="0" indent="0">
              <a:buNone/>
            </a:pPr>
            <a:r>
              <a:rPr lang="en-GB" sz="2200" dirty="0">
                <a:hlinkClick r:id="rId8"/>
              </a:rPr>
              <a:t>http://yihui.name/en/2010/10/on-the-gory-loops-in-r</a:t>
            </a:r>
            <a:r>
              <a:rPr lang="en-GB" sz="22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39987" y="2019208"/>
            <a:ext cx="1174864" cy="117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1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learn/use R Markdown?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Seems like lots of extra effort!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Benefits: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 – Makes your work more reproducible</a:t>
            </a:r>
          </a:p>
          <a:p>
            <a:pPr marL="0" indent="0">
              <a:buNone/>
            </a:pPr>
            <a:r>
              <a:rPr lang="en-GB" dirty="0"/>
              <a:t>2 – Makes communicating your results easier</a:t>
            </a:r>
          </a:p>
          <a:p>
            <a:pPr marL="0" indent="0">
              <a:buNone/>
            </a:pPr>
            <a:r>
              <a:rPr lang="en-GB" dirty="0"/>
              <a:t>3 – Aids coding, using the philosophy of “Literate Programming”</a:t>
            </a:r>
          </a:p>
        </p:txBody>
      </p:sp>
    </p:spTree>
    <p:extLst>
      <p:ext uri="{BB962C8B-B14F-4D97-AF65-F5344CB8AC3E}">
        <p14:creationId xmlns:p14="http://schemas.microsoft.com/office/powerpoint/2010/main" val="217570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14-10-21 10.46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478"/>
            <a:ext cx="9144000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69872" y="1093883"/>
            <a:ext cx="247276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Your “script”: </a:t>
            </a:r>
          </a:p>
          <a:p>
            <a:r>
              <a:rPr lang="en-GB" dirty="0"/>
              <a:t>saved list of commands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31746" y="5083943"/>
            <a:ext cx="306783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Console: commands for execution – from script or typed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10660" y="1319882"/>
            <a:ext cx="302571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Workspace (uploaded or defined items) or history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1427" y="5872909"/>
            <a:ext cx="278342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Files, plots, packages (R extensions) or help</a:t>
            </a:r>
          </a:p>
        </p:txBody>
      </p:sp>
    </p:spTree>
    <p:extLst>
      <p:ext uri="{BB962C8B-B14F-4D97-AF65-F5344CB8AC3E}">
        <p14:creationId xmlns:p14="http://schemas.microsoft.com/office/powerpoint/2010/main" val="148204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5" grpId="0" animBg="1"/>
      <p:bldP spid="2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Adjusting RStudio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RStudio preferences:</a:t>
            </a:r>
          </a:p>
          <a:p>
            <a:pPr marL="0" indent="0">
              <a:buNone/>
            </a:pPr>
            <a:r>
              <a:rPr lang="en-GB" dirty="0"/>
              <a:t>Code Editing – tick Soft-wrap R source files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 can adjust the appearance of </a:t>
            </a:r>
          </a:p>
          <a:p>
            <a:pPr marL="0" indent="0">
              <a:buNone/>
            </a:pPr>
            <a:r>
              <a:rPr lang="en-GB" dirty="0"/>
              <a:t>- code under “Appearances”</a:t>
            </a:r>
          </a:p>
          <a:p>
            <a:pPr marL="0" indent="0">
              <a:buNone/>
            </a:pPr>
            <a:r>
              <a:rPr lang="en-GB" dirty="0"/>
              <a:t>- RStudio windows under “Pane Layout”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70035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836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R upper corner – Project (None)</a:t>
            </a:r>
          </a:p>
          <a:p>
            <a:pPr lvl="1"/>
            <a:r>
              <a:rPr lang="en-GB" dirty="0"/>
              <a:t>New Project</a:t>
            </a:r>
          </a:p>
          <a:p>
            <a:pPr lvl="1"/>
            <a:r>
              <a:rPr lang="en-GB" dirty="0"/>
              <a:t>New Directory</a:t>
            </a:r>
          </a:p>
          <a:p>
            <a:pPr lvl="1"/>
            <a:r>
              <a:rPr lang="en-GB" dirty="0"/>
              <a:t>Empty Project</a:t>
            </a:r>
          </a:p>
          <a:p>
            <a:pPr lvl="1"/>
            <a:r>
              <a:rPr lang="en-GB" dirty="0"/>
              <a:t>Browse to search for location you want to use</a:t>
            </a:r>
          </a:p>
          <a:p>
            <a:pPr lvl="1"/>
            <a:r>
              <a:rPr lang="en-GB" dirty="0"/>
              <a:t>Type Directory name, e.g. “Rcourse2014”</a:t>
            </a:r>
          </a:p>
          <a:p>
            <a:pPr lvl="1"/>
            <a:r>
              <a:rPr lang="en-GB" dirty="0"/>
              <a:t>Create Project</a:t>
            </a:r>
          </a:p>
          <a:p>
            <a:r>
              <a:rPr lang="en-GB" dirty="0"/>
              <a:t>L upper corner – R script</a:t>
            </a:r>
          </a:p>
          <a:p>
            <a:pPr lvl="1"/>
            <a:r>
              <a:rPr lang="en-GB" dirty="0"/>
              <a:t>Save</a:t>
            </a:r>
          </a:p>
          <a:p>
            <a:pPr lvl="1"/>
            <a:r>
              <a:rPr lang="en-GB" dirty="0"/>
              <a:t>Go to directory as above, e.g. “Rcourse2014”</a:t>
            </a:r>
          </a:p>
          <a:p>
            <a:pPr lvl="1"/>
            <a:r>
              <a:rPr lang="en-GB" dirty="0"/>
              <a:t>Create new folder, called “scripts”</a:t>
            </a:r>
          </a:p>
          <a:p>
            <a:pPr lvl="1"/>
            <a:r>
              <a:rPr lang="en-GB" dirty="0"/>
              <a:t>Type script name, e.g. “</a:t>
            </a:r>
            <a:r>
              <a:rPr lang="en-GB" dirty="0" err="1"/>
              <a:t>LearningR.r</a:t>
            </a:r>
            <a:r>
              <a:rPr lang="en-GB" dirty="0"/>
              <a:t>”</a:t>
            </a:r>
          </a:p>
          <a:p>
            <a:pPr lvl="1"/>
            <a:r>
              <a:rPr lang="en-GB" dirty="0"/>
              <a:t>Save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37703" y="1621214"/>
            <a:ext cx="2884323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/>
              <a:t>Put 3 files I’ve sent by email in “Rcourse2014” into subfolder “data”</a:t>
            </a:r>
          </a:p>
        </p:txBody>
      </p:sp>
    </p:spTree>
    <p:extLst>
      <p:ext uri="{BB962C8B-B14F-4D97-AF65-F5344CB8AC3E}">
        <p14:creationId xmlns:p14="http://schemas.microsoft.com/office/powerpoint/2010/main" val="123074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advise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Console vs. script</a:t>
            </a:r>
          </a:p>
          <a:p>
            <a:r>
              <a:rPr lang="en-GB" dirty="0"/>
              <a:t>Script: good syntax and organisation</a:t>
            </a:r>
          </a:p>
          <a:p>
            <a:pPr lvl="1"/>
            <a:r>
              <a:rPr lang="en-GB" dirty="0"/>
              <a:t>Some guidance: </a:t>
            </a:r>
            <a:r>
              <a:rPr lang="en-GB" dirty="0">
                <a:hlinkClick r:id="rId2"/>
              </a:rPr>
              <a:t>http://r-pkgs.had.co.nz/style.html</a:t>
            </a:r>
            <a:r>
              <a:rPr lang="en-GB" dirty="0"/>
              <a:t> </a:t>
            </a:r>
          </a:p>
          <a:p>
            <a:r>
              <a:rPr lang="en-GB" dirty="0"/>
              <a:t>Use tab to auto-complete functions or previously used R objects</a:t>
            </a:r>
          </a:p>
          <a:p>
            <a:r>
              <a:rPr lang="en-GB" dirty="0"/>
              <a:t>Break you script down in chunks and describe what you’re doing by using #, e.g.</a:t>
            </a:r>
          </a:p>
          <a:p>
            <a:pPr marL="0" indent="0">
              <a:buNone/>
            </a:pPr>
            <a:r>
              <a:rPr lang="en-GB" dirty="0"/>
              <a:t># Basic functions ####</a:t>
            </a:r>
          </a:p>
          <a:p>
            <a:pPr marL="0" indent="0">
              <a:buNone/>
            </a:pPr>
            <a:r>
              <a:rPr lang="en-GB" dirty="0"/>
              <a:t># calculator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66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200" dirty="0"/>
              <a:t>Assign variables &amp; generate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44508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a &lt;- 1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b &lt;- c(1, 2) 			# combine values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c &lt;- c("A", "B")		# combine characters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d &lt;- 1:10			# combine integers 1 to 10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length(b)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sum(b)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sum(c) 			# does not work for characters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mean(d)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88343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your data into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Generate in 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Import existing local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Import remote data (e.g. from the Web)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51443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data.frame()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1263032"/>
          </a:xfrm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600" dirty="0"/>
              <a:t>Generate </a:t>
            </a:r>
            <a:r>
              <a:rPr lang="en-GB" sz="2600" dirty="0" err="1"/>
              <a:t>“table”: </a:t>
            </a:r>
          </a:p>
          <a:p>
            <a:pPr marL="0" indent="0">
              <a:buNone/>
            </a:pPr>
            <a:r>
              <a:rPr lang="en-GB" sz="2600" dirty="0"/>
              <a:t>5 participants in each of 2 groups (n = 10), 2 study time points and 1 outcome variable</a:t>
            </a:r>
          </a:p>
          <a:p>
            <a:pPr marL="0" indent="0">
              <a:buNone/>
            </a:pPr>
            <a:endParaRPr lang="en-GB" sz="2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218641"/>
              </p:ext>
            </p:extLst>
          </p:nvPr>
        </p:nvGraphicFramePr>
        <p:xfrm>
          <a:off x="643465" y="3259667"/>
          <a:ext cx="7858825" cy="3352799"/>
        </p:xfrm>
        <a:graphic>
          <a:graphicData uri="http://schemas.openxmlformats.org/drawingml/2006/table">
            <a:tbl>
              <a:tblPr firstRow="1" bandRow="1"/>
              <a:tblGrid>
                <a:gridCol w="1572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7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7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090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row.names</a:t>
                      </a:r>
                      <a:endParaRPr lang="en-GB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V2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0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90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0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0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90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90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90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G2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90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i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G2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90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G2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090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3791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298493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Participant &lt;- letters[1:10]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Group &lt;- rep(c("G1","G2"), each = 5)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V1 &lt;- c(1:5, c(2, 4, 6, 8, 10))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V2 &lt;- c(11:15, seq(from = 20, to = 28, by = 2))</a:t>
            </a:r>
          </a:p>
        </p:txBody>
      </p:sp>
    </p:spTree>
    <p:extLst>
      <p:ext uri="{BB962C8B-B14F-4D97-AF65-F5344CB8AC3E}">
        <p14:creationId xmlns:p14="http://schemas.microsoft.com/office/powerpoint/2010/main" val="81616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data.frame()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64055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data.frame(Participant, Group, V1, V2) 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data.frame(Participant = letters[1:10], </a:t>
            </a:r>
          </a:p>
          <a:p>
            <a:pPr marL="0" indent="0">
              <a:lnSpc>
                <a:spcPct val="100000"/>
              </a:lnSpc>
              <a:buNone/>
              <a:tabLst>
                <a:tab pos="893763" algn="l"/>
              </a:tabLst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	Group = rep(c("G1","G2"), each = 5),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V1 &lt;- c(1:5, c(2, 4, 6, 8, 10)),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V2 &lt;- c(11:15, seq(from = 20, to = 28, by = 2)))</a:t>
            </a:r>
          </a:p>
        </p:txBody>
      </p:sp>
      <p:sp>
        <p:nvSpPr>
          <p:cNvPr id="4" name="Rectangle 3"/>
          <p:cNvSpPr/>
          <p:nvPr/>
        </p:nvSpPr>
        <p:spPr>
          <a:xfrm>
            <a:off x="645745" y="5157204"/>
            <a:ext cx="7867310" cy="965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GB" sz="2600" dirty="0">
                <a:cs typeface="Consolas" panose="020B0609020204030204" pitchFamily="49" charset="0"/>
              </a:rPr>
              <a:t>Tip: To use keyboard shortcut: Highlight code </a:t>
            </a:r>
          </a:p>
          <a:p>
            <a:pPr>
              <a:lnSpc>
                <a:spcPct val="110000"/>
              </a:lnSpc>
            </a:pPr>
            <a:r>
              <a:rPr lang="en-GB" sz="2600" dirty="0">
                <a:cs typeface="Consolas" panose="020B0609020204030204" pitchFamily="49" charset="0"/>
                <a:sym typeface="Wingdings" panose="05000000000000000000" pitchFamily="2" charset="2"/>
              </a:rPr>
              <a:t>	 </a:t>
            </a:r>
            <a:r>
              <a:rPr lang="en-GB" sz="2600" dirty="0" err="1">
                <a:cs typeface="Consolas" panose="020B0609020204030204" pitchFamily="49" charset="0"/>
              </a:rPr>
              <a:t>Ctrl + Enter</a:t>
            </a:r>
            <a:r>
              <a:rPr lang="en-GB" sz="2600" dirty="0">
                <a:cs typeface="Consolas" panose="020B0609020204030204" pitchFamily="49" charset="0"/>
              </a:rPr>
              <a:t> (Windows) / </a:t>
            </a:r>
            <a:r>
              <a:rPr lang="en-GB" sz="2600" dirty="0" err="1">
                <a:cs typeface="Consolas" panose="020B0609020204030204" pitchFamily="49" charset="0"/>
              </a:rPr>
              <a:t>cmd + Enter</a:t>
            </a:r>
            <a:r>
              <a:rPr lang="en-GB" sz="2600" dirty="0">
                <a:cs typeface="Consolas" panose="020B0609020204030204" pitchFamily="49" charset="0"/>
              </a:rPr>
              <a:t> (Mac)</a:t>
            </a:r>
          </a:p>
        </p:txBody>
      </p:sp>
    </p:spTree>
    <p:extLst>
      <p:ext uri="{BB962C8B-B14F-4D97-AF65-F5344CB8AC3E}">
        <p14:creationId xmlns:p14="http://schemas.microsoft.com/office/powerpoint/2010/main" val="154334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57652" y="1720840"/>
            <a:ext cx="3628696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Participant Group V1 V2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            a    G1  1 11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            b    G1  2 12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            c    G1  3 13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            d    G1  4 14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            e    G1  5 15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6            f    G2  2 20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7            g    G2  4 22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8            h    G2  6 24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9            i    G2  8 26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           j    G2 10 28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5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literate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Traditional workflow consists of two separate stages: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 – Writing code and running scripts to perform your analysis (e.g. in Python, R, or any other setting)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2 – Writing the results of your analysis (e.g. word documents, </a:t>
            </a:r>
            <a:r>
              <a:rPr lang="en-GB" dirty="0" err="1"/>
              <a:t>powerpoint</a:t>
            </a:r>
            <a:r>
              <a:rPr lang="en-GB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10882333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Explore data.frame() called </a:t>
            </a:r>
            <a:r>
              <a:rPr lang="en-GB" dirty="0" err="1"/>
              <a:t>df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8397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&lt;- data.frame(Participant, Group, V1, V2)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dim(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) 			# dimensions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head(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)			# first 6 rows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tail(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)			# last 6 rows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)			# structure of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also can click on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or arrow under “Environment”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8651" y="4581732"/>
            <a:ext cx="7886700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'data.frame':	10 obs. of  4 variables:</a:t>
            </a:r>
          </a:p>
          <a:p>
            <a:r>
              <a:rPr lang="en-US" sz="2000" dirty="0"/>
              <a:t> $ Participant: Factor w/ 10 levels "a","b","c","d",..: 1 2 3 4 5 6 7 8 9 10</a:t>
            </a:r>
          </a:p>
          <a:p>
            <a:r>
              <a:rPr lang="en-US" sz="2000" dirty="0"/>
              <a:t> $ Group      : Factor w/ 2 levels "G1","G2": 1 1 1 1 1 2 2 2 2 2</a:t>
            </a:r>
          </a:p>
          <a:p>
            <a:r>
              <a:rPr lang="en-US" sz="2000" dirty="0"/>
              <a:t> $ V1         : num  1 2 3 4 5 2 4 6 8 10</a:t>
            </a:r>
          </a:p>
          <a:p>
            <a:r>
              <a:rPr lang="en-US" sz="2000" dirty="0"/>
              <a:t> $ V2         : num  11 12 13 14 15 20 22 24 26 28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4012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Extract and analyse contents of </a:t>
            </a:r>
            <a:r>
              <a:rPr lang="en-GB" dirty="0" err="1"/>
              <a:t>df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36042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[1, ]		# first row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[, 3]		# third column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[, c(1,3)]		# first and third column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[1, 3]		# row 1, column 3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df$Participant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# shows content of first column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Tip: use tab after typing $ to auto-complete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[, "V1"]		# alternative to above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["V1"]		# same but in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structure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sum(df$V1)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mean(df$V1)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median(df$V1)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summary(df$V1)</a:t>
            </a:r>
          </a:p>
        </p:txBody>
      </p:sp>
    </p:spTree>
    <p:extLst>
      <p:ext uri="{BB962C8B-B14F-4D97-AF65-F5344CB8AC3E}">
        <p14:creationId xmlns:p14="http://schemas.microsoft.com/office/powerpoint/2010/main" val="144459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Extract and analyse contents of </a:t>
            </a:r>
            <a:r>
              <a:rPr lang="en-GB" dirty="0" err="1"/>
              <a:t>df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89883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range(df$V1)			# this gives min &amp; max values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max(df$V1) - min(df$V1)	# real range</a:t>
            </a:r>
          </a:p>
          <a:p>
            <a:pPr marL="0" indent="0">
              <a:buNone/>
            </a:pPr>
            <a:endParaRPr 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IQR(df$V1)       		# inter-quartile range</a:t>
            </a:r>
          </a:p>
          <a:p>
            <a:pPr marL="0" indent="0">
              <a:buNone/>
            </a:pPr>
            <a:endParaRPr 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quantile(df$V1)		# quantiles 0,25,50,75,100%</a:t>
            </a:r>
          </a:p>
          <a:p>
            <a:pPr marL="0" indent="0">
              <a:buNone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quantile(df$V1, c(.03,.5,.97)) # quantiles 3,50,97%</a:t>
            </a:r>
          </a:p>
        </p:txBody>
      </p:sp>
    </p:spTree>
    <p:extLst>
      <p:ext uri="{BB962C8B-B14F-4D97-AF65-F5344CB8AC3E}">
        <p14:creationId xmlns:p14="http://schemas.microsoft.com/office/powerpoint/2010/main" val="129905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Extract and analyse contents of </a:t>
            </a:r>
            <a:r>
              <a:rPr lang="en-GB" dirty="0" err="1"/>
              <a:t>df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2387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display data with certain pattern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[df$V1 &gt; 4, ]		# only rows with pattern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[df$V1 &gt; 4 &amp; df$V2 &gt; 20, ]	# pattern combination</a:t>
            </a:r>
          </a:p>
          <a:p>
            <a:pPr marL="0" indent="0">
              <a:buNone/>
              <a:tabLst>
                <a:tab pos="4573588" algn="l"/>
              </a:tabLst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subset(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, V1 &gt; 4 &amp; V2 &gt; 20)	# same</a:t>
            </a:r>
          </a:p>
          <a:p>
            <a:pPr marL="0" indent="0">
              <a:buNone/>
              <a:tabLst>
                <a:tab pos="4573588" algn="l"/>
              </a:tabLst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subset(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, Group == "G1")	# select group</a:t>
            </a:r>
          </a:p>
          <a:p>
            <a:pPr marL="0" indent="0">
              <a:buNone/>
              <a:tabLst>
                <a:tab pos="4573588" algn="l"/>
              </a:tabLst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subset(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, Group != "G2")	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# same</a:t>
            </a:r>
          </a:p>
          <a:p>
            <a:pPr marL="0" indent="0">
              <a:buNone/>
              <a:tabLst>
                <a:tab pos="4573588" algn="l"/>
                <a:tab pos="5562600" algn="l"/>
              </a:tabLst>
            </a:pP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high &lt;-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df$V1 &gt; 4	# logical vector</a:t>
            </a:r>
          </a:p>
          <a:p>
            <a:pPr marL="0" indent="0">
              <a:buNone/>
              <a:tabLst>
                <a:tab pos="4573588" algn="l"/>
                <a:tab pos="5562600" algn="l"/>
              </a:tabLst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high	# display</a:t>
            </a:r>
          </a:p>
          <a:p>
            <a:pPr marL="0" indent="0">
              <a:buNone/>
              <a:tabLst>
                <a:tab pos="2776538" algn="l"/>
                <a:tab pos="5562600" algn="l"/>
              </a:tabLst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df[high,]      	# only rows with V1 &gt; 4</a:t>
            </a:r>
          </a:p>
          <a:p>
            <a:pPr marL="0" indent="0">
              <a:buNone/>
              <a:tabLst>
                <a:tab pos="2776538" algn="l"/>
                <a:tab pos="5562600" algn="l"/>
              </a:tabLst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df$V1[high]  	# select from V1 those &gt; 4</a:t>
            </a:r>
          </a:p>
          <a:p>
            <a:pPr marL="0" indent="0">
              <a:buNone/>
              <a:tabLst>
                <a:tab pos="2776538" algn="l"/>
                <a:tab pos="5562600" algn="l"/>
              </a:tabLst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df[high,]$V1	# same </a:t>
            </a:r>
          </a:p>
        </p:txBody>
      </p:sp>
    </p:spTree>
    <p:extLst>
      <p:ext uri="{BB962C8B-B14F-4D97-AF65-F5344CB8AC3E}">
        <p14:creationId xmlns:p14="http://schemas.microsoft.com/office/powerpoint/2010/main" val="411981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plot() and boxplot()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21092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dot plot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plot(df$V1, df$V2)	# not very helpful in this case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boxplots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plot(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df$Group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, df$V1)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boxplot(V1 ~ Group, data = df)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boxplot(V1 ~ Group, data = df,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col = 	c("red","blue"))</a:t>
            </a:r>
          </a:p>
        </p:txBody>
      </p:sp>
    </p:spTree>
    <p:extLst>
      <p:ext uri="{BB962C8B-B14F-4D97-AF65-F5344CB8AC3E}">
        <p14:creationId xmlns:p14="http://schemas.microsoft.com/office/powerpoint/2010/main" val="364857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plot() and boxplot()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8844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library(MASS)				# package with data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survey &lt;- survey			# load built-in data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head(survey)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str(survey)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plot(survey$Age, survey$Pulse)		# dot plot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plot(Pulse ~ Age, data = survey, col=survey$Sex)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plot(survey$Sex ~ survey$Smoke)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		# dot plot ('correlation')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boxplot(survey$Pulse ~ survey$Sex, col=survey$Sex)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plot(Pulse ~ Sex, data = survey, col=survey$Sex)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20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import local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407" y="1825625"/>
            <a:ext cx="7886700" cy="364336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surv &lt;- read.table("data/survey.txt", header = T, 			stringsAsFactors = F, sep = "\t")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?read.table</a:t>
            </a:r>
          </a:p>
          <a:p>
            <a:pPr marL="0" indent="0">
              <a:buNone/>
            </a:pPr>
            <a:endParaRPr lang="en-GB" sz="2000" dirty="0" err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library(gdata)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surv_xls &lt;- read.xls("data/survey.xlsx", 				stringsAsFactors = F)</a:t>
            </a:r>
          </a:p>
          <a:p>
            <a:pPr marL="0" indent="0">
              <a:buNone/>
            </a:pPr>
            <a:endParaRPr lang="en-GB" sz="2000" dirty="0" err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surv_csv &lt;- read.csv("data/survey.csv", header = T, 			stringsAsFactors = F)</a:t>
            </a:r>
          </a:p>
          <a:p>
            <a:pPr marL="0" indent="0">
              <a:buNone/>
            </a:pPr>
            <a:endParaRPr lang="en-GB" sz="2000" dirty="0" err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 err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22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factor() &amp; as.factor()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2702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str(surv)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'data.frame':	237 obs. of  13 variables: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 $ Sex   : chr  "Female" "Male" "Male" "Male" ...</a:t>
            </a:r>
          </a:p>
          <a:p>
            <a:pPr marL="0" indent="0">
              <a:buNone/>
              <a:tabLst>
                <a:tab pos="85725" algn="l"/>
              </a:tabLst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 $ Smoke : chr  "Never" "Regul" "Occas" "Never" ...</a:t>
            </a:r>
          </a:p>
          <a:p>
            <a:pPr marL="0" indent="0">
              <a:buNone/>
            </a:pPr>
            <a:endParaRPr lang="en-GB" sz="2000" dirty="0" err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surv$Sex &lt;- factor(surv$Sex) 	# or as.factor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unique(surv$Smoke)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[1] "Never" "Regul" "Occas" "Heavy" NA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surv$Smoke &lt;- factor(surv$Smoke, levels = c("Never", 		"Occas”, "Regul", "Heavy")) 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2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rbind() &amp; cbind()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2702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new_participant &lt;- c("k", "G2", 14, 35)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rbind(df, new_participant)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rbind(df, c("k", "G2", 14, 35)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Warning message:</a:t>
            </a:r>
          </a:p>
          <a:p>
            <a:pPr marL="0" indent="0">
              <a:buNone/>
            </a:pPr>
            <a:r>
              <a:rPr lang="en-GB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`[&lt;-.factor`(`*tmp*`, ri, value = "k") :</a:t>
            </a:r>
          </a:p>
          <a:p>
            <a:pPr marL="0" indent="0">
              <a:buNone/>
            </a:pPr>
            <a:r>
              <a:rPr lang="en-GB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invalid factor level, NA generated</a:t>
            </a:r>
          </a:p>
          <a:p>
            <a:pPr marL="0" indent="0">
              <a:buNone/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df$Participant &lt;- as.character(df$Participant)</a:t>
            </a:r>
          </a:p>
          <a:p>
            <a:pPr marL="0" indent="0">
              <a:buNone/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 &lt;- rbind(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df, new_participant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2000" dirty="0" err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 &lt;- cbind(df, 1:10)		</a:t>
            </a:r>
          </a:p>
          <a:p>
            <a:pPr marL="0" indent="0">
              <a:buNone/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df$V3 &lt;- 1:10</a:t>
            </a:r>
          </a:p>
          <a:p>
            <a:pPr marL="0" indent="0">
              <a:buNone/>
            </a:pPr>
            <a:endParaRPr lang="en-GB" sz="2000" dirty="0" err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7547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merge()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7"/>
            <a:ext cx="7886700" cy="422713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new_df &lt;-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data.frame(Participant = letters[1:10], </a:t>
            </a:r>
          </a:p>
          <a:p>
            <a:pPr marL="0" indent="0">
              <a:lnSpc>
                <a:spcPct val="100000"/>
              </a:lnSpc>
              <a:buNone/>
              <a:tabLst>
                <a:tab pos="893763" algn="l"/>
              </a:tabLst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	Group = rep(c("G1","G2"), each = 5),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V3 = df$V1 + 2,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V4 = df$V2 + 4)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merge(df, new	_df)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df_all &lt;- merge(df, new_df)</a:t>
            </a:r>
          </a:p>
          <a:p>
            <a:pPr marL="0" indent="0">
              <a:buNone/>
            </a:pPr>
            <a:endParaRPr lang="en-GB" sz="2000" dirty="0" err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df_all &lt;- merge(df, new_df, by = "Participant")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merge(df, new_df, by = c("Participant", "Group"))</a:t>
            </a:r>
          </a:p>
          <a:p>
            <a:pPr marL="0" indent="0">
              <a:buNone/>
            </a:pPr>
            <a:endParaRPr lang="en-GB" sz="2000" dirty="0" err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97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literate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Literate programming is the idea of JOINING these two stages together, so that our code for analysis AND our documentation about the methods/results are all in the same document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R Markdown enables us to do this!</a:t>
            </a:r>
          </a:p>
        </p:txBody>
      </p:sp>
    </p:spTree>
    <p:extLst>
      <p:ext uri="{BB962C8B-B14F-4D97-AF65-F5344CB8AC3E}">
        <p14:creationId xmlns:p14="http://schemas.microsoft.com/office/powerpoint/2010/main" val="38287122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geometric.mean</a:t>
            </a:r>
            <a:r>
              <a:rPr lang="en-GB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9057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geometric.mean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object '</a:t>
            </a:r>
            <a:r>
              <a:rPr lang="en-GB" sz="2000" dirty="0" err="1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geometric.mean</a:t>
            </a:r>
            <a:r>
              <a:rPr lang="en-GB" sz="20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not found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2794000"/>
            <a:ext cx="7886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Go onto “Packages” R lower corner, select “install”, type “psych”, then install</a:t>
            </a:r>
          </a:p>
          <a:p>
            <a:r>
              <a:rPr lang="en-GB" sz="2400" dirty="0"/>
              <a:t>Under “Packages” tick box next to “psych” or type library(psych) in console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4541463"/>
            <a:ext cx="7886700" cy="16239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geometric.mean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# calls help page for function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geometric.mean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(df$V1)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exp(mean(log(df$V1), na.rm = TRUE))	# alternative</a:t>
            </a:r>
          </a:p>
        </p:txBody>
      </p:sp>
    </p:spTree>
    <p:extLst>
      <p:ext uri="{BB962C8B-B14F-4D97-AF65-F5344CB8AC3E}">
        <p14:creationId xmlns:p14="http://schemas.microsoft.com/office/powerpoint/2010/main" val="412153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Confidence intervals,  sd() &amp; se()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1389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# For 95% confidence interval use 1-sample t-test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t.test(df$V1)$conf.int			# both CIs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t.test(df$V1)$conf.int[1]			# low CI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t.test(df$V1)$conf.int[2]			# high CI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confidence intervals around geometric mean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exp(t.test(log(df$V1))$conf.int[2])		# high CI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exp(t.test(log(df$V1))$conf.int[1])		# low CI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sd(df$V1, na.rm = T)		# standard deviation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library(sciplot)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se(df$V1, na.rm = T)		# standard error</a:t>
            </a:r>
          </a:p>
        </p:txBody>
      </p:sp>
    </p:spTree>
    <p:extLst>
      <p:ext uri="{BB962C8B-B14F-4D97-AF65-F5344CB8AC3E}">
        <p14:creationId xmlns:p14="http://schemas.microsoft.com/office/powerpoint/2010/main" val="115424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two sample t.test()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3437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# compares means of independent data sets</a:t>
            </a:r>
          </a:p>
          <a:p>
            <a:pPr marL="0" indent="0"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# data sets identically and normally distributed</a:t>
            </a:r>
          </a:p>
          <a:p>
            <a:pPr marL="0" indent="0"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t.test(df$V1, df$V2)		# wrong as not independent</a:t>
            </a:r>
          </a:p>
          <a:p>
            <a:pPr marL="0" indent="0"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t.test(df$V1, df$V2, paired = T)		# paired t-test</a:t>
            </a:r>
          </a:p>
          <a:p>
            <a:pPr marL="0" indent="0"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t.test(df$V1 ~ df$Group, paired = T)		# same</a:t>
            </a:r>
          </a:p>
          <a:p>
            <a:pPr marL="0" indent="0">
              <a:buNone/>
            </a:pPr>
            <a:endParaRPr lang="en-GB" sz="400" dirty="0" err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G1V1 &lt;- df$V1[df$Group == "G1"]</a:t>
            </a:r>
          </a:p>
          <a:p>
            <a:pPr marL="0" indent="0"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G2V1 &lt;- df$V1[df$Group == "G2"]</a:t>
            </a:r>
          </a:p>
          <a:p>
            <a:pPr marL="0" indent="0"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t.test(G1V1, G2V1)			# if normal distribution</a:t>
            </a:r>
          </a:p>
          <a:p>
            <a:pPr marL="0" indent="0"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t.test(df$V1 ~ df$Group)			# same</a:t>
            </a:r>
          </a:p>
          <a:p>
            <a:pPr marL="0" indent="0">
              <a:buNone/>
            </a:pPr>
            <a:endParaRPr lang="en-GB" sz="400" dirty="0" err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t.test(log(G1V1), log(G2V1))			# better</a:t>
            </a:r>
          </a:p>
          <a:p>
            <a:pPr marL="0" indent="0"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t.test(log(df$V1) ~ df$Group) 		# same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cor.test()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2655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head(hills)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cor(hills)			# correlating everything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round(cor(hills), 2)		# round to 2 decimal points</a:t>
            </a:r>
          </a:p>
          <a:p>
            <a:pPr marL="0" indent="0">
              <a:buNone/>
            </a:pPr>
            <a:endParaRPr lang="en-GB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# by default Pearson's correlation, can be defined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cor.test(hills$dist, hills$time)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cor.test(hills$dist, hills$time)$p.value    # p-value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cor.test(hills$dist, hills$time)$estimate   # Pearson's r</a:t>
            </a:r>
          </a:p>
          <a:p>
            <a:pPr marL="0" indent="0">
              <a:buNone/>
            </a:pPr>
            <a:endParaRPr lang="en-GB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plot(hills$time ~ hills$dist)	# correlation plot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abline(lm(hills$time ~ hills$dist), col = "steelblue")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				# linear regression line</a:t>
            </a:r>
          </a:p>
        </p:txBody>
      </p:sp>
    </p:spTree>
    <p:extLst>
      <p:ext uri="{BB962C8B-B14F-4D97-AF65-F5344CB8AC3E}">
        <p14:creationId xmlns:p14="http://schemas.microsoft.com/office/powerpoint/2010/main" val="120999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just a little bit of ggplot()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06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library(ggplot2)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ggplot(hills, aes(dist, time)) + geom_point() + 	geom_smooth() 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ggplot(hills, aes(dist, time)) + geom_point() + 	geom_smooth(method = "lm")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ggplot(hills, aes(dist, time)) + geom_point() + 	geom_smooth(method = "lm") + theme_bw ()</a:t>
            </a:r>
          </a:p>
          <a:p>
            <a:pPr marL="0" indent="0">
              <a:buNone/>
            </a:pPr>
            <a:endParaRPr lang="en-GB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ggplot(hills, aes(dist,time)) + geom_point(size = 5) + 	geom_smooth(method = "lm", size = 1) + theme_bw() + 	theme(axis.title = element_text(size = 16), 	axis.text = element_text(size = 14)) + 	xlab("Distance") + ylab("Time (min)")</a:t>
            </a:r>
          </a:p>
        </p:txBody>
      </p:sp>
    </p:spTree>
    <p:extLst>
      <p:ext uri="{BB962C8B-B14F-4D97-AF65-F5344CB8AC3E}">
        <p14:creationId xmlns:p14="http://schemas.microsoft.com/office/powerpoint/2010/main" val="310279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table(), hist() &amp; barplot()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2702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table(surv$Smoke, useNA = "always")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table(surv$Sex, surv$Smoke)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plot(table(surv$Sex, surv$Smoke), las = 1, main = "", 	cex = 1.2)			# mosaic plot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plot(table(surv$Sex, surv$Smoke, surv$Exer))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as.data.frame(table(surv$Sex, surv$Smoke, surv$Exer))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hist(surv$Pulse) 			# histogram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hist(surv$Pulse, breaks = 10)	# change bin size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barplot(table(surv$Smoke))		# barplot</a:t>
            </a:r>
          </a:p>
        </p:txBody>
      </p:sp>
    </p:spTree>
    <p:extLst>
      <p:ext uri="{BB962C8B-B14F-4D97-AF65-F5344CB8AC3E}">
        <p14:creationId xmlns:p14="http://schemas.microsoft.com/office/powerpoint/2010/main" val="172975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paste()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163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simple but very useful function to concatenate 		character vectors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paste("A", 1:6)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paste("A", 1:6, sep = ".")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paste(c("A","B"), 1:6, sep = ".")</a:t>
            </a:r>
          </a:p>
          <a:p>
            <a:pPr marL="0" indent="0">
              <a:buNone/>
            </a:pP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paste("A", 1:6, sep = ".", collapse = "|")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paste(df$Participant, df$Group, sep = "_")</a:t>
            </a:r>
          </a:p>
        </p:txBody>
      </p:sp>
    </p:spTree>
    <p:extLst>
      <p:ext uri="{BB962C8B-B14F-4D97-AF65-F5344CB8AC3E}">
        <p14:creationId xmlns:p14="http://schemas.microsoft.com/office/powerpoint/2010/main" val="425985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5969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fun.mean &lt;- function(x){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mean &lt;- mean(x, na.rm = T)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median &lt;- median(x, na.rm = T)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GeoMean &lt;- geometric.mean(x, na.rm = T)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CI.hi &lt;- exp(t.test(log(x))$conf.int[2])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CI.lo &lt;- exp(t.test(log(x))$conf.int[1])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sd &lt;- sd(x, na.rm = T)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IQR &lt;- IQR(x, na.rm = T)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return(round(rbind(mean, median, GeoMean, sd, IQR, CI.hi, CI.lo), 2))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fun.mean(surv$Pulse)</a:t>
            </a:r>
          </a:p>
        </p:txBody>
      </p:sp>
    </p:spTree>
    <p:extLst>
      <p:ext uri="{BB962C8B-B14F-4D97-AF65-F5344CB8AC3E}">
        <p14:creationId xmlns:p14="http://schemas.microsoft.com/office/powerpoint/2010/main" val="201754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reshape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5969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Pulse.df &lt;- data.frame(calculation = rownames(fun.mean(surv		$Pulse)),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Pulse1 = fun.mean(surv$Pulse),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Pulse2 = fun.mean(surv$Pulse2))</a:t>
            </a:r>
          </a:p>
          <a:p>
            <a:pPr marL="0" indent="0">
              <a:buNone/>
            </a:pPr>
            <a:endParaRPr lang="en-GB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library(reshape2)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converting to 'long' format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m.Pulse.df &lt;- melt(Pulse.df, id = "calculation")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str(m.Pulse.df)</a:t>
            </a:r>
          </a:p>
          <a:p>
            <a:pPr marL="0" indent="0">
              <a:buNone/>
            </a:pPr>
            <a:endParaRPr lang="en-GB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look for missing values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dcast(m.Pulse.df, variable ~ calculation, length)</a:t>
            </a:r>
          </a:p>
          <a:p>
            <a:pPr marL="0" indent="0">
              <a:buNone/>
            </a:pPr>
            <a:endParaRPr lang="en-GB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convert back to 'short' format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dcast(m.Pulse.df, calculation ~ variable, value.var = "value")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Pulse.df</a:t>
            </a:r>
          </a:p>
        </p:txBody>
      </p:sp>
    </p:spTree>
    <p:extLst>
      <p:ext uri="{BB962C8B-B14F-4D97-AF65-F5344CB8AC3E}">
        <p14:creationId xmlns:p14="http://schemas.microsoft.com/office/powerpoint/2010/main" val="383611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literate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Again, why do you care about literate programming?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1 – Helps us to focus on what we are doing – writing code and documenting our results (i.e. stops us worrying about formatting)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2 – Allows us to keep track of complex analyses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3 – Helps with Reproducible Research!</a:t>
            </a:r>
          </a:p>
        </p:txBody>
      </p:sp>
    </p:spTree>
    <p:extLst>
      <p:ext uri="{BB962C8B-B14F-4D97-AF65-F5344CB8AC3E}">
        <p14:creationId xmlns:p14="http://schemas.microsoft.com/office/powerpoint/2010/main" val="183239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07E9B-A9AA-41C3-9E9D-41502E6E5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Markdown is a simple coding language</a:t>
            </a:r>
          </a:p>
          <a:p>
            <a:r>
              <a:rPr lang="en-GB" dirty="0"/>
              <a:t>You write in plain text</a:t>
            </a:r>
          </a:p>
          <a:p>
            <a:r>
              <a:rPr lang="en-GB" dirty="0"/>
              <a:t>There are only a small number of formatting options</a:t>
            </a:r>
          </a:p>
          <a:p>
            <a:r>
              <a:rPr lang="en-GB" dirty="0"/>
              <a:t>R Markdown is the integration of Markdown with the R environment</a:t>
            </a:r>
          </a:p>
        </p:txBody>
      </p:sp>
    </p:spTree>
    <p:extLst>
      <p:ext uri="{BB962C8B-B14F-4D97-AF65-F5344CB8AC3E}">
        <p14:creationId xmlns:p14="http://schemas.microsoft.com/office/powerpoint/2010/main" val="3907689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07E9B-A9AA-41C3-9E9D-41502E6E5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R Markdown document consists of: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Code chunks – where you write and execute R code for your analyses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Plain text – forms the explanatory section of our end-product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dirty="0"/>
              <a:t>Simple right…</a:t>
            </a:r>
          </a:p>
        </p:txBody>
      </p:sp>
    </p:spTree>
    <p:extLst>
      <p:ext uri="{BB962C8B-B14F-4D97-AF65-F5344CB8AC3E}">
        <p14:creationId xmlns:p14="http://schemas.microsoft.com/office/powerpoint/2010/main" val="2141152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2203</TotalTime>
  <Words>2371</Words>
  <Application>Microsoft Office PowerPoint</Application>
  <PresentationFormat>On-screen Show (4:3)</PresentationFormat>
  <Paragraphs>539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Calibri</vt:lpstr>
      <vt:lpstr>Calibri Light</vt:lpstr>
      <vt:lpstr>Consolas</vt:lpstr>
      <vt:lpstr>Office Theme</vt:lpstr>
      <vt:lpstr>R markdown  Tutorial</vt:lpstr>
      <vt:lpstr>Learning objectives</vt:lpstr>
      <vt:lpstr>What is R Markdown?</vt:lpstr>
      <vt:lpstr>Why learn/use R Markdown?</vt:lpstr>
      <vt:lpstr>What is literate programming?</vt:lpstr>
      <vt:lpstr>What is literate programming?</vt:lpstr>
      <vt:lpstr>What is literate programming?</vt:lpstr>
      <vt:lpstr>R Markdown Basics</vt:lpstr>
      <vt:lpstr>R Markdown Basics</vt:lpstr>
      <vt:lpstr>R Markdown - example</vt:lpstr>
      <vt:lpstr>R Markdown - example</vt:lpstr>
      <vt:lpstr>R Markdown - example</vt:lpstr>
      <vt:lpstr>R Markdown – code chunks</vt:lpstr>
      <vt:lpstr>R Markdown – code chunks</vt:lpstr>
      <vt:lpstr>R Markdown – code chunks</vt:lpstr>
      <vt:lpstr>R Markdown – code chunks</vt:lpstr>
      <vt:lpstr>R Markdown – code chunks</vt:lpstr>
      <vt:lpstr>R Markdown – code chunks</vt:lpstr>
      <vt:lpstr>R Markdown – text elements</vt:lpstr>
      <vt:lpstr>R Markdown – text elements</vt:lpstr>
      <vt:lpstr>R Markdown – text elements</vt:lpstr>
      <vt:lpstr>R Markdown – text elements</vt:lpstr>
      <vt:lpstr>R Markdown – text elements</vt:lpstr>
      <vt:lpstr>R Markdown – text elements</vt:lpstr>
      <vt:lpstr>R Markdown – Knitting</vt:lpstr>
      <vt:lpstr>R Markdown – Knitting</vt:lpstr>
      <vt:lpstr>R Markdown – Knitting: html</vt:lpstr>
      <vt:lpstr>R Markdown – Knitting: PDF</vt:lpstr>
      <vt:lpstr>R Markdown – Knitting: Word</vt:lpstr>
      <vt:lpstr>R Markdown – Knitting</vt:lpstr>
      <vt:lpstr>R Markdown – R Pubs</vt:lpstr>
      <vt:lpstr>R Markdown – R Pubs</vt:lpstr>
      <vt:lpstr>R Markdown – R Pubs</vt:lpstr>
      <vt:lpstr>R Markdown – R Pubs</vt:lpstr>
      <vt:lpstr>R Markdown – R Pubs</vt:lpstr>
      <vt:lpstr>R Markdown – wrapping up</vt:lpstr>
      <vt:lpstr>R Markdown – wrapping up</vt:lpstr>
      <vt:lpstr>PowerPoint Presentation</vt:lpstr>
      <vt:lpstr>Download R and RStudio</vt:lpstr>
      <vt:lpstr>PowerPoint Presentation</vt:lpstr>
      <vt:lpstr>Adjusting RStudio</vt:lpstr>
      <vt:lpstr>Set working directory</vt:lpstr>
      <vt:lpstr>General advise</vt:lpstr>
      <vt:lpstr>Assign variables &amp; generate vectors</vt:lpstr>
      <vt:lpstr>Get your data into R</vt:lpstr>
      <vt:lpstr>data.frame()</vt:lpstr>
      <vt:lpstr>vector()</vt:lpstr>
      <vt:lpstr>data.frame()</vt:lpstr>
      <vt:lpstr>PowerPoint Presentation</vt:lpstr>
      <vt:lpstr>Explore data.frame() called df</vt:lpstr>
      <vt:lpstr>Extract and analyse contents of df</vt:lpstr>
      <vt:lpstr>Extract and analyse contents of df</vt:lpstr>
      <vt:lpstr>Extract and analyse contents of df</vt:lpstr>
      <vt:lpstr>plot() and boxplot()</vt:lpstr>
      <vt:lpstr>plot() and boxplot()</vt:lpstr>
      <vt:lpstr>import local data</vt:lpstr>
      <vt:lpstr>factor() &amp; as.factor()</vt:lpstr>
      <vt:lpstr>rbind() &amp; cbind()</vt:lpstr>
      <vt:lpstr>merge()</vt:lpstr>
      <vt:lpstr>geometric.mean()</vt:lpstr>
      <vt:lpstr>Confidence intervals,  sd() &amp; se()</vt:lpstr>
      <vt:lpstr>two sample t.test()</vt:lpstr>
      <vt:lpstr>cor.test()</vt:lpstr>
      <vt:lpstr>just a little bit of ggplot()</vt:lpstr>
      <vt:lpstr>table(), hist() &amp; barplot()</vt:lpstr>
      <vt:lpstr>paste()</vt:lpstr>
      <vt:lpstr>functions</vt:lpstr>
      <vt:lpstr>reshape</vt:lpstr>
    </vt:vector>
  </TitlesOfParts>
  <Company>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R – a course for biologists</dc:title>
  <dc:creator>Johannes Trück</dc:creator>
  <cp:lastModifiedBy>Samuel Channon</cp:lastModifiedBy>
  <cp:revision>439</cp:revision>
  <dcterms:created xsi:type="dcterms:W3CDTF">2014-10-19T11:06:03Z</dcterms:created>
  <dcterms:modified xsi:type="dcterms:W3CDTF">2019-10-30T22:01:34Z</dcterms:modified>
</cp:coreProperties>
</file>