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35" r:id="rId2"/>
    <p:sldId id="1538" r:id="rId3"/>
    <p:sldId id="259" r:id="rId4"/>
    <p:sldId id="2349" r:id="rId5"/>
    <p:sldId id="2346" r:id="rId6"/>
    <p:sldId id="2347" r:id="rId7"/>
    <p:sldId id="2348" r:id="rId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8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92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92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88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27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83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17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9320" b="4054"/>
          <a:stretch/>
        </p:blipFill>
        <p:spPr bwMode="auto">
          <a:xfrm>
            <a:off x="0" y="6582410"/>
            <a:ext cx="121920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1929" y="116370"/>
            <a:ext cx="10972800" cy="443629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1938" b="1" spc="-48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5"/>
            <a:ext cx="12192000" cy="69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5841767" y="6615805"/>
            <a:ext cx="508469" cy="106501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658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41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DA96003B-5DC6-4B30-AB01-EE0F8B1D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3853"/>
            <a:ext cx="11582400" cy="562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/>
            </a:lvl1pPr>
            <a:lvl2pPr>
              <a:lnSpc>
                <a:spcPct val="150000"/>
              </a:lnSpc>
              <a:defRPr b="1"/>
            </a:lvl2pPr>
            <a:lvl3pPr>
              <a:lnSpc>
                <a:spcPct val="150000"/>
              </a:lnSpc>
              <a:defRPr b="1"/>
            </a:lvl3pPr>
            <a:lvl4pPr>
              <a:lnSpc>
                <a:spcPct val="150000"/>
              </a:lnSpc>
              <a:defRPr b="1"/>
            </a:lvl4pPr>
            <a:lvl5pPr>
              <a:lnSpc>
                <a:spcPct val="15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39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9320" b="4054"/>
          <a:stretch/>
        </p:blipFill>
        <p:spPr bwMode="auto">
          <a:xfrm>
            <a:off x="0" y="6582410"/>
            <a:ext cx="121920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71929" y="116370"/>
            <a:ext cx="10972800" cy="443629"/>
          </a:xfrm>
          <a:prstGeom prst="rect">
            <a:avLst/>
          </a:prstGeom>
          <a:noFill/>
        </p:spPr>
        <p:txBody>
          <a:bodyPr vert="horz" wrap="square" lIns="36000" tIns="72000" rIns="36000" bIns="72000" rtlCol="0" anchor="ctr">
            <a:spAutoFit/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lvl1pPr algn="l">
              <a:defRPr lang="ko-KR" altLang="en-US" sz="1938" b="1" spc="-48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5"/>
            <a:ext cx="12192000" cy="69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5841767" y="6615805"/>
            <a:ext cx="508469" cy="106501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fld id="{87EC810E-F784-4439-A0DB-2C7343AB6795}" type="slidenum">
              <a:rPr lang="en-US" altLang="ko-KR" sz="658" kern="120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41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88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2"/>
            <a:ext cx="12188221" cy="685529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0BDAAD8-A076-443F-82F4-3EAEA7EB1161}"/>
              </a:ext>
            </a:extLst>
          </p:cNvPr>
          <p:cNvSpPr/>
          <p:nvPr userDrawn="1"/>
        </p:nvSpPr>
        <p:spPr>
          <a:xfrm>
            <a:off x="210589" y="133004"/>
            <a:ext cx="2349731" cy="1080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200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E7E7E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4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AFEF"/>
                </a:solidFill>
                <a:latin typeface="휴먼옛체"/>
                <a:cs typeface="휴먼옛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3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1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7911" y="683641"/>
            <a:ext cx="11594465" cy="0"/>
          </a:xfrm>
          <a:custGeom>
            <a:avLst/>
            <a:gdLst/>
            <a:ahLst/>
            <a:cxnLst/>
            <a:rect l="l" t="t" r="r" b="b"/>
            <a:pathLst>
              <a:path w="11594465">
                <a:moveTo>
                  <a:pt x="0" y="0"/>
                </a:moveTo>
                <a:lnTo>
                  <a:pt x="11594109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609" y="304312"/>
            <a:ext cx="1168278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300" y="2157983"/>
            <a:ext cx="8153400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319" y="6460654"/>
            <a:ext cx="219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67" r:id="rId3"/>
    <p:sldLayoutId id="2147483671" r:id="rId4"/>
    <p:sldLayoutId id="2147483672" r:id="rId5"/>
    <p:sldLayoutId id="214748367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9582" y="5702742"/>
            <a:ext cx="1447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solidFill>
                  <a:srgbClr val="888888"/>
                </a:solidFill>
                <a:latin typeface="맑은 고딕"/>
                <a:cs typeface="맑은 고딕"/>
              </a:rPr>
              <a:t>43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7800" y="5029200"/>
            <a:ext cx="707278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1. Semi Project </a:t>
            </a:r>
            <a:r>
              <a:rPr lang="ko-KR" altLang="en-US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개요</a:t>
            </a:r>
            <a:endParaRPr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77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49582" y="5702742"/>
            <a:ext cx="14478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4" dirty="0">
                <a:solidFill>
                  <a:srgbClr val="888888"/>
                </a:solidFill>
                <a:latin typeface="맑은 고딕"/>
                <a:cs typeface="맑은 고딕"/>
              </a:rPr>
              <a:t>43</a:t>
            </a:r>
            <a:endParaRPr sz="900" dirty="0">
              <a:latin typeface="맑은 고딕"/>
              <a:cs typeface="맑은 고딕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7800" y="5029200"/>
            <a:ext cx="707278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altLang="ko-KR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1.1 Semi Project  </a:t>
            </a:r>
            <a:r>
              <a:rPr lang="ko-KR" altLang="en-US" sz="3000" b="1" spc="-1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cs typeface="맑은 고딕"/>
              </a:rPr>
              <a:t>개요</a:t>
            </a:r>
            <a:endParaRPr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83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1.</a:t>
            </a:r>
            <a:r>
              <a:rPr lang="en-US" altLang="ko-KR" dirty="0">
                <a:latin typeface="맑은 고딕"/>
                <a:cs typeface="맑은 고딕"/>
              </a:rPr>
              <a:t>1 </a:t>
            </a:r>
            <a:r>
              <a:rPr lang="en-US" altLang="ko-KR" spc="-5" dirty="0"/>
              <a:t>Semi Project </a:t>
            </a:r>
            <a:r>
              <a:rPr lang="ko-KR" altLang="en-US" spc="-5" dirty="0"/>
              <a:t>개요</a:t>
            </a:r>
            <a:endParaRPr spc="-5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교육 </a:t>
            </a:r>
            <a:r>
              <a:rPr lang="ko-KR" altLang="en-US" dirty="0" err="1"/>
              <a:t>기간중</a:t>
            </a:r>
            <a:r>
              <a:rPr lang="ko-KR" altLang="en-US" dirty="0"/>
              <a:t> 학습 내용을 정리하고 파이널 프로젝트를 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웹 어플리케이션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업로드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1.</a:t>
            </a:r>
            <a:r>
              <a:rPr lang="en-US" altLang="ko-KR" dirty="0">
                <a:latin typeface="맑은 고딕"/>
                <a:cs typeface="맑은 고딕"/>
              </a:rPr>
              <a:t>1 </a:t>
            </a:r>
            <a:r>
              <a:rPr lang="en-US" altLang="ko-KR" spc="-5" dirty="0"/>
              <a:t>Semi Project </a:t>
            </a:r>
            <a:r>
              <a:rPr lang="ko-KR" altLang="en-US" spc="-5" dirty="0"/>
              <a:t>개요</a:t>
            </a:r>
            <a:endParaRPr spc="-5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모델은 강사가 </a:t>
            </a:r>
            <a:r>
              <a:rPr lang="ko-KR" altLang="en-US" dirty="0" err="1" smtClean="0"/>
              <a:t>제시한것</a:t>
            </a:r>
            <a:r>
              <a:rPr lang="ko-KR" altLang="en-US" smtClean="0"/>
              <a:t> 이외에 자유롭게 선택 가능</a:t>
            </a:r>
            <a:endParaRPr lang="en-US" altLang="ko-KR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1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1.</a:t>
            </a:r>
            <a:r>
              <a:rPr lang="en-US" altLang="ko-KR" dirty="0">
                <a:latin typeface="맑은 고딕"/>
                <a:cs typeface="맑은 고딕"/>
              </a:rPr>
              <a:t>1 </a:t>
            </a:r>
            <a:r>
              <a:rPr lang="en-US" altLang="ko-KR" spc="-5" dirty="0"/>
              <a:t>Semi Project </a:t>
            </a:r>
            <a:r>
              <a:rPr lang="ko-KR" altLang="en-US" spc="-5" dirty="0"/>
              <a:t>개요</a:t>
            </a:r>
            <a:endParaRPr spc="-5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강사가 제시한 모델을 학습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조에서 새로운 모델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 구현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강사가 제시한 모델에 강사가 작성한 주석 보강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조에서 구현한 새로운 모델은 주석을 </a:t>
            </a:r>
            <a:r>
              <a:rPr lang="ko-KR" altLang="en-US" dirty="0" err="1" smtClean="0"/>
              <a:t>달을것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세미 프로젝트 </a:t>
            </a:r>
            <a:r>
              <a:rPr lang="ko-KR" altLang="en-US" dirty="0" err="1" smtClean="0"/>
              <a:t>발표시</a:t>
            </a:r>
            <a:r>
              <a:rPr lang="ko-KR" altLang="en-US" dirty="0" smtClean="0"/>
              <a:t> 강사가 제시한 모델과 조에서 구현한 모델 모두 </a:t>
            </a:r>
            <a:r>
              <a:rPr lang="ko-KR" altLang="en-US" dirty="0" err="1" smtClean="0"/>
              <a:t>설명할것</a:t>
            </a:r>
            <a:endParaRPr lang="en-US" altLang="ko-KR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56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1.</a:t>
            </a:r>
            <a:r>
              <a:rPr lang="en-US" altLang="ko-KR" dirty="0">
                <a:latin typeface="맑은 고딕"/>
                <a:cs typeface="맑은 고딕"/>
              </a:rPr>
              <a:t>1 </a:t>
            </a:r>
            <a:r>
              <a:rPr lang="en-US" altLang="ko-KR" spc="-5" dirty="0"/>
              <a:t>Semi Project </a:t>
            </a:r>
            <a:r>
              <a:rPr lang="ko-KR" altLang="en-US" spc="-5" dirty="0"/>
              <a:t>개요</a:t>
            </a:r>
            <a:endParaRPr spc="-5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웹프로젝트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이미지 업로드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아이디 입력 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예측 결과 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추천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 결과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프레임 워크는 </a:t>
            </a:r>
            <a:r>
              <a:rPr lang="en-US" altLang="ko-KR" dirty="0" smtClean="0"/>
              <a:t>Flask, Spring </a:t>
            </a:r>
            <a:r>
              <a:rPr lang="ko-KR" altLang="en-US" dirty="0" smtClean="0"/>
              <a:t>등 자유롭게 </a:t>
            </a:r>
            <a:r>
              <a:rPr lang="ko-KR" altLang="en-US" dirty="0" err="1" smtClean="0"/>
              <a:t>선택할것</a:t>
            </a:r>
            <a:endParaRPr lang="en-US" altLang="ko-KR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59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29" y="189073"/>
            <a:ext cx="10972800" cy="298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맑은 고딕"/>
                <a:cs typeface="맑은 고딕"/>
              </a:rPr>
              <a:t>1.</a:t>
            </a:r>
            <a:r>
              <a:rPr lang="en-US" altLang="ko-KR" dirty="0">
                <a:latin typeface="맑은 고딕"/>
                <a:cs typeface="맑은 고딕"/>
              </a:rPr>
              <a:t>1 </a:t>
            </a:r>
            <a:r>
              <a:rPr lang="en-US" altLang="ko-KR" spc="-5" dirty="0"/>
              <a:t>Semi Project </a:t>
            </a:r>
            <a:r>
              <a:rPr lang="ko-KR" altLang="en-US" spc="-5" dirty="0"/>
              <a:t>개요</a:t>
            </a:r>
            <a:endParaRPr spc="-5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7974F7A-2BB1-47FF-824C-BB653DC6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형상관리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을 이용하여 소스를 공유 </a:t>
            </a:r>
            <a:r>
              <a:rPr lang="ko-KR" altLang="en-US" dirty="0" err="1" smtClean="0"/>
              <a:t>할것</a:t>
            </a:r>
            <a:endParaRPr lang="en-US" altLang="ko-KR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899900" y="6461125"/>
            <a:ext cx="29210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07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Words>148</Words>
  <Application>Microsoft Office PowerPoint</Application>
  <PresentationFormat>와이드스크린</PresentationFormat>
  <Paragraphs>35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휴먼옛체</vt:lpstr>
      <vt:lpstr>Arial</vt:lpstr>
      <vt:lpstr>Calibri</vt:lpstr>
      <vt:lpstr>Office Theme</vt:lpstr>
      <vt:lpstr>PowerPoint 프레젠테이션</vt:lpstr>
      <vt:lpstr>PowerPoint 프레젠테이션</vt:lpstr>
      <vt:lpstr>1.1 Semi Project 개요</vt:lpstr>
      <vt:lpstr>1.1 Semi Project 개요</vt:lpstr>
      <vt:lpstr>1.1 Semi Project 개요</vt:lpstr>
      <vt:lpstr>1.1 Semi Project 개요</vt:lpstr>
      <vt:lpstr>1.1 Semi Project 개요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student</cp:lastModifiedBy>
  <cp:revision>310</cp:revision>
  <dcterms:created xsi:type="dcterms:W3CDTF">2019-07-28T21:31:44Z</dcterms:created>
  <dcterms:modified xsi:type="dcterms:W3CDTF">2020-05-13T00:26:43Z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2017-11-06T00:00:00Z</vt:filetime>
  </property>
  <property fmtid="{D5CDD505-2E9C-101B-9397-08002B2CF9AE}" pid="3" name="LastSaved">
    <vt:filetime>2019-07-28T00:00:00Z</vt:filetime>
  </property>
</Properties>
</file>