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336" r:id="rId2"/>
    <p:sldId id="2338" r:id="rId3"/>
    <p:sldId id="2337" r:id="rId4"/>
    <p:sldId id="2341" r:id="rId5"/>
    <p:sldId id="2339" r:id="rId6"/>
    <p:sldId id="2342" r:id="rId7"/>
    <p:sldId id="2343" r:id="rId8"/>
    <p:sldId id="2344" r:id="rId9"/>
    <p:sldId id="2345" r:id="rId10"/>
    <p:sldId id="2346" r:id="rId11"/>
    <p:sldId id="2347" r:id="rId12"/>
    <p:sldId id="2348" r:id="rId13"/>
    <p:sldId id="2349" r:id="rId14"/>
    <p:sldId id="2350" r:id="rId15"/>
    <p:sldId id="2351" r:id="rId16"/>
    <p:sldId id="2352" r:id="rId17"/>
    <p:sldId id="2353" r:id="rId18"/>
    <p:sldId id="2354" r:id="rId19"/>
    <p:sldId id="2355" r:id="rId20"/>
    <p:sldId id="2356" r:id="rId21"/>
    <p:sldId id="2357" r:id="rId22"/>
  </p:sldIdLst>
  <p:sldSz cx="12192000" cy="6858000"/>
  <p:notesSz cx="12192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834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8827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6704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2803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46059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2708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00" r="9320" b="4054"/>
          <a:stretch/>
        </p:blipFill>
        <p:spPr bwMode="auto">
          <a:xfrm>
            <a:off x="0" y="6582410"/>
            <a:ext cx="12192000" cy="275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71929" y="116370"/>
            <a:ext cx="10972800" cy="443629"/>
          </a:xfrm>
          <a:prstGeom prst="rect">
            <a:avLst/>
          </a:prstGeom>
          <a:noFill/>
        </p:spPr>
        <p:txBody>
          <a:bodyPr vert="horz" wrap="square" lIns="36000" tIns="72000" rIns="36000" bIns="72000" rtlCol="0" anchor="ctr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>
            <a:lvl1pPr algn="l">
              <a:defRPr lang="ko-KR" altLang="en-US" sz="1938" b="1" spc="-48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0" lvl="0" algn="l"/>
            <a:r>
              <a:rPr lang="ko-KR" altLang="en-US" dirty="0"/>
              <a:t>마스터 제목 스타일 편집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55"/>
            <a:ext cx="12192000" cy="697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17"/>
          <p:cNvSpPr>
            <a:spLocks noChangeArrowheads="1"/>
          </p:cNvSpPr>
          <p:nvPr userDrawn="1"/>
        </p:nvSpPr>
        <p:spPr bwMode="auto">
          <a:xfrm>
            <a:off x="5841767" y="6615805"/>
            <a:ext cx="508469" cy="106501"/>
          </a:xfrm>
          <a:prstGeom prst="rect">
            <a:avLst/>
          </a:prstGeom>
          <a:noFill/>
          <a:effectLst/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defRPr/>
            </a:pPr>
            <a:fld id="{87EC810E-F784-4439-A0DB-2C7343AB6795}" type="slidenum">
              <a:rPr lang="en-US" altLang="ko-KR" sz="658" kern="120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pPr algn="ctr">
                <a:defRPr/>
              </a:pPr>
              <a:t>‹#›</a:t>
            </a:fld>
            <a:r>
              <a:rPr lang="en-US" altLang="ko-KR" sz="415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DA96003B-5DC6-4B30-AB01-EE0F8B1DE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813853"/>
            <a:ext cx="11582400" cy="5621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 b="1"/>
            </a:lvl1pPr>
            <a:lvl2pPr>
              <a:lnSpc>
                <a:spcPct val="150000"/>
              </a:lnSpc>
              <a:defRPr b="1"/>
            </a:lvl2pPr>
            <a:lvl3pPr>
              <a:lnSpc>
                <a:spcPct val="150000"/>
              </a:lnSpc>
              <a:defRPr b="1"/>
            </a:lvl3pPr>
            <a:lvl4pPr>
              <a:lnSpc>
                <a:spcPct val="150000"/>
              </a:lnSpc>
              <a:defRPr b="1"/>
            </a:lvl4pPr>
            <a:lvl5pPr>
              <a:lnSpc>
                <a:spcPct val="150000"/>
              </a:lnSpc>
              <a:defRPr b="1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03939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00" r="9320" b="4054"/>
          <a:stretch/>
        </p:blipFill>
        <p:spPr bwMode="auto">
          <a:xfrm>
            <a:off x="0" y="6582410"/>
            <a:ext cx="12192000" cy="275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71929" y="116370"/>
            <a:ext cx="10972800" cy="443629"/>
          </a:xfrm>
          <a:prstGeom prst="rect">
            <a:avLst/>
          </a:prstGeom>
          <a:noFill/>
        </p:spPr>
        <p:txBody>
          <a:bodyPr vert="horz" wrap="square" lIns="36000" tIns="72000" rIns="36000" bIns="72000" rtlCol="0" anchor="ctr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>
            <a:lvl1pPr algn="l">
              <a:defRPr lang="ko-KR" altLang="en-US" sz="1938" b="1" spc="-48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0" lvl="0" algn="l"/>
            <a:r>
              <a:rPr lang="ko-KR" altLang="en-US" dirty="0"/>
              <a:t>마스터 제목 스타일 편집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55"/>
            <a:ext cx="12192000" cy="697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17"/>
          <p:cNvSpPr>
            <a:spLocks noChangeArrowheads="1"/>
          </p:cNvSpPr>
          <p:nvPr userDrawn="1"/>
        </p:nvSpPr>
        <p:spPr bwMode="auto">
          <a:xfrm>
            <a:off x="5841767" y="6615805"/>
            <a:ext cx="508469" cy="106501"/>
          </a:xfrm>
          <a:prstGeom prst="rect">
            <a:avLst/>
          </a:prstGeom>
          <a:noFill/>
          <a:effectLst/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defRPr/>
            </a:pPr>
            <a:fld id="{87EC810E-F784-4439-A0DB-2C7343AB6795}" type="slidenum">
              <a:rPr lang="en-US" altLang="ko-KR" sz="658" kern="120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pPr algn="ctr">
                <a:defRPr/>
              </a:pPr>
              <a:t>‹#›</a:t>
            </a:fld>
            <a:r>
              <a:rPr lang="en-US" altLang="ko-KR" sz="415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64887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02"/>
            <a:ext cx="12188221" cy="685529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0BDAAD8-A076-443F-82F4-3EAEA7EB1161}"/>
              </a:ext>
            </a:extLst>
          </p:cNvPr>
          <p:cNvSpPr/>
          <p:nvPr userDrawn="1"/>
        </p:nvSpPr>
        <p:spPr>
          <a:xfrm>
            <a:off x="210589" y="133004"/>
            <a:ext cx="2349731" cy="10806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38220095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AFEF"/>
                </a:solidFill>
                <a:latin typeface="휴먼옛체"/>
                <a:cs typeface="휴먼옛체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7E7E7E"/>
                </a:solidFill>
                <a:latin typeface="휴먼옛체"/>
                <a:cs typeface="휴먼옛체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7474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AFEF"/>
                </a:solidFill>
                <a:latin typeface="휴먼옛체"/>
                <a:cs typeface="휴먼옛체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97346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713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57911" y="683641"/>
            <a:ext cx="11594465" cy="0"/>
          </a:xfrm>
          <a:custGeom>
            <a:avLst/>
            <a:gdLst/>
            <a:ahLst/>
            <a:cxnLst/>
            <a:rect l="l" t="t" r="r" b="b"/>
            <a:pathLst>
              <a:path w="11594465">
                <a:moveTo>
                  <a:pt x="0" y="0"/>
                </a:moveTo>
                <a:lnTo>
                  <a:pt x="11594109" y="0"/>
                </a:lnTo>
              </a:path>
            </a:pathLst>
          </a:custGeom>
          <a:ln w="6350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4609" y="304312"/>
            <a:ext cx="11682780" cy="330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19300" y="2157983"/>
            <a:ext cx="8153400" cy="1496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69319" y="6460654"/>
            <a:ext cx="21907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맑은 고딕"/>
                <a:cs typeface="맑은 고딕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70" r:id="rId2"/>
    <p:sldLayoutId id="2147483667" r:id="rId3"/>
    <p:sldLayoutId id="2147483671" r:id="rId4"/>
    <p:sldLayoutId id="2147483672" r:id="rId5"/>
    <p:sldLayoutId id="2147483673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nythings.org/anki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849582" y="5702742"/>
            <a:ext cx="144780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900" spc="-4" dirty="0">
                <a:solidFill>
                  <a:srgbClr val="888888"/>
                </a:solidFill>
                <a:latin typeface="맑은 고딕"/>
                <a:cs typeface="맑은 고딕"/>
              </a:rPr>
              <a:t>43</a:t>
            </a:r>
            <a:endParaRPr sz="900" dirty="0">
              <a:latin typeface="맑은 고딕"/>
              <a:cs typeface="맑은 고딕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447800" y="5029200"/>
            <a:ext cx="707278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lang="en-US" altLang="ko-KR" sz="3000" b="1" spc="-15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  <a:cs typeface="맑은 고딕"/>
              </a:rPr>
              <a:t>1. Semi Project </a:t>
            </a:r>
            <a:r>
              <a:rPr lang="ko-KR" altLang="en-US" sz="3000" b="1" spc="-15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  <a:cs typeface="맑은 고딕"/>
              </a:rPr>
              <a:t>주제 예시 </a:t>
            </a:r>
            <a:endParaRPr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350310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0C4A90-B75C-40C8-B169-440A0D98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예시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A2DF85D-5BF2-4235-A5CE-33EF62AC6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16370"/>
            <a:ext cx="86317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026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0C4A90-B75C-40C8-B169-440A0D98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예시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289AE02-8DCF-4EE7-8B7C-574E65686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838200"/>
            <a:ext cx="8829675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54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0C4A90-B75C-40C8-B169-440A0D98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예시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3B6E1D6-EBFA-45D7-BCCE-7FC2BACAE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29" y="838200"/>
            <a:ext cx="10010775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105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0C4A90-B75C-40C8-B169-440A0D98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예시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3B47260-7A80-4213-B953-0A06585E2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29" y="838200"/>
            <a:ext cx="92202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572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0C4A90-B75C-40C8-B169-440A0D98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예시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5846A59-52FA-4050-BA49-59D300B7C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65" y="800100"/>
            <a:ext cx="1033462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628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0C4A90-B75C-40C8-B169-440A0D98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예시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20F7F03-3629-40E8-80D2-C31315BC8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29" y="838200"/>
            <a:ext cx="7543800" cy="53054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9CF78E8-DD8A-42D7-BC03-B7CA7B877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2471" y="2105024"/>
            <a:ext cx="3657600" cy="27717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070499-B594-404D-849E-595B43664A68}"/>
              </a:ext>
            </a:extLst>
          </p:cNvPr>
          <p:cNvSpPr txBox="1"/>
          <p:nvPr/>
        </p:nvSpPr>
        <p:spPr>
          <a:xfrm>
            <a:off x="8861793" y="4849089"/>
            <a:ext cx="11248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>
                <a:solidFill>
                  <a:srgbClr val="C00000"/>
                </a:solidFill>
              </a:rPr>
              <a:t>decoder_input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0D0B27-F539-4A98-9751-D58F44A74ECB}"/>
              </a:ext>
            </a:extLst>
          </p:cNvPr>
          <p:cNvSpPr txBox="1"/>
          <p:nvPr/>
        </p:nvSpPr>
        <p:spPr>
          <a:xfrm>
            <a:off x="8861793" y="1717235"/>
            <a:ext cx="1163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>
                <a:solidFill>
                  <a:srgbClr val="C00000"/>
                </a:solidFill>
              </a:rPr>
              <a:t>decoder_target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208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0C4A90-B75C-40C8-B169-440A0D98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예시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B074A11-A04E-487A-A566-7C81EEC95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7" y="838200"/>
            <a:ext cx="12192000" cy="497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099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0C4A90-B75C-40C8-B169-440A0D98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예시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99AF8A9-9EA1-417C-A677-50121942E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914400"/>
            <a:ext cx="906780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220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0C4A90-B75C-40C8-B169-440A0D98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예시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4E1C9B5-4AEC-4C15-97A0-C9696FCC4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721830"/>
            <a:ext cx="97155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824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0C4A90-B75C-40C8-B169-440A0D98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예시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0A19D85-CFB4-4AB8-9BF2-C82FD9235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2" y="990600"/>
            <a:ext cx="1077277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340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849582" y="5702742"/>
            <a:ext cx="144780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900" spc="-4" dirty="0">
                <a:solidFill>
                  <a:srgbClr val="888888"/>
                </a:solidFill>
                <a:latin typeface="맑은 고딕"/>
                <a:cs typeface="맑은 고딕"/>
              </a:rPr>
              <a:t>43</a:t>
            </a:r>
            <a:endParaRPr sz="900" dirty="0">
              <a:latin typeface="맑은 고딕"/>
              <a:cs typeface="맑은 고딕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57200" y="5181600"/>
            <a:ext cx="707278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lang="en-US" altLang="ko-KR" sz="3000" b="1" spc="-15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  <a:cs typeface="맑은 고딕"/>
              </a:rPr>
              <a:t>1.2 </a:t>
            </a:r>
            <a:r>
              <a:rPr lang="ko-KR" altLang="en-US" sz="3000" b="1" spc="-15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  <a:cs typeface="맑은 고딕"/>
              </a:rPr>
              <a:t>기계어 번역기</a:t>
            </a:r>
            <a:endParaRPr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657319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0C4A90-B75C-40C8-B169-440A0D98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예시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D3EC342-10E1-4DED-B317-B1727FA67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602" y="47625"/>
            <a:ext cx="7496175" cy="676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0814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0C4A90-B75C-40C8-B169-440A0D98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예시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7DA3EB9-7DB8-4F42-9AA9-E36455AA2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809625"/>
            <a:ext cx="7839075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799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1929" y="189073"/>
            <a:ext cx="10972800" cy="2982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dirty="0">
                <a:latin typeface="맑은 고딕"/>
              </a:rPr>
              <a:t>기계어 번역기</a:t>
            </a:r>
            <a:endParaRPr lang="en-US" dirty="0">
              <a:latin typeface="맑은 고딕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7974F7A-2BB1-47FF-824C-BB653DC65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문장을 입력하면 다른 언어로 번역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데이터 셋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3"/>
              </a:rPr>
              <a:t>http://www.manythings.org/anki/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다양한 입력 언어와 번역 언어 파일</a:t>
            </a:r>
            <a:endParaRPr lang="en-US" altLang="ko-KR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11899900" y="6461125"/>
            <a:ext cx="292100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D9A7096-52D1-458A-9F61-43E7516673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00200"/>
            <a:ext cx="4371975" cy="2095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934E234-C0EE-49C9-A970-0A3243A14C4A}"/>
              </a:ext>
            </a:extLst>
          </p:cNvPr>
          <p:cNvSpPr txBox="1"/>
          <p:nvPr/>
        </p:nvSpPr>
        <p:spPr>
          <a:xfrm>
            <a:off x="2438400" y="3347413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C00000"/>
                </a:solidFill>
              </a:rPr>
              <a:t>영어 입력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CB1331-B50F-443D-B9E5-1BDC4702C4FE}"/>
              </a:ext>
            </a:extLst>
          </p:cNvPr>
          <p:cNvSpPr txBox="1"/>
          <p:nvPr/>
        </p:nvSpPr>
        <p:spPr>
          <a:xfrm>
            <a:off x="4792432" y="1579932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C00000"/>
                </a:solidFill>
              </a:rPr>
              <a:t>불어 출력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63E9082-1A70-4A5A-B66B-8629DAF987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800" y="933599"/>
            <a:ext cx="5372100" cy="53816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ED2F648-5584-4613-BC1B-8382699852B5}"/>
              </a:ext>
            </a:extLst>
          </p:cNvPr>
          <p:cNvSpPr txBox="1"/>
          <p:nvPr/>
        </p:nvSpPr>
        <p:spPr>
          <a:xfrm>
            <a:off x="9829800" y="1579931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C00000"/>
                </a:solidFill>
              </a:rPr>
              <a:t>한국어 영어 데이터셋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3F4FCD6-B7B1-42DA-83BB-4235C130B295}"/>
              </a:ext>
            </a:extLst>
          </p:cNvPr>
          <p:cNvSpPr/>
          <p:nvPr/>
        </p:nvSpPr>
        <p:spPr>
          <a:xfrm>
            <a:off x="6781800" y="1600200"/>
            <a:ext cx="3048000" cy="37647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351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849582" y="5702742"/>
            <a:ext cx="144780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900" spc="-4" dirty="0">
                <a:solidFill>
                  <a:srgbClr val="888888"/>
                </a:solidFill>
                <a:latin typeface="맑은 고딕"/>
                <a:cs typeface="맑은 고딕"/>
              </a:rPr>
              <a:t>43</a:t>
            </a:r>
            <a:endParaRPr sz="900" dirty="0">
              <a:latin typeface="맑은 고딕"/>
              <a:cs typeface="맑은 고딕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57200" y="5181600"/>
            <a:ext cx="707278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lang="en-US" altLang="ko-KR" sz="3000" b="1" spc="-15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  <a:cs typeface="맑은 고딕"/>
              </a:rPr>
              <a:t>1.2 </a:t>
            </a:r>
            <a:r>
              <a:rPr lang="ko-KR" altLang="en-US" sz="3000" b="1" spc="-15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  <a:cs typeface="맑은 고딕"/>
              </a:rPr>
              <a:t>모델 예시</a:t>
            </a:r>
            <a:endParaRPr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282045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986B50-F59A-4139-8C30-FC9435ACE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8B533F-268A-4159-844B-7349A6C16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813853"/>
            <a:ext cx="11582400" cy="231034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Sequence To Sequence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Encoder </a:t>
            </a:r>
            <a:r>
              <a:rPr lang="ko-KR" altLang="en-US" dirty="0"/>
              <a:t>와 </a:t>
            </a:r>
            <a:r>
              <a:rPr lang="en-US" altLang="ko-KR" dirty="0"/>
              <a:t>Decoder</a:t>
            </a:r>
            <a:r>
              <a:rPr lang="ko-KR" altLang="en-US" dirty="0"/>
              <a:t>를 이용하여 자연어 처리를 실행하는 모델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03D0779-2B37-4628-9C65-A480FEC1D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263628"/>
            <a:ext cx="8602182" cy="246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754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03A81179-DDCD-425C-B775-C9D8A841F988}"/>
              </a:ext>
            </a:extLst>
          </p:cNvPr>
          <p:cNvSpPr/>
          <p:nvPr/>
        </p:nvSpPr>
        <p:spPr>
          <a:xfrm>
            <a:off x="5064164" y="2209800"/>
            <a:ext cx="6890165" cy="1981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B986B50-F59A-4139-8C30-FC9435ACE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8B533F-268A-4159-844B-7349A6C16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813853"/>
            <a:ext cx="11582400" cy="231034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Encoder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문장을 순서대로 입력해서 숫자가 저장된 배열</a:t>
            </a:r>
            <a:r>
              <a:rPr lang="en-US" altLang="ko-KR" dirty="0"/>
              <a:t>(context)</a:t>
            </a:r>
            <a:r>
              <a:rPr lang="ko-KR" altLang="en-US" dirty="0"/>
              <a:t>을 생성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D6568EE-4B98-493B-B38C-85F961D23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29" y="2019300"/>
            <a:ext cx="4657599" cy="28194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70593BE-49BE-4B20-9154-6DC216EBB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728" y="2719387"/>
            <a:ext cx="6572250" cy="14192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304543-7313-4EA7-952C-7E6A6A5B85CE}"/>
              </a:ext>
            </a:extLst>
          </p:cNvPr>
          <p:cNvSpPr txBox="1"/>
          <p:nvPr/>
        </p:nvSpPr>
        <p:spPr>
          <a:xfrm>
            <a:off x="7777664" y="2353803"/>
            <a:ext cx="6806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C00000"/>
                </a:solidFill>
              </a:rPr>
              <a:t>Context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738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03A81179-DDCD-425C-B775-C9D8A841F988}"/>
              </a:ext>
            </a:extLst>
          </p:cNvPr>
          <p:cNvSpPr/>
          <p:nvPr/>
        </p:nvSpPr>
        <p:spPr>
          <a:xfrm>
            <a:off x="152400" y="2387454"/>
            <a:ext cx="6890165" cy="1981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B986B50-F59A-4139-8C30-FC9435ACE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8B533F-268A-4159-844B-7349A6C16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813853"/>
            <a:ext cx="11582400" cy="231034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Decoder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Context</a:t>
            </a:r>
            <a:r>
              <a:rPr lang="ko-KR" altLang="en-US" dirty="0"/>
              <a:t>에 저장된 숫자를 입력 받아서 단어들을 출력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70593BE-49BE-4B20-9154-6DC216EBB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64" y="2897041"/>
            <a:ext cx="6572250" cy="14192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304543-7313-4EA7-952C-7E6A6A5B85CE}"/>
              </a:ext>
            </a:extLst>
          </p:cNvPr>
          <p:cNvSpPr txBox="1"/>
          <p:nvPr/>
        </p:nvSpPr>
        <p:spPr>
          <a:xfrm>
            <a:off x="2865900" y="2531457"/>
            <a:ext cx="6806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C00000"/>
                </a:solidFill>
              </a:rPr>
              <a:t>Context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B93922F-F3CC-4957-9C12-A5F007084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400" y="2030266"/>
            <a:ext cx="3219450" cy="2695575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36EF5E8B-E6B6-4196-BB02-E00FA11D9F29}"/>
              </a:ext>
            </a:extLst>
          </p:cNvPr>
          <p:cNvSpPr/>
          <p:nvPr/>
        </p:nvSpPr>
        <p:spPr>
          <a:xfrm>
            <a:off x="7315200" y="3048000"/>
            <a:ext cx="838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567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A2F947-88CB-4A1F-869F-13D32D4B3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929014-C67A-4365-8796-1B7FF811C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영어 불어 데이터 셋 경로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/content/</a:t>
            </a:r>
            <a:r>
              <a:rPr lang="en-US" altLang="ko-KR" dirty="0" err="1"/>
              <a:t>gdrive</a:t>
            </a:r>
            <a:r>
              <a:rPr lang="en-US" altLang="ko-KR" dirty="0"/>
              <a:t>/My Drive/</a:t>
            </a:r>
            <a:r>
              <a:rPr lang="en-US" altLang="ko-KR" dirty="0" err="1"/>
              <a:t>multicampus_ai</a:t>
            </a:r>
            <a:r>
              <a:rPr lang="en-US" altLang="ko-KR" dirty="0"/>
              <a:t>/</a:t>
            </a:r>
            <a:r>
              <a:rPr lang="en-US" altLang="ko-KR" dirty="0" err="1"/>
              <a:t>semi_project</a:t>
            </a:r>
            <a:r>
              <a:rPr lang="en-US" altLang="ko-KR" dirty="0"/>
              <a:t>/workspace/data/seq2seq/fra.txt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2FB2AF-DAA9-4105-8362-E8C31B1C3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905000"/>
            <a:ext cx="5645834" cy="1066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D9504-73B8-40DC-B138-ACAB9DDE4C5D}"/>
              </a:ext>
            </a:extLst>
          </p:cNvPr>
          <p:cNvSpPr txBox="1"/>
          <p:nvPr/>
        </p:nvSpPr>
        <p:spPr>
          <a:xfrm>
            <a:off x="1066800" y="2833300"/>
            <a:ext cx="2893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C00000"/>
                </a:solidFill>
              </a:rPr>
              <a:t>영어                                   </a:t>
            </a:r>
            <a:r>
              <a:rPr lang="ko-KR" altLang="en-US" sz="1200" b="1" dirty="0" err="1">
                <a:solidFill>
                  <a:srgbClr val="C00000"/>
                </a:solidFill>
              </a:rPr>
              <a:t>텝</a:t>
            </a:r>
            <a:r>
              <a:rPr lang="ko-KR" altLang="en-US" sz="1200" b="1" dirty="0">
                <a:solidFill>
                  <a:srgbClr val="C00000"/>
                </a:solidFill>
              </a:rPr>
              <a:t>                    불어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320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0C4A90-B75C-40C8-B169-440A0D98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예시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5E74A4B-E40C-45E9-BD28-D76171526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309"/>
            <a:ext cx="106974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80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5035</TotalTime>
  <Words>157</Words>
  <Application>Microsoft Office PowerPoint</Application>
  <PresentationFormat>와이드스크린</PresentationFormat>
  <Paragraphs>52</Paragraphs>
  <Slides>21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나눔고딕</vt:lpstr>
      <vt:lpstr>맑은 고딕</vt:lpstr>
      <vt:lpstr>휴먼옛체</vt:lpstr>
      <vt:lpstr>Arial</vt:lpstr>
      <vt:lpstr>Calibri</vt:lpstr>
      <vt:lpstr>Office Theme</vt:lpstr>
      <vt:lpstr>PowerPoint 프레젠테이션</vt:lpstr>
      <vt:lpstr>PowerPoint 프레젠테이션</vt:lpstr>
      <vt:lpstr>기계어 번역기</vt:lpstr>
      <vt:lpstr>PowerPoint 프레젠테이션</vt:lpstr>
      <vt:lpstr>모델 예시</vt:lpstr>
      <vt:lpstr>모델 예시</vt:lpstr>
      <vt:lpstr>모델 예시</vt:lpstr>
      <vt:lpstr>모델 예시</vt:lpstr>
      <vt:lpstr>모델 예시</vt:lpstr>
      <vt:lpstr>모델 예시</vt:lpstr>
      <vt:lpstr>모델 예시</vt:lpstr>
      <vt:lpstr>모델 예시</vt:lpstr>
      <vt:lpstr>모델 예시</vt:lpstr>
      <vt:lpstr>모델 예시</vt:lpstr>
      <vt:lpstr>모델 예시</vt:lpstr>
      <vt:lpstr>모델 예시</vt:lpstr>
      <vt:lpstr>모델 예시</vt:lpstr>
      <vt:lpstr>모델 예시</vt:lpstr>
      <vt:lpstr>모델 예시</vt:lpstr>
      <vt:lpstr>모델 예시</vt:lpstr>
      <vt:lpstr>모델 예시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sj-mooc</dc:creator>
  <cp:lastModifiedBy>kwon hae yoon</cp:lastModifiedBy>
  <cp:revision>321</cp:revision>
  <dcterms:created xsi:type="dcterms:W3CDTF">2019-07-28T21:31:44Z</dcterms:created>
  <dcterms:modified xsi:type="dcterms:W3CDTF">2020-05-12T22:12:19Z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2017-11-06T00:00:00Z</vt:filetime>
  </property>
  <property fmtid="{D5CDD505-2E9C-101B-9397-08002B2CF9AE}" pid="3" name="LastSaved">
    <vt:filetime>2019-07-28T00:00:00Z</vt:filetime>
  </property>
</Properties>
</file>