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3CB55-0D5A-4548-814A-90E6F9CF7B00}"/>
              </a:ext>
            </a:extLst>
          </p:cNvPr>
          <p:cNvSpPr txBox="1"/>
          <p:nvPr/>
        </p:nvSpPr>
        <p:spPr>
          <a:xfrm>
            <a:off x="3711388" y="5262282"/>
            <a:ext cx="2725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should create main container for control this elements like </a:t>
            </a:r>
            <a:r>
              <a:rPr lang="en-US" dirty="0" err="1"/>
              <a:t>nav,header,content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F6D0D-94C9-4E89-89B7-1F84AC013347}"/>
              </a:ext>
            </a:extLst>
          </p:cNvPr>
          <p:cNvSpPr txBox="1"/>
          <p:nvPr/>
        </p:nvSpPr>
        <p:spPr>
          <a:xfrm>
            <a:off x="654424" y="385483"/>
            <a:ext cx="284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should create 1 big nav for elements 3 </a:t>
            </a:r>
            <a:r>
              <a:rPr lang="en-US"/>
              <a:t>nav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B390D-D017-4EBC-82D5-6F023B80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3" y="1319451"/>
            <a:ext cx="11776077" cy="42208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5DAC1A-4896-4D58-A677-233EAB375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14346"/>
              </p:ext>
            </p:extLst>
          </p:nvPr>
        </p:nvGraphicFramePr>
        <p:xfrm>
          <a:off x="2157506" y="2752165"/>
          <a:ext cx="8127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4407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00090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1421953"/>
                    </a:ext>
                  </a:extLst>
                </a:gridCol>
              </a:tblGrid>
              <a:tr h="346435">
                <a:tc>
                  <a:txBody>
                    <a:bodyPr/>
                    <a:lstStyle/>
                    <a:p>
                      <a:r>
                        <a:rPr lang="en-US" dirty="0"/>
                        <a:t>Nav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Nav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976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D6BCFD-C0C5-40DD-9362-7A2FE3DDE41F}"/>
              </a:ext>
            </a:extLst>
          </p:cNvPr>
          <p:cNvCxnSpPr/>
          <p:nvPr/>
        </p:nvCxnSpPr>
        <p:spPr>
          <a:xfrm>
            <a:off x="1335741" y="1741532"/>
            <a:ext cx="1506071" cy="93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CACE5-62E2-4F94-9809-6BAEFFFADDA0}"/>
              </a:ext>
            </a:extLst>
          </p:cNvPr>
          <p:cNvCxnSpPr>
            <a:cxnSpLocks/>
          </p:cNvCxnSpPr>
          <p:nvPr/>
        </p:nvCxnSpPr>
        <p:spPr>
          <a:xfrm>
            <a:off x="5970494" y="1741532"/>
            <a:ext cx="0" cy="93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878769-20F2-48BA-924B-7D986A8D929A}"/>
              </a:ext>
            </a:extLst>
          </p:cNvPr>
          <p:cNvCxnSpPr/>
          <p:nvPr/>
        </p:nvCxnSpPr>
        <p:spPr>
          <a:xfrm flipH="1">
            <a:off x="9188824" y="1741532"/>
            <a:ext cx="2241176" cy="93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8ABD40-BA49-4B50-96BE-02D062A00666}"/>
              </a:ext>
            </a:extLst>
          </p:cNvPr>
          <p:cNvSpPr txBox="1"/>
          <p:nvPr/>
        </p:nvSpPr>
        <p:spPr>
          <a:xfrm>
            <a:off x="4809563" y="4615219"/>
            <a:ext cx="2823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Flex direction: row;</a:t>
            </a:r>
          </a:p>
          <a:p>
            <a:r>
              <a:rPr lang="en-US" dirty="0"/>
              <a:t>Justify-content: center;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310A2-8A23-46C3-AC5D-F30C92F4A89D}"/>
              </a:ext>
            </a:extLst>
          </p:cNvPr>
          <p:cNvSpPr txBox="1"/>
          <p:nvPr/>
        </p:nvSpPr>
        <p:spPr>
          <a:xfrm>
            <a:off x="2752165" y="3666565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grow: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96442-C7CA-441D-B11A-654306F0E30C}"/>
              </a:ext>
            </a:extLst>
          </p:cNvPr>
          <p:cNvSpPr txBox="1"/>
          <p:nvPr/>
        </p:nvSpPr>
        <p:spPr>
          <a:xfrm>
            <a:off x="5419165" y="3666565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grow: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2CA35-7E39-4497-8FC3-4551B84DFB39}"/>
              </a:ext>
            </a:extLst>
          </p:cNvPr>
          <p:cNvSpPr txBox="1"/>
          <p:nvPr/>
        </p:nvSpPr>
        <p:spPr>
          <a:xfrm>
            <a:off x="7835154" y="3666565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grow: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14159-6C0B-4A06-9441-8A0EE7FAEBAC}"/>
              </a:ext>
            </a:extLst>
          </p:cNvPr>
          <p:cNvSpPr txBox="1"/>
          <p:nvPr/>
        </p:nvSpPr>
        <p:spPr>
          <a:xfrm>
            <a:off x="7924800" y="1917505"/>
            <a:ext cx="245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Align-items: flex-start; 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47BDC-D63A-4209-9280-96E3E9A2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336" y="3041456"/>
            <a:ext cx="4473328" cy="1044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9C2A5-7D27-4D0C-8717-ABCCC37E0572}"/>
              </a:ext>
            </a:extLst>
          </p:cNvPr>
          <p:cNvSpPr txBox="1"/>
          <p:nvPr/>
        </p:nvSpPr>
        <p:spPr>
          <a:xfrm>
            <a:off x="3254188" y="717176"/>
            <a:ext cx="4383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should create container header that have 2class : header name and header button .header name for h1 text and header button for button is on top on background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E7685-4EBB-4378-A67B-F31715944056}"/>
              </a:ext>
            </a:extLst>
          </p:cNvPr>
          <p:cNvSpPr txBox="1"/>
          <p:nvPr/>
        </p:nvSpPr>
        <p:spPr>
          <a:xfrm>
            <a:off x="5100918" y="5316071"/>
            <a:ext cx="268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Flex direction: column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DF7011-7976-493B-8005-3EEC020F54A5}"/>
              </a:ext>
            </a:extLst>
          </p:cNvPr>
          <p:cNvCxnSpPr/>
          <p:nvPr/>
        </p:nvCxnSpPr>
        <p:spPr>
          <a:xfrm flipV="1">
            <a:off x="5916706" y="4437529"/>
            <a:ext cx="0" cy="87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977C3-6B20-4550-90FE-D58F6FEBD987}"/>
              </a:ext>
            </a:extLst>
          </p:cNvPr>
          <p:cNvSpPr txBox="1"/>
          <p:nvPr/>
        </p:nvSpPr>
        <p:spPr>
          <a:xfrm>
            <a:off x="7960659" y="2001780"/>
            <a:ext cx="245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Align-items: flex-start;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3173B-2329-421D-A38F-36EE8B0DA05B}"/>
              </a:ext>
            </a:extLst>
          </p:cNvPr>
          <p:cNvSpPr txBox="1"/>
          <p:nvPr/>
        </p:nvSpPr>
        <p:spPr>
          <a:xfrm>
            <a:off x="1878106" y="4940496"/>
            <a:ext cx="27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Align-items: flex-end;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04CAF3-0847-46A7-8A23-FD5E51068AF6}"/>
              </a:ext>
            </a:extLst>
          </p:cNvPr>
          <p:cNvCxnSpPr/>
          <p:nvPr/>
        </p:nvCxnSpPr>
        <p:spPr>
          <a:xfrm flipV="1">
            <a:off x="4052048" y="4168588"/>
            <a:ext cx="215152" cy="67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3D07C-4219-44E6-A8F0-1EF14847DE57}"/>
              </a:ext>
            </a:extLst>
          </p:cNvPr>
          <p:cNvCxnSpPr/>
          <p:nvPr/>
        </p:nvCxnSpPr>
        <p:spPr>
          <a:xfrm flipH="1">
            <a:off x="8095129" y="2447365"/>
            <a:ext cx="582706" cy="44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65034A-A0DC-4C02-8FBA-BDF30150D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474" y="2335435"/>
            <a:ext cx="4519052" cy="2187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74AEF6-64E8-4C9B-B834-8B59A72643A4}"/>
              </a:ext>
            </a:extLst>
          </p:cNvPr>
          <p:cNvSpPr txBox="1"/>
          <p:nvPr/>
        </p:nvSpPr>
        <p:spPr>
          <a:xfrm>
            <a:off x="2483224" y="672353"/>
            <a:ext cx="4661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in content we should create 2 class in it the left one and the right one. We must give flex grow: 1 or 2 to the right side. And let the left side have flex grow: 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5A24-0041-44D1-A22B-F227F96E298C}"/>
              </a:ext>
            </a:extLst>
          </p:cNvPr>
          <p:cNvSpPr txBox="1"/>
          <p:nvPr/>
        </p:nvSpPr>
        <p:spPr>
          <a:xfrm>
            <a:off x="4410635" y="4858871"/>
            <a:ext cx="273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Display: flex;</a:t>
            </a:r>
          </a:p>
          <a:p>
            <a:r>
              <a:rPr lang="en-US" dirty="0"/>
              <a:t>Flex direction: row;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5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AD66FA-6D3F-4DFD-B9A8-9A402D54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018" y="3928244"/>
            <a:ext cx="1733817" cy="2481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A9673-0138-4A0E-A6DC-E24FD22AECD1}"/>
              </a:ext>
            </a:extLst>
          </p:cNvPr>
          <p:cNvSpPr txBox="1"/>
          <p:nvPr/>
        </p:nvSpPr>
        <p:spPr>
          <a:xfrm>
            <a:off x="561147" y="1353671"/>
            <a:ext cx="3621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left side have 3 elements but the last element should have flex grow:1 while other have 0. </a:t>
            </a:r>
          </a:p>
          <a:p>
            <a:r>
              <a:rPr lang="en-US" dirty="0"/>
              <a:t>Display: flex;</a:t>
            </a:r>
          </a:p>
          <a:p>
            <a:r>
              <a:rPr lang="en-US" dirty="0"/>
              <a:t>Flex-direction: column</a:t>
            </a:r>
          </a:p>
          <a:p>
            <a:r>
              <a:rPr lang="en-US" dirty="0"/>
              <a:t>Justify-context:  flex start;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146D50-9118-47B4-8DEC-F87F09D7F87D}"/>
              </a:ext>
            </a:extLst>
          </p:cNvPr>
          <p:cNvCxnSpPr/>
          <p:nvPr/>
        </p:nvCxnSpPr>
        <p:spPr>
          <a:xfrm>
            <a:off x="1308847" y="3198698"/>
            <a:ext cx="986118" cy="102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CB2CB-09A7-4F67-B9AB-9C8BDA7D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452" y="3928244"/>
            <a:ext cx="3589331" cy="2141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D5231B-1872-4C39-8A23-0C36D50F2A8F}"/>
              </a:ext>
            </a:extLst>
          </p:cNvPr>
          <p:cNvSpPr txBox="1"/>
          <p:nvPr/>
        </p:nvSpPr>
        <p:spPr>
          <a:xfrm>
            <a:off x="6866965" y="1577788"/>
            <a:ext cx="3621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here at the right but the different have the same flex grow</a:t>
            </a:r>
          </a:p>
          <a:p>
            <a:r>
              <a:rPr lang="en-US" dirty="0"/>
              <a:t>Display: flex;</a:t>
            </a:r>
          </a:p>
          <a:p>
            <a:r>
              <a:rPr lang="en-US" dirty="0"/>
              <a:t>Flex-direction: column</a:t>
            </a:r>
          </a:p>
          <a:p>
            <a:r>
              <a:rPr lang="en-US" dirty="0"/>
              <a:t>Justify-context:  flex start;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9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To M</cp:lastModifiedBy>
  <cp:revision>3</cp:revision>
  <dcterms:created xsi:type="dcterms:W3CDTF">2024-08-04T11:27:57Z</dcterms:created>
  <dcterms:modified xsi:type="dcterms:W3CDTF">2024-11-14T16:13:03Z</dcterms:modified>
</cp:coreProperties>
</file>