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48"/>
        <p:guide pos="288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react.js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学习文档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文本框 1"/>
          <p:cNvSpPr txBox="1"/>
          <p:nvPr/>
        </p:nvSpPr>
        <p:spPr>
          <a:xfrm>
            <a:off x="3734118" y="3431858"/>
            <a:ext cx="192468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by Chanphy on 2018.7.31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50925" y="442913"/>
            <a:ext cx="13957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七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列表循环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2525" y="1106170"/>
            <a:ext cx="4991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注意使用</a:t>
            </a:r>
            <a:r>
              <a:rPr lang="en-US" altLang="zh-CN" sz="1200">
                <a:sym typeface="+mn-ea"/>
              </a:rPr>
              <a:t>key</a:t>
            </a:r>
            <a:r>
              <a:rPr lang="zh-CN" altLang="en-US" sz="1200">
                <a:sym typeface="+mn-ea"/>
              </a:rPr>
              <a:t>标识区分循环出来的标签，以避免数据变化造成的重复渲染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1584960"/>
            <a:ext cx="4491990" cy="4438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1584960"/>
            <a:ext cx="4365625" cy="4437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50925" y="442913"/>
            <a:ext cx="13957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八 路由管理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2525" y="890905"/>
            <a:ext cx="40843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路由依赖于</a:t>
            </a:r>
            <a:r>
              <a:rPr lang="en-US" altLang="zh-CN" sz="1200">
                <a:sym typeface="+mn-ea"/>
              </a:rPr>
              <a:t>react-router</a:t>
            </a:r>
            <a:r>
              <a:rPr lang="zh-CN" altLang="en-US" sz="1200">
                <a:sym typeface="+mn-ea"/>
              </a:rPr>
              <a:t>或者</a:t>
            </a:r>
            <a:r>
              <a:rPr lang="en-US" altLang="zh-CN" sz="1200">
                <a:sym typeface="+mn-ea"/>
              </a:rPr>
              <a:t>react-router-dom</a:t>
            </a:r>
            <a:r>
              <a:rPr lang="zh-CN" altLang="en-US" sz="1200">
                <a:sym typeface="+mn-ea"/>
              </a:rPr>
              <a:t>，推荐后者。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3005" y="1166495"/>
            <a:ext cx="2569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路由初始化渲染与入口组件</a:t>
            </a:r>
            <a:r>
              <a:rPr lang="en-US" altLang="zh-CN" sz="1200">
                <a:sym typeface="+mn-ea"/>
              </a:rPr>
              <a:t>app.js</a:t>
            </a:r>
            <a:r>
              <a:rPr lang="zh-CN" altLang="en-US" sz="1200">
                <a:sym typeface="+mn-ea"/>
              </a:rPr>
              <a:t>中</a:t>
            </a:r>
            <a:endParaRPr lang="zh-CN" altLang="en-US" sz="12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1788160"/>
            <a:ext cx="5455285" cy="45319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83005" y="1440815"/>
            <a:ext cx="3688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200">
                <a:sym typeface="+mn-ea"/>
              </a:rPr>
              <a:t>为方便维护，建议将路由抽离为单独文件夹进行管理</a:t>
            </a:r>
            <a:endParaRPr lang="zh-CN" sz="12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0" grpId="0"/>
      <p:bldP spid="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50925" y="442913"/>
            <a:ext cx="9093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九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ui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库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7290" y="1097915"/>
            <a:ext cx="3905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200">
                <a:sym typeface="+mn-ea"/>
              </a:rPr>
              <a:t>推荐链接地址：</a:t>
            </a:r>
            <a:r>
              <a:rPr sz="1200">
                <a:sym typeface="+mn-ea"/>
              </a:rPr>
              <a:t>https://zhuanlan.zhihu.com/p/26973849</a:t>
            </a:r>
            <a:endParaRPr sz="12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8720" y="1447165"/>
            <a:ext cx="25863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推荐阿里巴巴蚂蚁金服的Ant-design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1090930" y="3335973"/>
            <a:ext cx="171196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十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b="1">
                <a:latin typeface="Arial" panose="020B0604020202020204" pitchFamily="34" charset="0"/>
                <a:ea typeface="宋体" panose="02010600030101010101" pitchFamily="2" charset="-122"/>
              </a:rPr>
              <a:t>react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脚手架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24305" y="3900170"/>
            <a:ext cx="188277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react-boilerplate</a:t>
            </a:r>
            <a:endParaRPr lang="zh-CN" altLang="en-US" sz="1400"/>
          </a:p>
          <a:p>
            <a:pPr algn="l"/>
            <a:r>
              <a:rPr lang="zh-CN" altLang="en-US" sz="1400"/>
              <a:t>react-redux-starter-kit</a:t>
            </a:r>
            <a:endParaRPr lang="zh-CN" altLang="en-US" sz="1400"/>
          </a:p>
          <a:p>
            <a:pPr algn="l"/>
            <a:r>
              <a:rPr lang="zh-CN" altLang="en-US" sz="1400"/>
              <a:t>create-react-app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055745" y="2897505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good bye 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3"/>
          <p:cNvSpPr txBox="1"/>
          <p:nvPr/>
        </p:nvSpPr>
        <p:spPr>
          <a:xfrm>
            <a:off x="1622425" y="714375"/>
            <a:ext cx="1096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目录结构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文本框 4"/>
          <p:cNvSpPr txBox="1"/>
          <p:nvPr/>
        </p:nvSpPr>
        <p:spPr>
          <a:xfrm>
            <a:off x="1619250" y="1143000"/>
            <a:ext cx="1109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jsx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文本框 5"/>
          <p:cNvSpPr txBox="1"/>
          <p:nvPr/>
        </p:nvSpPr>
        <p:spPr>
          <a:xfrm>
            <a:off x="1619250" y="1506855"/>
            <a:ext cx="830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渲染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文本框 6"/>
          <p:cNvSpPr txBox="1"/>
          <p:nvPr/>
        </p:nvSpPr>
        <p:spPr>
          <a:xfrm>
            <a:off x="1619250" y="1875155"/>
            <a:ext cx="830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组件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6"/>
          <p:cNvSpPr txBox="1"/>
          <p:nvPr/>
        </p:nvSpPr>
        <p:spPr>
          <a:xfrm>
            <a:off x="1622425" y="2273935"/>
            <a:ext cx="2202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类组件的内部构成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1611630" y="2677160"/>
            <a:ext cx="29387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 </a:t>
            </a:r>
            <a:r>
              <a:rPr lang="zh-CN" altLang="en-US">
                <a:sym typeface="+mn-ea"/>
              </a:rPr>
              <a:t>组件数据更改 </a:t>
            </a:r>
            <a:r>
              <a:rPr lang="en-US" altLang="zh-CN">
                <a:sym typeface="+mn-ea"/>
              </a:rPr>
              <a:t>&amp; </a:t>
            </a:r>
            <a:r>
              <a:rPr lang="zh-CN" altLang="en-US">
                <a:sym typeface="+mn-ea"/>
              </a:rPr>
              <a:t>事件注册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1622425" y="3045460"/>
            <a:ext cx="12877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 </a:t>
            </a:r>
            <a:r>
              <a:rPr lang="zh-CN">
                <a:sym typeface="+mn-ea"/>
              </a:rPr>
              <a:t>条件渲染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1639570" y="3509010"/>
            <a:ext cx="12877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7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列表循环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645920" y="3930650"/>
            <a:ext cx="12877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路由管理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0050" y="4399915"/>
            <a:ext cx="7797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 ui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1000" y="4825365"/>
            <a:ext cx="1186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脚手架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50925" y="442913"/>
            <a:ext cx="12115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jsx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635" y="966469"/>
            <a:ext cx="2606040" cy="30670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 </a:t>
            </a:r>
            <a:r>
              <a:rPr lang="zh-CN" altLang="en-US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js</a:t>
            </a:r>
            <a:r>
              <a:rPr lang="zh-CN" altLang="en-US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如何动态插入</a:t>
            </a:r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dom</a:t>
            </a:r>
            <a:r>
              <a:rPr lang="zh-CN" altLang="en-US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标签？</a:t>
            </a:r>
            <a:endParaRPr lang="zh-CN" altLang="en-US" sz="1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1273175"/>
            <a:ext cx="3581400" cy="195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1143952" y="3409950"/>
            <a:ext cx="2724785" cy="30670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 jsx</a:t>
            </a:r>
            <a:r>
              <a:rPr lang="zh-CN" altLang="en-US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react</a:t>
            </a:r>
            <a:r>
              <a:rPr lang="zh-CN" altLang="en-US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的一个</a:t>
            </a:r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js</a:t>
            </a:r>
            <a:r>
              <a:rPr lang="zh-CN" altLang="en-US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拓展语法糖</a:t>
            </a:r>
            <a:endParaRPr lang="zh-CN" altLang="en-US" sz="1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14450" y="3716338"/>
            <a:ext cx="32639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JSX就是Javascript和XML结合的一种格式。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14450" y="3992563"/>
            <a:ext cx="3890963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React发明了JSX，利用HTML语法来创建虚拟DOM。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14450" y="4267200"/>
            <a:ext cx="42926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 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当遇到&lt;，JSX就当HTML解析，遇到{就当JavaScript解析。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4705350"/>
            <a:ext cx="4743450" cy="141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5" grpId="0"/>
      <p:bldP spid="16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50925" y="442913"/>
            <a:ext cx="932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渲染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7138" y="889000"/>
            <a:ext cx="7056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 react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的所有内容都由</a:t>
            </a: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React Dom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管理，并且根节点只有一个，并且通过 ReactDOM.render()进行渲染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025" y="1212850"/>
            <a:ext cx="30099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1739900"/>
            <a:ext cx="3600450" cy="1123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227138" y="2917825"/>
            <a:ext cx="445770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2 React DOM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会对更改的元素内容进行比较，只更新更改的部分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09700" y="3192463"/>
            <a:ext cx="639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案例：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25" y="3468688"/>
            <a:ext cx="5486400" cy="2979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513" y="3373438"/>
            <a:ext cx="2513012" cy="3148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4" grpId="0"/>
      <p:bldP spid="9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50925" y="442913"/>
            <a:ext cx="9359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三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组件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2535" y="811213"/>
            <a:ext cx="470789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 </a:t>
            </a:r>
            <a:r>
              <a:rPr lang="zh-CN" altLang="en-US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函数定义</a:t>
            </a:r>
            <a:r>
              <a:rPr lang="en-US" altLang="zh-CN" sz="10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(函数组件中，你无法使用State，也无法使用组件的生命周期方法</a:t>
            </a:r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lang="en-US" altLang="zh-CN" sz="1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0" y="1129665"/>
            <a:ext cx="3371850" cy="77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184275" y="1986915"/>
            <a:ext cx="1125538" cy="306388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 es6</a:t>
            </a:r>
            <a:r>
              <a:rPr lang="zh-CN" altLang="en-US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类定义</a:t>
            </a:r>
            <a:endParaRPr lang="zh-CN" altLang="en-US" sz="1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372678"/>
            <a:ext cx="3781425" cy="131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1202532" y="3804285"/>
            <a:ext cx="100774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 </a:t>
            </a:r>
            <a:r>
              <a:rPr 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组件渲染</a:t>
            </a:r>
            <a:endParaRPr lang="zh-CN" sz="1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4110990"/>
            <a:ext cx="6381750" cy="2668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1"/>
      <p:bldP spid="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50925" y="442913"/>
            <a:ext cx="231521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四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类组件的内部构成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6657" y="811530"/>
            <a:ext cx="100774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 </a:t>
            </a:r>
            <a:r>
              <a:rPr 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数据定义</a:t>
            </a:r>
            <a:endParaRPr lang="zh-CN" sz="1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2230" y="1118235"/>
            <a:ext cx="73526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根据</a:t>
            </a:r>
            <a:r>
              <a:rPr lang="en-US" altLang="zh-CN" sz="1200"/>
              <a:t>es6</a:t>
            </a:r>
            <a:r>
              <a:rPr lang="zh-CN" altLang="en-US" sz="1200"/>
              <a:t>类的语法规则，constructor放置组件的数据，如果是由父元素传递的数据还需要</a:t>
            </a:r>
            <a:r>
              <a:rPr lang="en-US" altLang="zh-CN" sz="1200"/>
              <a:t>super</a:t>
            </a:r>
            <a:r>
              <a:rPr lang="zh-CN" altLang="en-US" sz="1200"/>
              <a:t>方法取到数据</a:t>
            </a:r>
            <a:endParaRPr lang="zh-CN" altLang="en-US" sz="1200"/>
          </a:p>
          <a:p>
            <a:pPr algn="l"/>
            <a:r>
              <a:rPr lang="zh-CN" altLang="en-US" sz="1200"/>
              <a:t>类似与</a:t>
            </a:r>
            <a:r>
              <a:rPr lang="en-US" altLang="zh-CN" sz="1200"/>
              <a:t>vue</a:t>
            </a:r>
            <a:r>
              <a:rPr lang="zh-CN" altLang="en-US" sz="1200"/>
              <a:t>里面的</a:t>
            </a:r>
            <a:r>
              <a:rPr lang="en-US" altLang="zh-CN" sz="1200"/>
              <a:t>props</a:t>
            </a:r>
            <a:r>
              <a:rPr lang="zh-CN" altLang="en-US" sz="1200"/>
              <a:t>和</a:t>
            </a:r>
            <a:r>
              <a:rPr lang="en-US" altLang="zh-CN" sz="1200"/>
              <a:t>data</a:t>
            </a:r>
            <a:r>
              <a:rPr lang="zh-CN" altLang="en-US" sz="1200"/>
              <a:t>钩子，区别地方，定义数据是在</a:t>
            </a:r>
            <a:r>
              <a:rPr lang="en-US" altLang="zh-CN" sz="1200"/>
              <a:t>this.state</a:t>
            </a:r>
            <a:r>
              <a:rPr lang="zh-CN" altLang="en-US" sz="1200"/>
              <a:t>里面进行定义，</a:t>
            </a:r>
            <a:r>
              <a:rPr lang="en-US" altLang="zh-CN" sz="1200"/>
              <a:t>react</a:t>
            </a:r>
            <a:r>
              <a:rPr lang="zh-CN" altLang="en-US" sz="1200"/>
              <a:t>会监听组件的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constructor里面定义的</a:t>
            </a:r>
            <a:r>
              <a:rPr lang="en-US" altLang="zh-CN" sz="1200">
                <a:sym typeface="+mn-ea"/>
              </a:rPr>
              <a:t>state</a:t>
            </a:r>
            <a:endParaRPr lang="zh-CN" altLang="en-US" sz="12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715" y="1763395"/>
            <a:ext cx="4033520" cy="17849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114902" y="3614420"/>
            <a:ext cx="100774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 </a:t>
            </a:r>
            <a:r>
              <a:rPr lang="zh-CN" altLang="en-US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组件方法</a:t>
            </a:r>
            <a:endParaRPr lang="zh-CN" altLang="en-US" sz="1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45235" y="3925570"/>
            <a:ext cx="4000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根据</a:t>
            </a:r>
            <a:r>
              <a:rPr lang="en-US" altLang="zh-CN" sz="1200">
                <a:sym typeface="+mn-ea"/>
              </a:rPr>
              <a:t>es6</a:t>
            </a:r>
            <a:r>
              <a:rPr lang="zh-CN" altLang="en-US" sz="1200">
                <a:sym typeface="+mn-ea"/>
              </a:rPr>
              <a:t>类的语法规则，方法的定义放置于</a:t>
            </a:r>
            <a:r>
              <a:rPr lang="en-US" altLang="zh-CN" sz="1200">
                <a:sym typeface="+mn-ea"/>
              </a:rPr>
              <a:t>construtor</a:t>
            </a:r>
            <a:r>
              <a:rPr lang="zh-CN" altLang="en-US" sz="1200">
                <a:sym typeface="+mn-ea"/>
              </a:rPr>
              <a:t>同级</a:t>
            </a:r>
            <a:endParaRPr lang="zh-CN" altLang="en-US" sz="1200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0" y="4201160"/>
            <a:ext cx="3297555" cy="2507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1" grpId="0"/>
      <p:bldP spid="14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1079342" y="811530"/>
            <a:ext cx="13658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 </a:t>
            </a:r>
            <a:r>
              <a:rPr 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生命周期钩子</a:t>
            </a:r>
            <a:endParaRPr lang="zh-CN" sz="1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2230" y="1118235"/>
            <a:ext cx="2993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200">
                <a:sym typeface="+mn-ea"/>
              </a:rPr>
              <a:t>声明周期钩子的</a:t>
            </a:r>
            <a:r>
              <a:rPr lang="zh-CN" altLang="en-US" sz="1200">
                <a:sym typeface="+mn-ea"/>
              </a:rPr>
              <a:t>定义放置于</a:t>
            </a:r>
            <a:r>
              <a:rPr lang="en-US" altLang="zh-CN" sz="1200">
                <a:sym typeface="+mn-ea"/>
              </a:rPr>
              <a:t>construtor</a:t>
            </a:r>
            <a:r>
              <a:rPr lang="zh-CN" altLang="en-US" sz="1200">
                <a:sym typeface="+mn-ea"/>
              </a:rPr>
              <a:t>同级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1591310"/>
            <a:ext cx="3923030" cy="476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50925" y="442913"/>
            <a:ext cx="30670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五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组件数据更改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&amp;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事件注册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6657" y="811530"/>
            <a:ext cx="100774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 </a:t>
            </a:r>
            <a:r>
              <a:rPr 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数据更改</a:t>
            </a:r>
            <a:endParaRPr lang="zh-CN" sz="1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1118235"/>
            <a:ext cx="4500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数据的修改要调用setState()方法进行更新，否则将不会更新视图</a:t>
            </a:r>
            <a:endParaRPr lang="zh-CN" altLang="en-US" sz="12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465580"/>
            <a:ext cx="2864485" cy="20942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13657" y="3665220"/>
            <a:ext cx="100774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 </a:t>
            </a:r>
            <a:r>
              <a:rPr lang="zh-CN" sz="14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事件注册</a:t>
            </a:r>
            <a:endParaRPr lang="zh-CN" sz="1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9230" y="3971925"/>
            <a:ext cx="353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事件可以调用类的私有方法或者类外面定义的函数</a:t>
            </a:r>
            <a:endParaRPr lang="zh-CN" altLang="en-US" sz="120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95" y="4247515"/>
            <a:ext cx="3946525" cy="2572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1" grpId="0"/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50925" y="442913"/>
            <a:ext cx="185547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六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组件</a:t>
            </a:r>
            <a:r>
              <a:rPr lang="zh-CN" b="1">
                <a:latin typeface="Arial" panose="020B0604020202020204" pitchFamily="34" charset="0"/>
                <a:ea typeface="宋体" panose="02010600030101010101" pitchFamily="2" charset="-122"/>
              </a:rPr>
              <a:t>条件渲染</a:t>
            </a:r>
            <a:endParaRPr 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2525" y="1106170"/>
            <a:ext cx="2621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使用花括号包裹，内层加入判断语句</a:t>
            </a:r>
            <a:endParaRPr lang="zh-CN" altLang="en-US" sz="120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1454150"/>
            <a:ext cx="6699885" cy="505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0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WPS 演示</Application>
  <PresentationFormat/>
  <Paragraphs>110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react.js学习文档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react.js学习文档</dc:title>
  <dc:creator>Administrator</dc:creator>
  <cp:lastModifiedBy>Administrator</cp:lastModifiedBy>
  <cp:revision>5</cp:revision>
  <dcterms:created xsi:type="dcterms:W3CDTF">2018-08-02T12:05:00Z</dcterms:created>
  <dcterms:modified xsi:type="dcterms:W3CDTF">2018-08-02T17:01:44Z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