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Lato-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bce814d5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bce814d5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bce814d58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bce814d58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322050" y="1378575"/>
            <a:ext cx="4762500" cy="18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1: </a:t>
            </a:r>
            <a:endParaRPr/>
          </a:p>
          <a:p>
            <a:pPr indent="0" lvl="0" marL="0" rtl="0" algn="l">
              <a:spcBef>
                <a:spcPts val="0"/>
              </a:spcBef>
              <a:spcAft>
                <a:spcPts val="0"/>
              </a:spcAft>
              <a:buNone/>
            </a:pPr>
            <a:r>
              <a:rPr lang="en"/>
              <a:t>Data Quality</a:t>
            </a:r>
            <a:endParaRPr/>
          </a:p>
        </p:txBody>
      </p:sp>
      <p:sp>
        <p:nvSpPr>
          <p:cNvPr id="135" name="Google Shape;135;p13"/>
          <p:cNvSpPr txBox="1"/>
          <p:nvPr>
            <p:ph idx="1" type="subTitle"/>
          </p:nvPr>
        </p:nvSpPr>
        <p:spPr>
          <a:xfrm>
            <a:off x="4449800" y="28612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Chanpreet Singh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14" title="Points scored"/>
          <p:cNvPicPr preferRelativeResize="0"/>
          <p:nvPr/>
        </p:nvPicPr>
        <p:blipFill>
          <a:blip r:embed="rId3">
            <a:alphaModFix/>
          </a:blip>
          <a:stretch>
            <a:fillRect/>
          </a:stretch>
        </p:blipFill>
        <p:spPr>
          <a:xfrm>
            <a:off x="578675" y="1567550"/>
            <a:ext cx="3936600" cy="2434138"/>
          </a:xfrm>
          <a:prstGeom prst="rect">
            <a:avLst/>
          </a:prstGeom>
          <a:noFill/>
          <a:ln>
            <a:noFill/>
          </a:ln>
        </p:spPr>
      </p:pic>
      <p:pic>
        <p:nvPicPr>
          <p:cNvPr id="143" name="Google Shape;143;p14" title="Points scored"/>
          <p:cNvPicPr preferRelativeResize="0"/>
          <p:nvPr/>
        </p:nvPicPr>
        <p:blipFill>
          <a:blip r:embed="rId4">
            <a:alphaModFix/>
          </a:blip>
          <a:stretch>
            <a:fillRect/>
          </a:stretch>
        </p:blipFill>
        <p:spPr>
          <a:xfrm>
            <a:off x="4720475" y="2128899"/>
            <a:ext cx="3800325" cy="23498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49" name="Google Shape;149;p15"/>
          <p:cNvSpPr txBox="1"/>
          <p:nvPr>
            <p:ph idx="1" type="body"/>
          </p:nvPr>
        </p:nvSpPr>
        <p:spPr>
          <a:xfrm>
            <a:off x="1297500" y="996250"/>
            <a:ext cx="7038900" cy="348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address match was increased by 29.08%, from initall 49.19% to 78.27%. </a:t>
            </a:r>
            <a:endParaRPr/>
          </a:p>
          <a:p>
            <a:pPr indent="-311150" lvl="0" marL="457200" rtl="0" algn="l">
              <a:spcBef>
                <a:spcPts val="0"/>
              </a:spcBef>
              <a:spcAft>
                <a:spcPts val="0"/>
              </a:spcAft>
              <a:buSzPts val="1300"/>
              <a:buChar char="●"/>
            </a:pPr>
            <a:r>
              <a:rPr lang="en"/>
              <a:t>Current Method</a:t>
            </a:r>
            <a:endParaRPr/>
          </a:p>
          <a:p>
            <a:pPr indent="-298450" lvl="1" marL="914400" rtl="0" algn="l">
              <a:spcBef>
                <a:spcPts val="0"/>
              </a:spcBef>
              <a:spcAft>
                <a:spcPts val="0"/>
              </a:spcAft>
              <a:buSzPts val="1100"/>
              <a:buChar char="○"/>
            </a:pPr>
            <a:r>
              <a:rPr lang="en"/>
              <a:t>Remove unnecessary info such as Unit #</a:t>
            </a:r>
            <a:endParaRPr/>
          </a:p>
          <a:p>
            <a:pPr indent="-298450" lvl="1" marL="914400" rtl="0" algn="l">
              <a:spcBef>
                <a:spcPts val="0"/>
              </a:spcBef>
              <a:spcAft>
                <a:spcPts val="0"/>
              </a:spcAft>
              <a:buSzPts val="1100"/>
              <a:buChar char="○"/>
            </a:pPr>
            <a:r>
              <a:rPr lang="en"/>
              <a:t>Fix format by adding ‘,’ and adding space between street number and name</a:t>
            </a:r>
            <a:endParaRPr/>
          </a:p>
          <a:p>
            <a:pPr indent="-298450" lvl="1" marL="914400" rtl="0" algn="l">
              <a:spcBef>
                <a:spcPts val="0"/>
              </a:spcBef>
              <a:spcAft>
                <a:spcPts val="0"/>
              </a:spcAft>
              <a:buSzPts val="1100"/>
              <a:buChar char="○"/>
            </a:pPr>
            <a:r>
              <a:rPr lang="en"/>
              <a:t>Updating addresses with 3 or less than 3 words different. </a:t>
            </a:r>
            <a:endParaRPr/>
          </a:p>
          <a:p>
            <a:pPr indent="-298450" lvl="1" marL="914400" rtl="0" algn="l">
              <a:spcBef>
                <a:spcPts val="0"/>
              </a:spcBef>
              <a:spcAft>
                <a:spcPts val="0"/>
              </a:spcAft>
              <a:buSzPts val="1100"/>
              <a:buChar char="○"/>
            </a:pPr>
            <a:r>
              <a:rPr lang="en"/>
              <a:t>Updating missing cities where state and zip code match.</a:t>
            </a:r>
            <a:endParaRPr/>
          </a:p>
          <a:p>
            <a:pPr indent="-298450" lvl="1" marL="914400" rtl="0" algn="l">
              <a:spcBef>
                <a:spcPts val="0"/>
              </a:spcBef>
              <a:spcAft>
                <a:spcPts val="0"/>
              </a:spcAft>
              <a:buSzPts val="1100"/>
              <a:buChar char="○"/>
            </a:pPr>
            <a:r>
              <a:rPr lang="en"/>
              <a:t>Updating any incorrect information by </a:t>
            </a:r>
            <a:r>
              <a:rPr lang="en"/>
              <a:t>comparing corresponding</a:t>
            </a:r>
            <a:r>
              <a:rPr lang="en"/>
              <a:t> matched row values.  </a:t>
            </a:r>
            <a:endParaRPr/>
          </a:p>
          <a:p>
            <a:pPr indent="-311150" lvl="0" marL="457200" rtl="0" algn="l">
              <a:spcBef>
                <a:spcPts val="0"/>
              </a:spcBef>
              <a:spcAft>
                <a:spcPts val="0"/>
              </a:spcAft>
              <a:buSzPts val="1300"/>
              <a:buChar char="●"/>
            </a:pPr>
            <a:r>
              <a:rPr lang="en"/>
              <a:t>Further Possible Improvements</a:t>
            </a:r>
            <a:endParaRPr/>
          </a:p>
          <a:p>
            <a:pPr indent="-298450" lvl="1" marL="914400" rtl="0" algn="l">
              <a:spcBef>
                <a:spcPts val="0"/>
              </a:spcBef>
              <a:spcAft>
                <a:spcPts val="0"/>
              </a:spcAft>
              <a:buSzPts val="1100"/>
              <a:buChar char="○"/>
            </a:pPr>
            <a:r>
              <a:rPr lang="en"/>
              <a:t>Using python libraries such as ‘FuzzyWuzzy’ or ‘usaddress’</a:t>
            </a:r>
            <a:endParaRPr/>
          </a:p>
          <a:p>
            <a:pPr indent="-298450" lvl="2" marL="1371600" rtl="0" algn="l">
              <a:spcBef>
                <a:spcPts val="0"/>
              </a:spcBef>
              <a:spcAft>
                <a:spcPts val="0"/>
              </a:spcAft>
              <a:buSzPts val="1100"/>
              <a:buChar char="■"/>
            </a:pPr>
            <a:r>
              <a:rPr lang="en"/>
              <a:t>Tried using them but they take too long to work on large datasets. Could use them by moving datasets to SQL or other forms and faster the processing with higher processing computer. </a:t>
            </a:r>
            <a:endParaRPr/>
          </a:p>
          <a:p>
            <a:pPr indent="-298450" lvl="1" marL="914400" rtl="0" algn="l">
              <a:spcBef>
                <a:spcPts val="0"/>
              </a:spcBef>
              <a:spcAft>
                <a:spcPts val="0"/>
              </a:spcAft>
              <a:buSzPts val="1100"/>
              <a:buChar char="○"/>
            </a:pPr>
            <a:r>
              <a:rPr lang="en"/>
              <a:t>Could train a machine learning model to match the addresses such as Random Forest. </a:t>
            </a:r>
            <a:endParaRPr/>
          </a:p>
          <a:p>
            <a:pPr indent="-298450" lvl="2" marL="1371600" rtl="0" algn="l">
              <a:spcBef>
                <a:spcPts val="0"/>
              </a:spcBef>
              <a:spcAft>
                <a:spcPts val="0"/>
              </a:spcAft>
              <a:buSzPts val="1100"/>
              <a:buChar char="■"/>
            </a:pPr>
            <a:r>
              <a:rPr lang="en"/>
              <a:t>Didn't</a:t>
            </a:r>
            <a:r>
              <a:rPr lang="en"/>
              <a:t> think that the problem needed machine learning model solution. </a:t>
            </a:r>
            <a:endParaRPr/>
          </a:p>
          <a:p>
            <a:pPr indent="-298450" lvl="1" marL="914400" rtl="0" algn="l">
              <a:spcBef>
                <a:spcPts val="0"/>
              </a:spcBef>
              <a:spcAft>
                <a:spcPts val="0"/>
              </a:spcAft>
              <a:buSzPts val="1100"/>
              <a:buChar char="○"/>
            </a:pPr>
            <a:r>
              <a:rPr lang="en"/>
              <a:t>Could use external address match directory such as Canada Post AdressesComplete API in Canada or Google Map API. This will increase address accuracy overall with most </a:t>
            </a:r>
            <a:r>
              <a:rPr lang="en"/>
              <a:t>updated</a:t>
            </a:r>
            <a:r>
              <a:rPr lang="en"/>
              <a:t> data.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