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1" r:id="rId4"/>
    <p:sldId id="260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4616-3E4A-4D8F-8047-ACC2A2E9B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Morris St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B8C4A-BFAF-4284-AD62-A4EF0F140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Harmer Developments</a:t>
            </a:r>
          </a:p>
        </p:txBody>
      </p:sp>
    </p:spTree>
    <p:extLst>
      <p:ext uri="{BB962C8B-B14F-4D97-AF65-F5344CB8AC3E}">
        <p14:creationId xmlns:p14="http://schemas.microsoft.com/office/powerpoint/2010/main" val="35230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A992-EBF4-485D-8BF0-B98515F1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1967-6EC1-46E5-8805-7F78EA86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Harmer Developments Ltd is a newly formed property development company that has been founded by two property developers based in Peterborough.</a:t>
            </a:r>
          </a:p>
          <a:p>
            <a:pPr algn="just"/>
            <a:r>
              <a:rPr lang="en-GB" dirty="0"/>
              <a:t>Harmer Developments have granted permission to build three dwellings consisting of the following:</a:t>
            </a:r>
          </a:p>
          <a:p>
            <a:pPr lvl="1" algn="just"/>
            <a:r>
              <a:rPr lang="en-GB" dirty="0"/>
              <a:t>One  Two-bedroom Maisonette </a:t>
            </a:r>
          </a:p>
          <a:p>
            <a:pPr lvl="1" algn="just"/>
            <a:r>
              <a:rPr lang="en-GB" dirty="0"/>
              <a:t>Two,  Two-bedroom Apartment’s 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Please find attached the full planning proposal documents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66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3621E0-FEF2-468C-936C-F1D106A5E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Properties owned/managed by </a:t>
            </a:r>
            <a:r>
              <a:rPr lang="en-GB" dirty="0" err="1"/>
              <a:t>harchand</a:t>
            </a:r>
            <a:r>
              <a:rPr lang="en-GB" dirty="0"/>
              <a:t> singh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0AE9-29AA-4803-B097-75DEBA70B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3026962"/>
          </a:xfrm>
        </p:spPr>
        <p:txBody>
          <a:bodyPr/>
          <a:lstStyle/>
          <a:p>
            <a:pPr marL="228600" lvl="1" indent="0">
              <a:buNone/>
            </a:pPr>
            <a:r>
              <a:rPr lang="en-GB" sz="1200" dirty="0"/>
              <a:t>Owned:	</a:t>
            </a:r>
          </a:p>
          <a:p>
            <a:pPr lvl="1"/>
            <a:r>
              <a:rPr lang="en-GB" sz="1200" dirty="0"/>
              <a:t>89 Taverners Road, PE1 2JJ (Main property developed &amp; further 1 bedroom dwelling built)</a:t>
            </a:r>
          </a:p>
          <a:p>
            <a:pPr lvl="1"/>
            <a:r>
              <a:rPr lang="en-GB" sz="1200" dirty="0"/>
              <a:t>59 Hankey Street, PE1 </a:t>
            </a:r>
          </a:p>
          <a:p>
            <a:pPr marL="228600" lvl="1" indent="0">
              <a:buNone/>
            </a:pPr>
            <a:endParaRPr lang="en-GB" sz="1200" dirty="0"/>
          </a:p>
          <a:p>
            <a:pPr marL="228600" lvl="1" indent="0">
              <a:buNone/>
            </a:pPr>
            <a:r>
              <a:rPr lang="en-GB" sz="1200" dirty="0"/>
              <a:t>Managed:</a:t>
            </a:r>
          </a:p>
          <a:p>
            <a:pPr lvl="1"/>
            <a:r>
              <a:rPr lang="en-GB" sz="1200" dirty="0"/>
              <a:t>1 Winslow Road</a:t>
            </a:r>
          </a:p>
          <a:p>
            <a:pPr lvl="1"/>
            <a:r>
              <a:rPr lang="en-GB" sz="1200" dirty="0"/>
              <a:t>8 Leeson House</a:t>
            </a:r>
          </a:p>
          <a:p>
            <a:pPr lvl="1"/>
            <a:r>
              <a:rPr lang="en-GB" sz="1200" dirty="0"/>
              <a:t>229 Dogsthorpe Road (Re-developed)</a:t>
            </a:r>
          </a:p>
          <a:p>
            <a:pPr lvl="1"/>
            <a:r>
              <a:rPr lang="en-GB" sz="1200" dirty="0"/>
              <a:t>145 Star Road (Re-developed)</a:t>
            </a:r>
          </a:p>
          <a:p>
            <a:pPr lvl="1"/>
            <a:endParaRPr lang="en-GB" sz="1200" dirty="0"/>
          </a:p>
          <a:p>
            <a:pPr marL="228600" lvl="1" indent="0">
              <a:buNone/>
            </a:pPr>
            <a:endParaRPr lang="en-GB" sz="1200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5A94A-AF0C-4F0C-B994-4D870B1959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5C1C2-7281-4879-9877-4FA844C6D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Properties owned by </a:t>
            </a:r>
            <a:r>
              <a:rPr lang="en-GB" dirty="0" err="1"/>
              <a:t>sarkawt</a:t>
            </a:r>
            <a:r>
              <a:rPr lang="en-GB" dirty="0"/>
              <a:t>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akram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315C5F-FDCA-4B4A-9E23-99152DD3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portfolio’s (director’s)</a:t>
            </a:r>
          </a:p>
        </p:txBody>
      </p:sp>
    </p:spTree>
    <p:extLst>
      <p:ext uri="{BB962C8B-B14F-4D97-AF65-F5344CB8AC3E}">
        <p14:creationId xmlns:p14="http://schemas.microsoft.com/office/powerpoint/2010/main" val="175063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26FAB-3EEA-4AF1-9983-AF380CC24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Harchand</a:t>
            </a:r>
            <a:r>
              <a:rPr lang="en-GB" dirty="0"/>
              <a:t> Singh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37050-627E-4F99-982B-3A19BBFF3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301106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1400" dirty="0" err="1"/>
              <a:t>Harchand</a:t>
            </a:r>
            <a:r>
              <a:rPr lang="en-GB" sz="1400" dirty="0"/>
              <a:t> has development experience dating back to 2012, where he has funded and overseen the development of several residential and commercial properties.</a:t>
            </a:r>
          </a:p>
          <a:p>
            <a:pPr algn="just"/>
            <a:r>
              <a:rPr lang="en-GB" sz="1400" dirty="0" err="1"/>
              <a:t>Harchand</a:t>
            </a:r>
            <a:r>
              <a:rPr lang="en-GB" sz="1400" dirty="0"/>
              <a:t> currently manages six rental properties with an approximate portfolio value of ~£1 million. </a:t>
            </a:r>
          </a:p>
          <a:p>
            <a:pPr algn="just"/>
            <a:r>
              <a:rPr lang="en-GB" sz="1400" dirty="0" err="1"/>
              <a:t>Harchand</a:t>
            </a:r>
            <a:r>
              <a:rPr lang="en-GB" sz="1400" dirty="0"/>
              <a:t> has funded and managed the complete re-modelling and extension of 229 Dogsthorpe Road &amp; 145 Star Road. </a:t>
            </a:r>
          </a:p>
          <a:p>
            <a:pPr algn="just"/>
            <a:r>
              <a:rPr lang="en-GB" sz="1400" dirty="0"/>
              <a:t>Extensive development experience in the Peterborough and surrounding area, enabling him to have a good understanding of the environment and the value of developments in this region.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65E41-CB33-4752-B53C-283EF1EEC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43249"/>
            <a:ext cx="4253484" cy="3011059"/>
          </a:xfrm>
        </p:spPr>
        <p:txBody>
          <a:bodyPr>
            <a:normAutofit lnSpcReduction="10000"/>
          </a:bodyPr>
          <a:lstStyle/>
          <a:p>
            <a:endParaRPr lang="en-GB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76104-2889-4453-8A40-9746AAAF2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Sarkawt</a:t>
            </a:r>
            <a:r>
              <a:rPr lang="en-GB" dirty="0"/>
              <a:t>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akram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6661C-0CE0-4DC9-AF61-6B33C1C0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experience (Director’s)</a:t>
            </a:r>
          </a:p>
        </p:txBody>
      </p:sp>
    </p:spTree>
    <p:extLst>
      <p:ext uri="{BB962C8B-B14F-4D97-AF65-F5344CB8AC3E}">
        <p14:creationId xmlns:p14="http://schemas.microsoft.com/office/powerpoint/2010/main" val="427046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1857-795D-485E-A1C6-57ADBEC3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7A6B-8880-4F39-9298-8A8F7CCA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Site purchase cost - £72,000</a:t>
            </a:r>
          </a:p>
          <a:p>
            <a:r>
              <a:rPr lang="en-GB" dirty="0"/>
              <a:t>Labour costs for build are quoted to be £……</a:t>
            </a:r>
          </a:p>
          <a:p>
            <a:r>
              <a:rPr lang="en-GB" dirty="0"/>
              <a:t>Material costs for build are quoted to be £…..</a:t>
            </a:r>
          </a:p>
          <a:p>
            <a:r>
              <a:rPr lang="en-GB" dirty="0"/>
              <a:t>Development time is expected to take 6-8 Months, with a proposed completion date of Jan 2023.</a:t>
            </a:r>
          </a:p>
        </p:txBody>
      </p:sp>
    </p:spTree>
    <p:extLst>
      <p:ext uri="{BB962C8B-B14F-4D97-AF65-F5344CB8AC3E}">
        <p14:creationId xmlns:p14="http://schemas.microsoft.com/office/powerpoint/2010/main" val="66349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2F94-A974-439E-A5F1-2C8D74F4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development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F7FB-B866-476F-8D96-04D68F6B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Surveyors have estimated the post build value to be ~£480,000 - £500,000 </a:t>
            </a:r>
          </a:p>
          <a:p>
            <a:pPr marL="0" indent="0">
              <a:buNone/>
            </a:pPr>
            <a:r>
              <a:rPr lang="en-GB" sz="1000" dirty="0"/>
              <a:t>*</a:t>
            </a:r>
            <a:r>
              <a:rPr lang="en-GB" sz="1000" dirty="0" err="1"/>
              <a:t>Survery</a:t>
            </a:r>
            <a:r>
              <a:rPr lang="en-GB" sz="1000" dirty="0"/>
              <a:t> conducted by …..</a:t>
            </a:r>
          </a:p>
        </p:txBody>
      </p:sp>
    </p:spTree>
    <p:extLst>
      <p:ext uri="{BB962C8B-B14F-4D97-AF65-F5344CB8AC3E}">
        <p14:creationId xmlns:p14="http://schemas.microsoft.com/office/powerpoint/2010/main" val="39193452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361</TotalTime>
  <Words>241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Morris St Development</vt:lpstr>
      <vt:lpstr>planning</vt:lpstr>
      <vt:lpstr>Current portfolio’s (director’s)</vt:lpstr>
      <vt:lpstr>Development experience (Director’s)</vt:lpstr>
      <vt:lpstr>Development Costs</vt:lpstr>
      <vt:lpstr>Post development 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Morris St Development</dc:title>
  <dc:creator>Chanpreet Singh</dc:creator>
  <cp:lastModifiedBy>Chanpreet Singh</cp:lastModifiedBy>
  <cp:revision>13</cp:revision>
  <dcterms:created xsi:type="dcterms:W3CDTF">2022-03-07T09:28:35Z</dcterms:created>
  <dcterms:modified xsi:type="dcterms:W3CDTF">2022-03-07T16:37:11Z</dcterms:modified>
</cp:coreProperties>
</file>