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4D7F39"/>
    <a:srgbClr val="99FFCC"/>
    <a:srgbClr val="00FFCC"/>
    <a:srgbClr val="FF2929"/>
    <a:srgbClr val="003399"/>
    <a:srgbClr val="00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5F7ED4-0500-42F2-AE57-3C9DBB8E45F6}" v="12" dt="2023-07-17T16:36:45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raj Chandok" userId="14d5d4bb-1866-46dc-8079-fba7f438cae0" providerId="ADAL" clId="{F75F7ED4-0500-42F2-AE57-3C9DBB8E45F6}"/>
    <pc:docChg chg="undo custSel modSld">
      <pc:chgData name="Manraj Chandok" userId="14d5d4bb-1866-46dc-8079-fba7f438cae0" providerId="ADAL" clId="{F75F7ED4-0500-42F2-AE57-3C9DBB8E45F6}" dt="2023-07-17T16:37:02.562" v="304" actId="1076"/>
      <pc:docMkLst>
        <pc:docMk/>
      </pc:docMkLst>
      <pc:sldChg chg="addSp delSp modSp mod">
        <pc:chgData name="Manraj Chandok" userId="14d5d4bb-1866-46dc-8079-fba7f438cae0" providerId="ADAL" clId="{F75F7ED4-0500-42F2-AE57-3C9DBB8E45F6}" dt="2023-07-17T16:37:02.562" v="304" actId="1076"/>
        <pc:sldMkLst>
          <pc:docMk/>
          <pc:sldMk cId="1544756257" sldId="256"/>
        </pc:sldMkLst>
        <pc:spChg chg="add mod">
          <ac:chgData name="Manraj Chandok" userId="14d5d4bb-1866-46dc-8079-fba7f438cae0" providerId="ADAL" clId="{F75F7ED4-0500-42F2-AE57-3C9DBB8E45F6}" dt="2023-07-17T16:30:38.338" v="53" actId="207"/>
          <ac:spMkLst>
            <pc:docMk/>
            <pc:sldMk cId="1544756257" sldId="256"/>
            <ac:spMk id="2" creationId="{51043B34-6F24-D457-AB8F-29368D74E395}"/>
          </ac:spMkLst>
        </pc:spChg>
        <pc:spChg chg="del mod">
          <ac:chgData name="Manraj Chandok" userId="14d5d4bb-1866-46dc-8079-fba7f438cae0" providerId="ADAL" clId="{F75F7ED4-0500-42F2-AE57-3C9DBB8E45F6}" dt="2023-07-17T16:31:58.175" v="67" actId="478"/>
          <ac:spMkLst>
            <pc:docMk/>
            <pc:sldMk cId="1544756257" sldId="256"/>
            <ac:spMk id="3" creationId="{ED8187AF-778C-CCBF-C972-C011C36ED682}"/>
          </ac:spMkLst>
        </pc:spChg>
        <pc:spChg chg="add mod">
          <ac:chgData name="Manraj Chandok" userId="14d5d4bb-1866-46dc-8079-fba7f438cae0" providerId="ADAL" clId="{F75F7ED4-0500-42F2-AE57-3C9DBB8E45F6}" dt="2023-07-17T16:30:49.493" v="55" actId="1076"/>
          <ac:spMkLst>
            <pc:docMk/>
            <pc:sldMk cId="1544756257" sldId="256"/>
            <ac:spMk id="5" creationId="{69B2D857-4747-B4A9-96B2-BCF009264A37}"/>
          </ac:spMkLst>
        </pc:spChg>
        <pc:spChg chg="add mod">
          <ac:chgData name="Manraj Chandok" userId="14d5d4bb-1866-46dc-8079-fba7f438cae0" providerId="ADAL" clId="{F75F7ED4-0500-42F2-AE57-3C9DBB8E45F6}" dt="2023-07-17T16:31:19.763" v="59" actId="1076"/>
          <ac:spMkLst>
            <pc:docMk/>
            <pc:sldMk cId="1544756257" sldId="256"/>
            <ac:spMk id="8" creationId="{04FB7FF4-6DB8-9FFE-0989-3A5CE83C9561}"/>
          </ac:spMkLst>
        </pc:spChg>
        <pc:spChg chg="add mod">
          <ac:chgData name="Manraj Chandok" userId="14d5d4bb-1866-46dc-8079-fba7f438cae0" providerId="ADAL" clId="{F75F7ED4-0500-42F2-AE57-3C9DBB8E45F6}" dt="2023-07-17T16:31:40.860" v="63" actId="1076"/>
          <ac:spMkLst>
            <pc:docMk/>
            <pc:sldMk cId="1544756257" sldId="256"/>
            <ac:spMk id="9" creationId="{08F25781-2936-BC75-D92E-257AC0A3D1DA}"/>
          </ac:spMkLst>
        </pc:spChg>
        <pc:spChg chg="add del mod">
          <ac:chgData name="Manraj Chandok" userId="14d5d4bb-1866-46dc-8079-fba7f438cae0" providerId="ADAL" clId="{F75F7ED4-0500-42F2-AE57-3C9DBB8E45F6}" dt="2023-07-17T16:32:06.274" v="70" actId="478"/>
          <ac:spMkLst>
            <pc:docMk/>
            <pc:sldMk cId="1544756257" sldId="256"/>
            <ac:spMk id="14" creationId="{3289B6A2-1253-8779-BD2A-CFC3B103058F}"/>
          </ac:spMkLst>
        </pc:spChg>
        <pc:spChg chg="add mod">
          <ac:chgData name="Manraj Chandok" userId="14d5d4bb-1866-46dc-8079-fba7f438cae0" providerId="ADAL" clId="{F75F7ED4-0500-42F2-AE57-3C9DBB8E45F6}" dt="2023-07-17T16:36:27.938" v="299" actId="207"/>
          <ac:spMkLst>
            <pc:docMk/>
            <pc:sldMk cId="1544756257" sldId="256"/>
            <ac:spMk id="15" creationId="{1AEB1FEF-A1CB-B3B3-7F16-A41A808BF513}"/>
          </ac:spMkLst>
        </pc:spChg>
        <pc:spChg chg="add mod">
          <ac:chgData name="Manraj Chandok" userId="14d5d4bb-1866-46dc-8079-fba7f438cae0" providerId="ADAL" clId="{F75F7ED4-0500-42F2-AE57-3C9DBB8E45F6}" dt="2023-07-17T16:35:19.900" v="242" actId="313"/>
          <ac:spMkLst>
            <pc:docMk/>
            <pc:sldMk cId="1544756257" sldId="256"/>
            <ac:spMk id="26" creationId="{390486B0-6B49-9985-A561-92E72E3B745E}"/>
          </ac:spMkLst>
        </pc:spChg>
        <pc:spChg chg="add mod">
          <ac:chgData name="Manraj Chandok" userId="14d5d4bb-1866-46dc-8079-fba7f438cae0" providerId="ADAL" clId="{F75F7ED4-0500-42F2-AE57-3C9DBB8E45F6}" dt="2023-07-17T16:36:38.210" v="300" actId="207"/>
          <ac:spMkLst>
            <pc:docMk/>
            <pc:sldMk cId="1544756257" sldId="256"/>
            <ac:spMk id="30" creationId="{B94665A8-D206-EA09-1A9F-7CEDA3D0E2FC}"/>
          </ac:spMkLst>
        </pc:spChg>
        <pc:spChg chg="add mod">
          <ac:chgData name="Manraj Chandok" userId="14d5d4bb-1866-46dc-8079-fba7f438cae0" providerId="ADAL" clId="{F75F7ED4-0500-42F2-AE57-3C9DBB8E45F6}" dt="2023-07-17T16:37:02.562" v="304" actId="1076"/>
          <ac:spMkLst>
            <pc:docMk/>
            <pc:sldMk cId="1544756257" sldId="256"/>
            <ac:spMk id="31" creationId="{C2B13961-CED9-33F2-6676-7ECDEFB7065A}"/>
          </ac:spMkLst>
        </pc:spChg>
        <pc:spChg chg="mod">
          <ac:chgData name="Manraj Chandok" userId="14d5d4bb-1866-46dc-8079-fba7f438cae0" providerId="ADAL" clId="{F75F7ED4-0500-42F2-AE57-3C9DBB8E45F6}" dt="2023-07-17T16:31:16.576" v="58" actId="14100"/>
          <ac:spMkLst>
            <pc:docMk/>
            <pc:sldMk cId="1544756257" sldId="256"/>
            <ac:spMk id="135" creationId="{306F37DD-EB17-8ADD-4C46-EA251F0B1427}"/>
          </ac:spMkLst>
        </pc:spChg>
        <pc:spChg chg="mod">
          <ac:chgData name="Manraj Chandok" userId="14d5d4bb-1866-46dc-8079-fba7f438cae0" providerId="ADAL" clId="{F75F7ED4-0500-42F2-AE57-3C9DBB8E45F6}" dt="2023-07-17T16:31:36.636" v="62" actId="1076"/>
          <ac:spMkLst>
            <pc:docMk/>
            <pc:sldMk cId="1544756257" sldId="256"/>
            <ac:spMk id="182" creationId="{83821BF4-622E-9DDA-936A-496A66D6A8C0}"/>
          </ac:spMkLst>
        </pc:spChg>
        <pc:spChg chg="mod">
          <ac:chgData name="Manraj Chandok" userId="14d5d4bb-1866-46dc-8079-fba7f438cae0" providerId="ADAL" clId="{F75F7ED4-0500-42F2-AE57-3C9DBB8E45F6}" dt="2023-07-17T16:35:35.834" v="250" actId="20577"/>
          <ac:spMkLst>
            <pc:docMk/>
            <pc:sldMk cId="1544756257" sldId="256"/>
            <ac:spMk id="187" creationId="{59AC719C-B6FE-697D-6F90-E296FF7022DC}"/>
          </ac:spMkLst>
        </pc:spChg>
        <pc:cxnChg chg="add mod">
          <ac:chgData name="Manraj Chandok" userId="14d5d4bb-1866-46dc-8079-fba7f438cae0" providerId="ADAL" clId="{F75F7ED4-0500-42F2-AE57-3C9DBB8E45F6}" dt="2023-07-17T16:34:35.571" v="165" actId="1076"/>
          <ac:cxnSpMkLst>
            <pc:docMk/>
            <pc:sldMk cId="1544756257" sldId="256"/>
            <ac:cxnSpMk id="16" creationId="{F1B3B9D9-F773-03DB-BB97-9CC4175A0542}"/>
          </ac:cxnSpMkLst>
        </pc:cxnChg>
        <pc:cxnChg chg="add del mod">
          <ac:chgData name="Manraj Chandok" userId="14d5d4bb-1866-46dc-8079-fba7f438cae0" providerId="ADAL" clId="{F75F7ED4-0500-42F2-AE57-3C9DBB8E45F6}" dt="2023-07-17T16:34:24.612" v="162"/>
          <ac:cxnSpMkLst>
            <pc:docMk/>
            <pc:sldMk cId="1544756257" sldId="256"/>
            <ac:cxnSpMk id="24" creationId="{258B0382-6AF5-D6B3-F9C5-9C1B37F06991}"/>
          </ac:cxnSpMkLst>
        </pc:cxnChg>
        <pc:cxnChg chg="mod">
          <ac:chgData name="Manraj Chandok" userId="14d5d4bb-1866-46dc-8079-fba7f438cae0" providerId="ADAL" clId="{F75F7ED4-0500-42F2-AE57-3C9DBB8E45F6}" dt="2023-07-17T16:34:35.571" v="165" actId="1076"/>
          <ac:cxnSpMkLst>
            <pc:docMk/>
            <pc:sldMk cId="1544756257" sldId="256"/>
            <ac:cxnSpMk id="184" creationId="{2BDF1467-1C65-19A8-5EDB-C8DC7AA019C6}"/>
          </ac:cxnSpMkLst>
        </pc:cxnChg>
      </pc:sldChg>
    </pc:docChg>
  </pc:docChgLst>
  <pc:docChgLst>
    <pc:chgData name="Manraj Chandok" userId="14d5d4bb-1866-46dc-8079-fba7f438cae0" providerId="ADAL" clId="{44FA5C58-BB19-4280-A64C-6A8BCB77D926}"/>
    <pc:docChg chg="custSel modSld">
      <pc:chgData name="Manraj Chandok" userId="14d5d4bb-1866-46dc-8079-fba7f438cae0" providerId="ADAL" clId="{44FA5C58-BB19-4280-A64C-6A8BCB77D926}" dt="2023-06-01T16:59:23.468" v="79" actId="20577"/>
      <pc:docMkLst>
        <pc:docMk/>
      </pc:docMkLst>
      <pc:sldChg chg="addSp modSp mod">
        <pc:chgData name="Manraj Chandok" userId="14d5d4bb-1866-46dc-8079-fba7f438cae0" providerId="ADAL" clId="{44FA5C58-BB19-4280-A64C-6A8BCB77D926}" dt="2023-06-01T16:59:23.468" v="79" actId="20577"/>
        <pc:sldMkLst>
          <pc:docMk/>
          <pc:sldMk cId="1544756257" sldId="256"/>
        </pc:sldMkLst>
        <pc:spChg chg="add mod">
          <ac:chgData name="Manraj Chandok" userId="14d5d4bb-1866-46dc-8079-fba7f438cae0" providerId="ADAL" clId="{44FA5C58-BB19-4280-A64C-6A8BCB77D926}" dt="2023-06-01T16:59:23.468" v="79" actId="20577"/>
          <ac:spMkLst>
            <pc:docMk/>
            <pc:sldMk cId="1544756257" sldId="256"/>
            <ac:spMk id="3" creationId="{ED8187AF-778C-CCBF-C972-C011C36ED682}"/>
          </ac:spMkLst>
        </pc:spChg>
        <pc:spChg chg="mod">
          <ac:chgData name="Manraj Chandok" userId="14d5d4bb-1866-46dc-8079-fba7f438cae0" providerId="ADAL" clId="{44FA5C58-BB19-4280-A64C-6A8BCB77D926}" dt="2023-06-01T16:58:17.528" v="0" actId="1076"/>
          <ac:spMkLst>
            <pc:docMk/>
            <pc:sldMk cId="1544756257" sldId="256"/>
            <ac:spMk id="187" creationId="{59AC719C-B6FE-697D-6F90-E296FF7022DC}"/>
          </ac:spMkLst>
        </pc:spChg>
        <pc:cxnChg chg="mod">
          <ac:chgData name="Manraj Chandok" userId="14d5d4bb-1866-46dc-8079-fba7f438cae0" providerId="ADAL" clId="{44FA5C58-BB19-4280-A64C-6A8BCB77D926}" dt="2023-06-01T16:58:24.839" v="1" actId="14100"/>
          <ac:cxnSpMkLst>
            <pc:docMk/>
            <pc:sldMk cId="1544756257" sldId="256"/>
            <ac:cxnSpMk id="184" creationId="{2BDF1467-1C65-19A8-5EDB-C8DC7AA019C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C23-E51E-4F28-982C-3103EF261B9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2E49-2DC7-4FD9-A742-1D8CF8B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92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C23-E51E-4F28-982C-3103EF261B9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2E49-2DC7-4FD9-A742-1D8CF8B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7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C23-E51E-4F28-982C-3103EF261B9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2E49-2DC7-4FD9-A742-1D8CF8B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32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C23-E51E-4F28-982C-3103EF261B9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2E49-2DC7-4FD9-A742-1D8CF8B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7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C23-E51E-4F28-982C-3103EF261B9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2E49-2DC7-4FD9-A742-1D8CF8B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88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C23-E51E-4F28-982C-3103EF261B9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2E49-2DC7-4FD9-A742-1D8CF8B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79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C23-E51E-4F28-982C-3103EF261B9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2E49-2DC7-4FD9-A742-1D8CF8B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62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C23-E51E-4F28-982C-3103EF261B9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2E49-2DC7-4FD9-A742-1D8CF8B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8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C23-E51E-4F28-982C-3103EF261B9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2E49-2DC7-4FD9-A742-1D8CF8B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74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C23-E51E-4F28-982C-3103EF261B9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2E49-2DC7-4FD9-A742-1D8CF8B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76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C23-E51E-4F28-982C-3103EF261B9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2E49-2DC7-4FD9-A742-1D8CF8B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48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B4C23-E51E-4F28-982C-3103EF261B9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2E49-2DC7-4FD9-A742-1D8CF8B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718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8DB2A1-F9DC-C366-7C05-D05DD1A60291}"/>
              </a:ext>
            </a:extLst>
          </p:cNvPr>
          <p:cNvCxnSpPr>
            <a:cxnSpLocks/>
          </p:cNvCxnSpPr>
          <p:nvPr/>
        </p:nvCxnSpPr>
        <p:spPr>
          <a:xfrm>
            <a:off x="6094023" y="1107373"/>
            <a:ext cx="0" cy="178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AF57981-B12C-2C13-4B9D-E781DEA0CDA9}"/>
              </a:ext>
            </a:extLst>
          </p:cNvPr>
          <p:cNvSpPr/>
          <p:nvPr/>
        </p:nvSpPr>
        <p:spPr>
          <a:xfrm>
            <a:off x="5545036" y="1368630"/>
            <a:ext cx="1103169" cy="3265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{JSON}</a:t>
            </a:r>
            <a:endParaRPr lang="en-GB" b="1" dirty="0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E5722293-FB1D-F8B0-A483-4694832C3A3E}"/>
              </a:ext>
            </a:extLst>
          </p:cNvPr>
          <p:cNvSpPr/>
          <p:nvPr/>
        </p:nvSpPr>
        <p:spPr>
          <a:xfrm>
            <a:off x="5458694" y="1285503"/>
            <a:ext cx="1270658" cy="492826"/>
          </a:xfrm>
          <a:prstGeom prst="frame">
            <a:avLst/>
          </a:prstGeom>
          <a:solidFill>
            <a:srgbClr val="00FFCC"/>
          </a:solidFill>
          <a:ln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5EF68A-6828-82D7-6750-7BBB3AE8270A}"/>
              </a:ext>
            </a:extLst>
          </p:cNvPr>
          <p:cNvGrpSpPr/>
          <p:nvPr/>
        </p:nvGrpSpPr>
        <p:grpSpPr>
          <a:xfrm>
            <a:off x="5099466" y="139535"/>
            <a:ext cx="1993068" cy="967838"/>
            <a:chOff x="5101442" y="234538"/>
            <a:chExt cx="1993068" cy="9678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3209A9-5A00-41B9-DF48-53C2E1724703}"/>
                </a:ext>
              </a:extLst>
            </p:cNvPr>
            <p:cNvSpPr/>
            <p:nvPr/>
          </p:nvSpPr>
          <p:spPr>
            <a:xfrm>
              <a:off x="5243945" y="377043"/>
              <a:ext cx="1704109" cy="6828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Deribit WS </a:t>
              </a:r>
              <a:endParaRPr lang="en-GB" b="1" dirty="0"/>
            </a:p>
          </p:txBody>
        </p: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BDC4C9E9-D681-2E83-3916-A3FA93CA657A}"/>
                </a:ext>
              </a:extLst>
            </p:cNvPr>
            <p:cNvSpPr/>
            <p:nvPr/>
          </p:nvSpPr>
          <p:spPr>
            <a:xfrm>
              <a:off x="5101442" y="234538"/>
              <a:ext cx="1993068" cy="967838"/>
            </a:xfrm>
            <a:prstGeom prst="frame">
              <a:avLst/>
            </a:prstGeom>
            <a:solidFill>
              <a:srgbClr val="00FFCC"/>
            </a:solidFill>
            <a:ln>
              <a:solidFill>
                <a:srgbClr val="00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D528891-B777-2CD6-B96D-6780FDE0C09D}"/>
              </a:ext>
            </a:extLst>
          </p:cNvPr>
          <p:cNvCxnSpPr>
            <a:cxnSpLocks/>
            <a:stCxn id="23" idx="1"/>
            <a:endCxn id="55" idx="2"/>
          </p:cNvCxnSpPr>
          <p:nvPr/>
        </p:nvCxnSpPr>
        <p:spPr>
          <a:xfrm rot="16200000" flipV="1">
            <a:off x="1165659" y="2390796"/>
            <a:ext cx="1000082" cy="16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1A3D8B-8A97-CEDA-59CA-0B6FA99A6F28}"/>
              </a:ext>
            </a:extLst>
          </p:cNvPr>
          <p:cNvSpPr txBox="1"/>
          <p:nvPr/>
        </p:nvSpPr>
        <p:spPr>
          <a:xfrm>
            <a:off x="2763298" y="623453"/>
            <a:ext cx="144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Subscribes to Indicator Relevant Instrument Orderbooks </a:t>
            </a:r>
          </a:p>
          <a:p>
            <a:pPr algn="ctr"/>
            <a:r>
              <a:rPr lang="en-US" sz="1000" dirty="0"/>
              <a:t>(Index, Option or Future Instruments available)</a:t>
            </a:r>
            <a:endParaRPr lang="en-GB" sz="1000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F621C12-E559-F39E-EAA6-3ADE5091E5A4}"/>
              </a:ext>
            </a:extLst>
          </p:cNvPr>
          <p:cNvSpPr/>
          <p:nvPr/>
        </p:nvSpPr>
        <p:spPr>
          <a:xfrm>
            <a:off x="508660" y="2891643"/>
            <a:ext cx="2315689" cy="1235034"/>
          </a:xfrm>
          <a:prstGeom prst="flowChartMagneticDisk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Deribit Arb App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00B0728-D84A-A8D2-4BDD-5CC537CF6C8E}"/>
              </a:ext>
            </a:extLst>
          </p:cNvPr>
          <p:cNvCxnSpPr>
            <a:cxnSpLocks/>
            <a:stCxn id="11" idx="2"/>
            <a:endCxn id="23" idx="4"/>
          </p:cNvCxnSpPr>
          <p:nvPr/>
        </p:nvCxnSpPr>
        <p:spPr>
          <a:xfrm rot="5400000">
            <a:off x="3593771" y="1008907"/>
            <a:ext cx="1730831" cy="3269674"/>
          </a:xfrm>
          <a:prstGeom prst="bentConnector2">
            <a:avLst/>
          </a:prstGeom>
          <a:ln>
            <a:solidFill>
              <a:srgbClr val="00FFCC"/>
            </a:solidFill>
            <a:prstDash val="dashDot"/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B99D3DE-77DC-63FD-D158-6799E777772B}"/>
              </a:ext>
            </a:extLst>
          </p:cNvPr>
          <p:cNvSpPr txBox="1"/>
          <p:nvPr/>
        </p:nvSpPr>
        <p:spPr>
          <a:xfrm>
            <a:off x="4738694" y="2179084"/>
            <a:ext cx="1440000" cy="864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FFCC"/>
                </a:solidFill>
              </a:rPr>
              <a:t>Deribit WS Returns Stream of Relevant Instrument Orderbook Data</a:t>
            </a:r>
            <a:endParaRPr lang="en-GB" sz="1000" dirty="0">
              <a:solidFill>
                <a:srgbClr val="00FFCC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CDDEC1-48D0-A9FA-9B0C-C251ECC0482C}"/>
              </a:ext>
            </a:extLst>
          </p:cNvPr>
          <p:cNvCxnSpPr>
            <a:cxnSpLocks/>
            <a:stCxn id="23" idx="3"/>
            <a:endCxn id="76" idx="0"/>
          </p:cNvCxnSpPr>
          <p:nvPr/>
        </p:nvCxnSpPr>
        <p:spPr>
          <a:xfrm flipH="1">
            <a:off x="1664894" y="4126677"/>
            <a:ext cx="1611" cy="1113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7DB988E-881C-F51C-5F5D-06B6A66CE985}"/>
              </a:ext>
            </a:extLst>
          </p:cNvPr>
          <p:cNvSpPr txBox="1"/>
          <p:nvPr/>
        </p:nvSpPr>
        <p:spPr>
          <a:xfrm>
            <a:off x="3616019" y="3911335"/>
            <a:ext cx="1440000" cy="864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Observers are attached to relevant WS Stream Orderbooks (Subjects) </a:t>
            </a:r>
            <a:endParaRPr lang="en-GB" sz="1000" dirty="0"/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5CE3A350-FBCA-D4BF-4AE4-1AA30AD8CEE6}"/>
              </a:ext>
            </a:extLst>
          </p:cNvPr>
          <p:cNvSpPr/>
          <p:nvPr/>
        </p:nvSpPr>
        <p:spPr>
          <a:xfrm>
            <a:off x="4731026" y="3304312"/>
            <a:ext cx="939442" cy="409698"/>
          </a:xfrm>
          <a:prstGeom prst="flowChartAlternateProcess">
            <a:avLst/>
          </a:prstGeom>
          <a:solidFill>
            <a:schemeClr val="tx1">
              <a:lumMod val="95000"/>
              <a:alpha val="611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Observer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684A0AAC-2AA3-E87C-F3F0-B65A2996080C}"/>
              </a:ext>
            </a:extLst>
          </p:cNvPr>
          <p:cNvSpPr/>
          <p:nvPr/>
        </p:nvSpPr>
        <p:spPr>
          <a:xfrm>
            <a:off x="708992" y="1120495"/>
            <a:ext cx="1911804" cy="771066"/>
          </a:xfrm>
          <a:prstGeom prst="flowChartAlternateProcess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Instrument Subscription Manager</a:t>
            </a:r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C1A6039-1AEF-D562-6751-BE582E2BDC16}"/>
              </a:ext>
            </a:extLst>
          </p:cNvPr>
          <p:cNvCxnSpPr>
            <a:cxnSpLocks/>
            <a:stCxn id="55" idx="0"/>
            <a:endCxn id="12" idx="1"/>
          </p:cNvCxnSpPr>
          <p:nvPr/>
        </p:nvCxnSpPr>
        <p:spPr>
          <a:xfrm rot="5400000" flipH="1" flipV="1">
            <a:off x="3133660" y="-845311"/>
            <a:ext cx="497041" cy="34345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C1ADB89C-4726-76E2-8DDF-0C3B8A0B051B}"/>
              </a:ext>
            </a:extLst>
          </p:cNvPr>
          <p:cNvSpPr/>
          <p:nvPr/>
        </p:nvSpPr>
        <p:spPr>
          <a:xfrm>
            <a:off x="708992" y="5239992"/>
            <a:ext cx="1911804" cy="771066"/>
          </a:xfrm>
          <a:prstGeom prst="flowChartAlternateProcess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Observer Manager (Strategy Specific)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6A51DA-486A-9B21-CD2C-594515794997}"/>
              </a:ext>
            </a:extLst>
          </p:cNvPr>
          <p:cNvSpPr txBox="1"/>
          <p:nvPr/>
        </p:nvSpPr>
        <p:spPr>
          <a:xfrm>
            <a:off x="1664894" y="2027642"/>
            <a:ext cx="1440000" cy="864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Manager Subscribes &amp; unsubscribes based on Strategy Params e.g., Orderbook Liquidity</a:t>
            </a:r>
            <a:endParaRPr lang="en-GB" sz="1000" dirty="0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E05752D8-2FD5-2B1A-65F3-33CE6D7694A8}"/>
              </a:ext>
            </a:extLst>
          </p:cNvPr>
          <p:cNvCxnSpPr>
            <a:cxnSpLocks/>
            <a:stCxn id="55" idx="1"/>
            <a:endCxn id="76" idx="1"/>
          </p:cNvCxnSpPr>
          <p:nvPr/>
        </p:nvCxnSpPr>
        <p:spPr>
          <a:xfrm rot="10800000" flipV="1">
            <a:off x="708992" y="1506027"/>
            <a:ext cx="12700" cy="4119497"/>
          </a:xfrm>
          <a:prstGeom prst="bentConnector3">
            <a:avLst>
              <a:gd name="adj1" fmla="val 39974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4FC40A2-B907-FB57-0A98-3F8F6E4D1334}"/>
              </a:ext>
            </a:extLst>
          </p:cNvPr>
          <p:cNvSpPr txBox="1"/>
          <p:nvPr/>
        </p:nvSpPr>
        <p:spPr>
          <a:xfrm>
            <a:off x="338275" y="4290110"/>
            <a:ext cx="1440000" cy="864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Manager Detaches &amp; Attaches Observers based Upon Live Subscriptions </a:t>
            </a:r>
            <a:endParaRPr lang="en-GB" sz="1000" dirty="0"/>
          </a:p>
        </p:txBody>
      </p:sp>
      <p:sp>
        <p:nvSpPr>
          <p:cNvPr id="96" name="Flowchart: Alternate Process 95">
            <a:extLst>
              <a:ext uri="{FF2B5EF4-FFF2-40B4-BE49-F238E27FC236}">
                <a16:creationId xmlns:a16="http://schemas.microsoft.com/office/drawing/2014/main" id="{008DCC24-1D06-3EAF-2E8B-82CAAF7631E7}"/>
              </a:ext>
            </a:extLst>
          </p:cNvPr>
          <p:cNvSpPr/>
          <p:nvPr/>
        </p:nvSpPr>
        <p:spPr>
          <a:xfrm>
            <a:off x="4132466" y="4722110"/>
            <a:ext cx="1911804" cy="771066"/>
          </a:xfrm>
          <a:prstGeom prst="flowChartAlternateProcess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Indicator/Strategy Observer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087D127-45E2-394B-4E51-DFA26350823F}"/>
              </a:ext>
            </a:extLst>
          </p:cNvPr>
          <p:cNvSpPr txBox="1"/>
          <p:nvPr/>
        </p:nvSpPr>
        <p:spPr>
          <a:xfrm>
            <a:off x="5221111" y="3923590"/>
            <a:ext cx="1440000" cy="864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On Orderbook Update, the Observer notifies the indicator Observer</a:t>
            </a:r>
            <a:endParaRPr lang="en-GB" sz="10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19AF6E4-53EF-BC20-4E44-BC5B498D05A2}"/>
              </a:ext>
            </a:extLst>
          </p:cNvPr>
          <p:cNvCxnSpPr>
            <a:cxnSpLocks/>
            <a:stCxn id="76" idx="3"/>
            <a:endCxn id="96" idx="1"/>
          </p:cNvCxnSpPr>
          <p:nvPr/>
        </p:nvCxnSpPr>
        <p:spPr>
          <a:xfrm flipV="1">
            <a:off x="2620796" y="5107643"/>
            <a:ext cx="1511670" cy="517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CC8F25B-533F-58AD-5F77-25697A446BE5}"/>
              </a:ext>
            </a:extLst>
          </p:cNvPr>
          <p:cNvCxnSpPr>
            <a:cxnSpLocks/>
          </p:cNvCxnSpPr>
          <p:nvPr/>
        </p:nvCxnSpPr>
        <p:spPr>
          <a:xfrm flipV="1">
            <a:off x="4976068" y="3714010"/>
            <a:ext cx="0" cy="1008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B835B9C8-FBD6-9F15-22B6-3A56308F3FEC}"/>
              </a:ext>
            </a:extLst>
          </p:cNvPr>
          <p:cNvSpPr txBox="1"/>
          <p:nvPr/>
        </p:nvSpPr>
        <p:spPr>
          <a:xfrm>
            <a:off x="2359969" y="4867993"/>
            <a:ext cx="1440000" cy="864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Observer Manager Creates strategy Observers</a:t>
            </a:r>
            <a:endParaRPr lang="en-GB" sz="1000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E101EBD-9150-2B11-5037-28089E1042F9}"/>
              </a:ext>
            </a:extLst>
          </p:cNvPr>
          <p:cNvCxnSpPr>
            <a:cxnSpLocks/>
          </p:cNvCxnSpPr>
          <p:nvPr/>
        </p:nvCxnSpPr>
        <p:spPr>
          <a:xfrm flipV="1">
            <a:off x="5210267" y="5492498"/>
            <a:ext cx="0" cy="630708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Alternate Process 134">
            <a:extLst>
              <a:ext uri="{FF2B5EF4-FFF2-40B4-BE49-F238E27FC236}">
                <a16:creationId xmlns:a16="http://schemas.microsoft.com/office/drawing/2014/main" id="{306F37DD-EB17-8ADD-4C46-EA251F0B1427}"/>
              </a:ext>
            </a:extLst>
          </p:cNvPr>
          <p:cNvSpPr/>
          <p:nvPr/>
        </p:nvSpPr>
        <p:spPr>
          <a:xfrm>
            <a:off x="4143564" y="6169548"/>
            <a:ext cx="1911804" cy="627716"/>
          </a:xfrm>
          <a:prstGeom prst="flowChartAlternateProcess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Strategy/Indicator Specific Calculation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0B95B8E-D264-E2A5-1851-800FEE4A0282}"/>
              </a:ext>
            </a:extLst>
          </p:cNvPr>
          <p:cNvSpPr txBox="1"/>
          <p:nvPr/>
        </p:nvSpPr>
        <p:spPr>
          <a:xfrm>
            <a:off x="3616019" y="5569208"/>
            <a:ext cx="14400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Observer triggers recalculation of Indicator</a:t>
            </a:r>
            <a:endParaRPr lang="en-GB" sz="1000" dirty="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B5B4DA0-CB83-0E7B-12DE-C063FFDD71BE}"/>
              </a:ext>
            </a:extLst>
          </p:cNvPr>
          <p:cNvCxnSpPr>
            <a:cxnSpLocks/>
          </p:cNvCxnSpPr>
          <p:nvPr/>
        </p:nvCxnSpPr>
        <p:spPr>
          <a:xfrm>
            <a:off x="4870070" y="5492498"/>
            <a:ext cx="0" cy="664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BC80FE1-703B-F030-E906-257813EC2DFC}"/>
              </a:ext>
            </a:extLst>
          </p:cNvPr>
          <p:cNvCxnSpPr>
            <a:cxnSpLocks/>
          </p:cNvCxnSpPr>
          <p:nvPr/>
        </p:nvCxnSpPr>
        <p:spPr>
          <a:xfrm>
            <a:off x="5241969" y="3736600"/>
            <a:ext cx="0" cy="98551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83821BF4-622E-9DDA-936A-496A66D6A8C0}"/>
              </a:ext>
            </a:extLst>
          </p:cNvPr>
          <p:cNvSpPr txBox="1"/>
          <p:nvPr/>
        </p:nvSpPr>
        <p:spPr>
          <a:xfrm>
            <a:off x="5071563" y="5569208"/>
            <a:ext cx="14400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Indicator Value Updated in Relevant Store</a:t>
            </a:r>
            <a:endParaRPr lang="en-GB" sz="1000" dirty="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BDF1467-1C65-19A8-5EDB-C8DC7AA019C6}"/>
              </a:ext>
            </a:extLst>
          </p:cNvPr>
          <p:cNvCxnSpPr>
            <a:cxnSpLocks/>
            <a:stCxn id="96" idx="3"/>
            <a:endCxn id="15" idx="4"/>
          </p:cNvCxnSpPr>
          <p:nvPr/>
        </p:nvCxnSpPr>
        <p:spPr>
          <a:xfrm>
            <a:off x="6044270" y="5107643"/>
            <a:ext cx="2110298" cy="700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Flowchart: Alternate Process 184">
            <a:extLst>
              <a:ext uri="{FF2B5EF4-FFF2-40B4-BE49-F238E27FC236}">
                <a16:creationId xmlns:a16="http://schemas.microsoft.com/office/drawing/2014/main" id="{7FCD4136-A449-078D-EC45-5D6255D7928C}"/>
              </a:ext>
            </a:extLst>
          </p:cNvPr>
          <p:cNvSpPr/>
          <p:nvPr/>
        </p:nvSpPr>
        <p:spPr>
          <a:xfrm>
            <a:off x="9082572" y="2965534"/>
            <a:ext cx="1911804" cy="771066"/>
          </a:xfrm>
          <a:prstGeom prst="flowChartAlternateProcess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Deribit Execution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9AC719C-B6FE-697D-6F90-E296FF7022DC}"/>
              </a:ext>
            </a:extLst>
          </p:cNvPr>
          <p:cNvSpPr txBox="1"/>
          <p:nvPr/>
        </p:nvSpPr>
        <p:spPr>
          <a:xfrm>
            <a:off x="8317250" y="4072406"/>
            <a:ext cx="1440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If Model is Above Predefined Boundary, Deribit Arb App will trade</a:t>
            </a:r>
            <a:endParaRPr lang="en-GB" sz="1000" dirty="0"/>
          </a:p>
        </p:txBody>
      </p: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68EDFB06-92AD-AA46-6878-3C6E97B7B332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>
            <a:off x="7092535" y="623454"/>
            <a:ext cx="3766713" cy="2342080"/>
          </a:xfrm>
          <a:prstGeom prst="bentConnector3">
            <a:avLst>
              <a:gd name="adj1" fmla="val 9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2007A804-A080-E4DA-DA3E-64645925A58C}"/>
              </a:ext>
            </a:extLst>
          </p:cNvPr>
          <p:cNvSpPr txBox="1"/>
          <p:nvPr/>
        </p:nvSpPr>
        <p:spPr>
          <a:xfrm>
            <a:off x="7935911" y="67060"/>
            <a:ext cx="223801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Deribit Execution checks Inventory levels on Deribit via Service Deribit Account Summary </a:t>
            </a:r>
            <a:endParaRPr lang="en-GB" sz="100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9B55BDAE-565F-8E74-38D2-8AB2D805F9B7}"/>
              </a:ext>
            </a:extLst>
          </p:cNvPr>
          <p:cNvSpPr txBox="1"/>
          <p:nvPr/>
        </p:nvSpPr>
        <p:spPr>
          <a:xfrm>
            <a:off x="10727292" y="1418203"/>
            <a:ext cx="159109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Deribit Execution checks Orderbook depth via Snapshot</a:t>
            </a:r>
            <a:endParaRPr lang="en-GB" sz="1000" dirty="0"/>
          </a:p>
        </p:txBody>
      </p: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90F0E5D4-23D6-D44D-22C3-A837F43E0ECD}"/>
              </a:ext>
            </a:extLst>
          </p:cNvPr>
          <p:cNvCxnSpPr>
            <a:cxnSpLocks/>
          </p:cNvCxnSpPr>
          <p:nvPr/>
        </p:nvCxnSpPr>
        <p:spPr>
          <a:xfrm>
            <a:off x="7139252" y="710201"/>
            <a:ext cx="3633314" cy="2255332"/>
          </a:xfrm>
          <a:prstGeom prst="bentConnector3">
            <a:avLst>
              <a:gd name="adj1" fmla="val 99783"/>
            </a:avLst>
          </a:prstGeom>
          <a:ln>
            <a:solidFill>
              <a:srgbClr val="00FFCC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90F0B288-E8E1-4E4C-5B6C-2D4F6B993697}"/>
              </a:ext>
            </a:extLst>
          </p:cNvPr>
          <p:cNvCxnSpPr>
            <a:cxnSpLocks/>
          </p:cNvCxnSpPr>
          <p:nvPr/>
        </p:nvCxnSpPr>
        <p:spPr>
          <a:xfrm flipH="1" flipV="1">
            <a:off x="6791417" y="1133443"/>
            <a:ext cx="2288988" cy="2075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F7B9B74A-1D4F-7EA8-1EF0-EB68248BD2B2}"/>
              </a:ext>
            </a:extLst>
          </p:cNvPr>
          <p:cNvSpPr txBox="1"/>
          <p:nvPr/>
        </p:nvSpPr>
        <p:spPr>
          <a:xfrm>
            <a:off x="6648205" y="2259494"/>
            <a:ext cx="1602682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If all Pre-trade checks are passed the Trade is Executed Via WS</a:t>
            </a:r>
            <a:endParaRPr lang="en-GB" sz="1000" dirty="0"/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E3B81AF5-2C61-7209-3652-9C80C6C7F337}"/>
              </a:ext>
            </a:extLst>
          </p:cNvPr>
          <p:cNvCxnSpPr/>
          <p:nvPr/>
        </p:nvCxnSpPr>
        <p:spPr>
          <a:xfrm>
            <a:off x="7092534" y="871975"/>
            <a:ext cx="2385189" cy="2093558"/>
          </a:xfrm>
          <a:prstGeom prst="straightConnector1">
            <a:avLst/>
          </a:prstGeom>
          <a:ln>
            <a:solidFill>
              <a:srgbClr val="00FFCC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9A73F7B0-9F11-BB33-6BC2-2EE6164C6E67}"/>
              </a:ext>
            </a:extLst>
          </p:cNvPr>
          <p:cNvSpPr txBox="1"/>
          <p:nvPr/>
        </p:nvSpPr>
        <p:spPr>
          <a:xfrm>
            <a:off x="8154568" y="1531916"/>
            <a:ext cx="1602682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Trade Execution Confirmation Received From Deribit</a:t>
            </a:r>
            <a:endParaRPr lang="en-GB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43B34-6F24-D457-AB8F-29368D74E395}"/>
              </a:ext>
            </a:extLst>
          </p:cNvPr>
          <p:cNvSpPr txBox="1"/>
          <p:nvPr/>
        </p:nvSpPr>
        <p:spPr>
          <a:xfrm>
            <a:off x="1106149" y="1660728"/>
            <a:ext cx="1109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i="1" dirty="0">
                <a:solidFill>
                  <a:srgbClr val="4D7F39"/>
                </a:solidFill>
              </a:rPr>
              <a:t>Secondary Thread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2D857-4747-B4A9-96B2-BCF009264A37}"/>
              </a:ext>
            </a:extLst>
          </p:cNvPr>
          <p:cNvSpPr txBox="1"/>
          <p:nvPr/>
        </p:nvSpPr>
        <p:spPr>
          <a:xfrm>
            <a:off x="1123646" y="5780226"/>
            <a:ext cx="1109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i="1" dirty="0">
                <a:solidFill>
                  <a:srgbClr val="4D7F39"/>
                </a:solidFill>
              </a:rPr>
              <a:t>Secondary Thread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B7FF4-6DB8-9FFE-0989-3A5CE83C9561}"/>
              </a:ext>
            </a:extLst>
          </p:cNvPr>
          <p:cNvSpPr txBox="1"/>
          <p:nvPr/>
        </p:nvSpPr>
        <p:spPr>
          <a:xfrm>
            <a:off x="4560650" y="6595286"/>
            <a:ext cx="1109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i="1" dirty="0">
                <a:solidFill>
                  <a:srgbClr val="4D7F39"/>
                </a:solidFill>
              </a:rPr>
              <a:t>Secondary Thread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F25781-2936-BC75-D92E-257AC0A3D1DA}"/>
              </a:ext>
            </a:extLst>
          </p:cNvPr>
          <p:cNvSpPr txBox="1"/>
          <p:nvPr/>
        </p:nvSpPr>
        <p:spPr>
          <a:xfrm>
            <a:off x="4533459" y="5258538"/>
            <a:ext cx="1109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i="1" dirty="0">
                <a:solidFill>
                  <a:srgbClr val="4D7F39"/>
                </a:solidFill>
              </a:rPr>
              <a:t>Secondary Thread</a:t>
            </a:r>
          </a:p>
        </p:txBody>
      </p:sp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1AEB1FEF-A1CB-B3B3-7F16-A41A808BF513}"/>
              </a:ext>
            </a:extLst>
          </p:cNvPr>
          <p:cNvSpPr/>
          <p:nvPr/>
        </p:nvSpPr>
        <p:spPr>
          <a:xfrm>
            <a:off x="8154568" y="5287819"/>
            <a:ext cx="2339439" cy="1040154"/>
          </a:xfrm>
          <a:prstGeom prst="bevel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Volatility Trading 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B3B9D9-F773-03DB-BB97-9CC4175A0542}"/>
              </a:ext>
            </a:extLst>
          </p:cNvPr>
          <p:cNvCxnSpPr>
            <a:cxnSpLocks/>
            <a:stCxn id="15" idx="6"/>
            <a:endCxn id="185" idx="2"/>
          </p:cNvCxnSpPr>
          <p:nvPr/>
        </p:nvCxnSpPr>
        <p:spPr>
          <a:xfrm flipV="1">
            <a:off x="9324288" y="3736600"/>
            <a:ext cx="714186" cy="1551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0486B0-6B49-9985-A561-92E72E3B745E}"/>
              </a:ext>
            </a:extLst>
          </p:cNvPr>
          <p:cNvSpPr txBox="1"/>
          <p:nvPr/>
        </p:nvSpPr>
        <p:spPr>
          <a:xfrm>
            <a:off x="6506253" y="4798295"/>
            <a:ext cx="14400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Aysncio Queue used for Threadsafe Cross Thread Communication</a:t>
            </a:r>
            <a:endParaRPr lang="en-GB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4665A8-D206-EA09-1A9F-7CEDA3D0E2FC}"/>
              </a:ext>
            </a:extLst>
          </p:cNvPr>
          <p:cNvSpPr txBox="1"/>
          <p:nvPr/>
        </p:nvSpPr>
        <p:spPr>
          <a:xfrm>
            <a:off x="8784956" y="5994281"/>
            <a:ext cx="1109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i="1" dirty="0">
                <a:solidFill>
                  <a:schemeClr val="tx1">
                    <a:lumMod val="95000"/>
                  </a:schemeClr>
                </a:solidFill>
              </a:rPr>
              <a:t>Primary Thread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B13961-CED9-33F2-6676-7ECDEFB7065A}"/>
              </a:ext>
            </a:extLst>
          </p:cNvPr>
          <p:cNvSpPr txBox="1"/>
          <p:nvPr/>
        </p:nvSpPr>
        <p:spPr>
          <a:xfrm>
            <a:off x="9477723" y="3423064"/>
            <a:ext cx="1109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Primary Thread</a:t>
            </a:r>
          </a:p>
        </p:txBody>
      </p:sp>
    </p:spTree>
    <p:extLst>
      <p:ext uri="{BB962C8B-B14F-4D97-AF65-F5344CB8AC3E}">
        <p14:creationId xmlns:p14="http://schemas.microsoft.com/office/powerpoint/2010/main" val="154475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174</TotalTime>
  <Words>185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Manraj Chandok</dc:creator>
  <cp:lastModifiedBy>Manraj Chandok</cp:lastModifiedBy>
  <cp:revision>1</cp:revision>
  <dcterms:created xsi:type="dcterms:W3CDTF">2023-05-30T08:34:17Z</dcterms:created>
  <dcterms:modified xsi:type="dcterms:W3CDTF">2023-07-17T16:37:04Z</dcterms:modified>
</cp:coreProperties>
</file>