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53DE-9D79-4C91-9433-273EF1DCD22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364A-421F-4DA5-B521-A47D6837382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53DE-9D79-4C91-9433-273EF1DCD22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364A-421F-4DA5-B521-A47D6837382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53DE-9D79-4C91-9433-273EF1DCD22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364A-421F-4DA5-B521-A47D6837382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53DE-9D79-4C91-9433-273EF1DCD22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364A-421F-4DA5-B521-A47D6837382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53DE-9D79-4C91-9433-273EF1DCD22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364A-421F-4DA5-B521-A47D6837382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53DE-9D79-4C91-9433-273EF1DCD22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364A-421F-4DA5-B521-A47D6837382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53DE-9D79-4C91-9433-273EF1DCD225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364A-421F-4DA5-B521-A47D6837382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53DE-9D79-4C91-9433-273EF1DCD22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364A-421F-4DA5-B521-A47D6837382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53DE-9D79-4C91-9433-273EF1DCD225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364A-421F-4DA5-B521-A47D6837382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53DE-9D79-4C91-9433-273EF1DCD22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364A-421F-4DA5-B521-A47D6837382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53DE-9D79-4C91-9433-273EF1DCD22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364A-421F-4DA5-B521-A47D6837382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E53DE-9D79-4C91-9433-273EF1DCD22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4364A-421F-4DA5-B521-A47D68373821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Introduction:</a:t>
            </a:r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 smtClean="0"/>
              <a:t>RSY hotel is cost-effectiveness as with economy price and many free facilities for our guests.</a:t>
            </a:r>
            <a:endParaRPr lang="en-US" altLang="zh-TW" sz="3200" dirty="0" smtClean="0"/>
          </a:p>
          <a:p>
            <a:endParaRPr lang="en-US" altLang="zh-TW" dirty="0" smtClean="0"/>
          </a:p>
          <a:p>
            <a:r>
              <a:rPr lang="en-US" altLang="zh-TW" sz="3200" dirty="0" smtClean="0"/>
              <a:t>RSY hotel’s name is made by our English name’s initial.</a:t>
            </a:r>
            <a:endParaRPr lang="en-US" altLang="zh-TW" sz="3200" dirty="0" smtClean="0"/>
          </a:p>
          <a:p>
            <a:endParaRPr lang="en-US" altLang="zh-TW" dirty="0"/>
          </a:p>
          <a:p>
            <a:r>
              <a:rPr lang="en-US" altLang="zh-TW" sz="3200" dirty="0" smtClean="0"/>
              <a:t>Logo is designed by Yvonne’s friend.</a:t>
            </a:r>
            <a:endParaRPr lang="en-US" altLang="zh-TW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58263"/>
            <a:ext cx="9144000" cy="940776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Home Page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  </a:t>
            </a:r>
            <a:endParaRPr lang="en-US" altLang="zh-TW"/>
          </a:p>
        </p:txBody>
      </p:sp>
      <p:sp>
        <p:nvSpPr>
          <p:cNvPr id="4" name="矩形 3"/>
          <p:cNvSpPr/>
          <p:nvPr/>
        </p:nvSpPr>
        <p:spPr>
          <a:xfrm>
            <a:off x="2584938" y="140678"/>
            <a:ext cx="5934808" cy="984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/>
              <a:t>Home Page</a:t>
            </a:r>
            <a:endParaRPr lang="zh-TW" altLang="en-US" sz="4400" dirty="0"/>
          </a:p>
        </p:txBody>
      </p:sp>
      <p:cxnSp>
        <p:nvCxnSpPr>
          <p:cNvPr id="7" name="肘形接點 6"/>
          <p:cNvCxnSpPr>
            <a:stCxn id="4" idx="3"/>
          </p:cNvCxnSpPr>
          <p:nvPr/>
        </p:nvCxnSpPr>
        <p:spPr>
          <a:xfrm flipV="1">
            <a:off x="8519746" y="633046"/>
            <a:ext cx="1732085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/>
          <p:cNvCxnSpPr/>
          <p:nvPr/>
        </p:nvCxnSpPr>
        <p:spPr>
          <a:xfrm rot="10800000" flipV="1">
            <a:off x="10243039" y="633046"/>
            <a:ext cx="8793" cy="87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10251831" y="633046"/>
            <a:ext cx="0" cy="82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9631973" y="1449326"/>
            <a:ext cx="1239716" cy="5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Register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stCxn id="14" idx="2"/>
          </p:cNvCxnSpPr>
          <p:nvPr/>
        </p:nvCxnSpPr>
        <p:spPr>
          <a:xfrm>
            <a:off x="10251831" y="1976865"/>
            <a:ext cx="0" cy="57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631973" y="2540977"/>
            <a:ext cx="1239716" cy="545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Login</a:t>
            </a:r>
            <a:endParaRPr lang="zh-TW" altLang="en-US" dirty="0"/>
          </a:p>
        </p:txBody>
      </p:sp>
      <p:cxnSp>
        <p:nvCxnSpPr>
          <p:cNvPr id="19" name="直線單箭頭接點 18"/>
          <p:cNvCxnSpPr>
            <a:stCxn id="17" idx="2"/>
          </p:cNvCxnSpPr>
          <p:nvPr/>
        </p:nvCxnSpPr>
        <p:spPr>
          <a:xfrm>
            <a:off x="10251831" y="3086100"/>
            <a:ext cx="0" cy="51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4" idx="2"/>
          </p:cNvCxnSpPr>
          <p:nvPr/>
        </p:nvCxnSpPr>
        <p:spPr>
          <a:xfrm flipH="1">
            <a:off x="5547946" y="1125416"/>
            <a:ext cx="4396" cy="47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571999" y="1554743"/>
            <a:ext cx="1951893" cy="5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Book Now</a:t>
            </a:r>
            <a:endParaRPr lang="zh-TW" altLang="en-US" sz="2400" dirty="0"/>
          </a:p>
        </p:txBody>
      </p:sp>
      <p:cxnSp>
        <p:nvCxnSpPr>
          <p:cNvPr id="25" name="直線單箭頭接點 24"/>
          <p:cNvCxnSpPr>
            <a:stCxn id="23" idx="2"/>
          </p:cNvCxnSpPr>
          <p:nvPr/>
        </p:nvCxnSpPr>
        <p:spPr>
          <a:xfrm>
            <a:off x="5547946" y="2085273"/>
            <a:ext cx="0" cy="438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598375" y="2482423"/>
            <a:ext cx="1951893" cy="5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Select Room Type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624751" y="3398504"/>
            <a:ext cx="1951893" cy="5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No. of Rooms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624751" y="4320106"/>
            <a:ext cx="1951893" cy="5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Check In Date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635737" y="5300817"/>
            <a:ext cx="1951893" cy="5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Check Out Date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635737" y="6238234"/>
            <a:ext cx="1951893" cy="5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Payment</a:t>
            </a:r>
            <a:endParaRPr lang="zh-TW" altLang="en-US" dirty="0"/>
          </a:p>
        </p:txBody>
      </p:sp>
      <p:cxnSp>
        <p:nvCxnSpPr>
          <p:cNvPr id="34" name="直線單箭頭接點 33"/>
          <p:cNvCxnSpPr>
            <a:stCxn id="26" idx="2"/>
            <a:endCxn id="27" idx="0"/>
          </p:cNvCxnSpPr>
          <p:nvPr/>
        </p:nvCxnSpPr>
        <p:spPr>
          <a:xfrm>
            <a:off x="5574322" y="3018754"/>
            <a:ext cx="26376" cy="379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7" idx="2"/>
            <a:endCxn id="28" idx="0"/>
          </p:cNvCxnSpPr>
          <p:nvPr/>
        </p:nvCxnSpPr>
        <p:spPr>
          <a:xfrm>
            <a:off x="5600698" y="3934835"/>
            <a:ext cx="0" cy="385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28" idx="2"/>
            <a:endCxn id="29" idx="0"/>
          </p:cNvCxnSpPr>
          <p:nvPr/>
        </p:nvCxnSpPr>
        <p:spPr>
          <a:xfrm>
            <a:off x="5600698" y="4856437"/>
            <a:ext cx="10986" cy="44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29" idx="2"/>
            <a:endCxn id="30" idx="0"/>
          </p:cNvCxnSpPr>
          <p:nvPr/>
        </p:nvCxnSpPr>
        <p:spPr>
          <a:xfrm>
            <a:off x="5611684" y="5837148"/>
            <a:ext cx="0" cy="40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4" idx="1"/>
          </p:cNvCxnSpPr>
          <p:nvPr/>
        </p:nvCxnSpPr>
        <p:spPr>
          <a:xfrm flipH="1">
            <a:off x="905608" y="633047"/>
            <a:ext cx="1679330" cy="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949569" y="633046"/>
            <a:ext cx="17585" cy="72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74747" y="1354016"/>
            <a:ext cx="1584814" cy="545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About Us</a:t>
            </a:r>
            <a:endParaRPr lang="zh-TW" altLang="en-US" dirty="0"/>
          </a:p>
        </p:txBody>
      </p:sp>
      <p:sp>
        <p:nvSpPr>
          <p:cNvPr id="5" name="矩形 16"/>
          <p:cNvSpPr/>
          <p:nvPr/>
        </p:nvSpPr>
        <p:spPr>
          <a:xfrm>
            <a:off x="9682773" y="3602062"/>
            <a:ext cx="1239716" cy="545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/>
              <a:t>Dashboard</a:t>
            </a:r>
            <a:endParaRPr lang="en-US" altLang="zh-TW" dirty="0"/>
          </a:p>
        </p:txBody>
      </p:sp>
      <p:sp>
        <p:nvSpPr>
          <p:cNvPr id="6" name="矩形 16"/>
          <p:cNvSpPr/>
          <p:nvPr/>
        </p:nvSpPr>
        <p:spPr>
          <a:xfrm>
            <a:off x="9683408" y="4616157"/>
            <a:ext cx="1239716" cy="545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dirty="0"/>
              <a:t>logout</a:t>
            </a:r>
            <a:endParaRPr lang="en-US" altLang="zh-TW" dirty="0"/>
          </a:p>
        </p:txBody>
      </p:sp>
      <p:cxnSp>
        <p:nvCxnSpPr>
          <p:cNvPr id="8" name="直線單箭頭接點 18"/>
          <p:cNvCxnSpPr/>
          <p:nvPr/>
        </p:nvCxnSpPr>
        <p:spPr>
          <a:xfrm>
            <a:off x="10301996" y="4100195"/>
            <a:ext cx="0" cy="51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2692" y="338748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Summary: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32692" y="752963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altLang="zh-TW" sz="11200" dirty="0"/>
          </a:p>
          <a:p>
            <a:endParaRPr lang="en-US" altLang="zh-TW" sz="5900" dirty="0"/>
          </a:p>
          <a:p>
            <a:r>
              <a:rPr lang="en-US" altLang="zh-TW" sz="11200" dirty="0"/>
              <a:t>We spent much time on SQL and </a:t>
            </a:r>
            <a:endParaRPr lang="en-US" altLang="zh-TW" sz="11200" dirty="0"/>
          </a:p>
          <a:p>
            <a:pPr marL="0" indent="0">
              <a:buNone/>
            </a:pPr>
            <a:r>
              <a:rPr lang="en-US" altLang="zh-TW" sz="11200" dirty="0"/>
              <a:t>   Database. Fortunately, it works well</a:t>
            </a:r>
            <a:endParaRPr lang="en-US" altLang="zh-TW" sz="11200" dirty="0"/>
          </a:p>
          <a:p>
            <a:pPr marL="0" indent="0">
              <a:buNone/>
            </a:pPr>
            <a:r>
              <a:rPr lang="en-US" altLang="zh-TW" sz="11200" dirty="0"/>
              <a:t>   then.</a:t>
            </a:r>
            <a:endParaRPr lang="en-US" altLang="zh-TW" sz="11200" dirty="0"/>
          </a:p>
          <a:p>
            <a:endParaRPr lang="en-US" altLang="zh-TW" sz="5900" dirty="0"/>
          </a:p>
          <a:p>
            <a:r>
              <a:rPr lang="en-US" altLang="zh-TW" sz="11200" dirty="0"/>
              <a:t>Simon is so nice that invited us to do</a:t>
            </a:r>
            <a:endParaRPr lang="en-US" altLang="zh-TW" sz="11200" dirty="0"/>
          </a:p>
          <a:p>
            <a:pPr marL="0" indent="0">
              <a:buNone/>
            </a:pPr>
            <a:r>
              <a:rPr lang="en-US" altLang="zh-TW" sz="11200" dirty="0"/>
              <a:t>   our project at his home for many</a:t>
            </a:r>
            <a:endParaRPr lang="en-US" altLang="zh-TW" sz="11200" dirty="0"/>
          </a:p>
          <a:p>
            <a:pPr marL="0" indent="0">
              <a:buNone/>
            </a:pPr>
            <a:r>
              <a:rPr lang="en-US" altLang="zh-TW" sz="11200" dirty="0"/>
              <a:t>   weekend.</a:t>
            </a:r>
            <a:endParaRPr lang="en-US" altLang="zh-TW" sz="11200" dirty="0"/>
          </a:p>
          <a:p>
            <a:endParaRPr lang="en-US" altLang="zh-TW" sz="5900" dirty="0"/>
          </a:p>
          <a:p>
            <a:r>
              <a:rPr lang="en-US" altLang="zh-TW" sz="11200" dirty="0"/>
              <a:t>Moreover, he served us delicious coffee by his coffee machine.</a:t>
            </a:r>
            <a:endParaRPr lang="en-US" altLang="zh-TW" sz="11200" dirty="0"/>
          </a:p>
          <a:p>
            <a:endParaRPr lang="en-US" altLang="zh-TW" sz="5900" dirty="0"/>
          </a:p>
          <a:p>
            <a:r>
              <a:rPr lang="en-US" altLang="zh-TW" sz="11200" dirty="0"/>
              <a:t>We will celebrate by dining if we pass</a:t>
            </a:r>
            <a:endParaRPr lang="en-US" altLang="zh-TW" sz="11200" dirty="0"/>
          </a:p>
          <a:p>
            <a:pPr marL="0" indent="0">
              <a:buNone/>
            </a:pPr>
            <a:r>
              <a:rPr lang="en-US" altLang="zh-TW" sz="11200" dirty="0"/>
              <a:t>   and get our certificate.</a:t>
            </a:r>
            <a:endParaRPr lang="zh-TW" altLang="en-US" sz="11200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WPS Slides</Application>
  <PresentationFormat>寬螢幕</PresentationFormat>
  <Paragraphs>53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PMingLiU</vt:lpstr>
      <vt:lpstr>Office 佈景主題</vt:lpstr>
      <vt:lpstr>Introduction:</vt:lpstr>
      <vt:lpstr>Home Page</vt:lpstr>
      <vt:lpstr>Summary: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Page</dc:title>
  <dc:creator>Microsoft 帳戶</dc:creator>
  <cp:lastModifiedBy>User</cp:lastModifiedBy>
  <cp:revision>9</cp:revision>
  <dcterms:created xsi:type="dcterms:W3CDTF">2025-04-23T00:38:00Z</dcterms:created>
  <dcterms:modified xsi:type="dcterms:W3CDTF">2025-04-23T01:57:34Z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B9F303025AD349EF8A347F5EB22832DD_12</vt:lpwstr>
  </property>
  <property fmtid="{D5CDD505-2E9C-101B-9397-08002B2CF9AE}" pid="3" name="KSOProductBuildVer">
    <vt:lpwstr>1033-12.2.0.20795</vt:lpwstr>
  </property>
</Properties>
</file>