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2" roundtripDataSignature="AMtx7mjS3txHTDBP8fquziZkVSXLh0RS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14"/>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4"/>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6"/>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6"/>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17"/>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7"/>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7"/>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1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3"/>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1"/>
          <p:cNvGrpSpPr/>
          <p:nvPr/>
        </p:nvGrpSpPr>
        <p:grpSpPr>
          <a:xfrm>
            <a:off x="876299" y="990600"/>
            <a:ext cx="1743075" cy="1333500"/>
            <a:chOff x="742950" y="1104900"/>
            <a:chExt cx="1743075" cy="1333500"/>
          </a:xfrm>
        </p:grpSpPr>
        <p:sp>
          <p:nvSpPr>
            <p:cNvPr id="59" name="Google Shape;5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1" name="Google Shape;6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1"/>
          <p:cNvSpPr txBox="1"/>
          <p:nvPr>
            <p:ph type="ctrTitle"/>
          </p:nvPr>
        </p:nvSpPr>
        <p:spPr>
          <a:xfrm>
            <a:off x="-404825" y="410685"/>
            <a:ext cx="9982200" cy="14886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4" name="Google Shape;6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6" name="Google Shape;66;p1"/>
          <p:cNvSpPr txBox="1"/>
          <p:nvPr/>
        </p:nvSpPr>
        <p:spPr>
          <a:xfrm>
            <a:off x="676267" y="2816513"/>
            <a:ext cx="8610600" cy="228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a:t>
            </a:r>
            <a:r>
              <a:rPr lang="en-US" sz="2400">
                <a:solidFill>
                  <a:schemeClr val="dk1"/>
                </a:solidFill>
                <a:latin typeface="Calibri"/>
                <a:ea typeface="Calibri"/>
                <a:cs typeface="Calibri"/>
                <a:sym typeface="Calibri"/>
              </a:rPr>
              <a:t> CHANDRA G.C</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NO:122204441</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Nanmudhalvan ID:168ADA5714E17879E0D4B8F2F7D19B47</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DEPARTMENT:B.com Corporate secretaryship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a:t>
            </a:r>
            <a:r>
              <a:rPr lang="en-US" sz="2400">
                <a:solidFill>
                  <a:schemeClr val="dk1"/>
                </a:solidFill>
                <a:latin typeface="Calibri"/>
                <a:ea typeface="Calibri"/>
                <a:cs typeface="Calibri"/>
                <a:sym typeface="Calibri"/>
              </a:rPr>
              <a:t> Avichi college of Arts and science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0" name="Google Shape;190;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1" name="Google Shape;191;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2" name="Google Shape;192;p10"/>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93" name="Google Shape;193;p10"/>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 name="Google Shape;194;p10"/>
          <p:cNvSpPr txBox="1"/>
          <p:nvPr/>
        </p:nvSpPr>
        <p:spPr>
          <a:xfrm>
            <a:off x="1666875" y="1874400"/>
            <a:ext cx="74247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t>The modeling approach involves setting up performance metrics as key variables in Excel, such as productivity, attendance, and project completion. Weighted formulas calculate overall performance scores. Data visualization tools like pivot tables and charts offer trends and comparisons. Customizable dashboards allow for real-time insights and easy performance tracking.</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 name="Google Shape;200;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2" name="Google Shape;202;p11"/>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3" name="Google Shape;203;p11"/>
          <p:cNvSpPr txBox="1"/>
          <p:nvPr>
            <p:ph type="title"/>
          </p:nvPr>
        </p:nvSpPr>
        <p:spPr>
          <a:xfrm>
            <a:off x="755322" y="385449"/>
            <a:ext cx="3438000" cy="7542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204" name="Google Shape;204;p11"/>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05" name="Google Shape;205;p11"/>
          <p:cNvSpPr txBox="1"/>
          <p:nvPr/>
        </p:nvSpPr>
        <p:spPr>
          <a:xfrm>
            <a:off x="1391648" y="2248963"/>
            <a:ext cx="76092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t>The results include comprehensive performance reports and visualizations that highlight individual and team metrics. Users can easily identify high and low performers, track performance trends over time, and generate actionable insights. This enables more informed decisions on promotions, training, and development, ultimately enhancing overall organizational effectiveness.</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2"/>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1" name="Google Shape;211;p12"/>
          <p:cNvSpPr txBox="1"/>
          <p:nvPr/>
        </p:nvSpPr>
        <p:spPr>
          <a:xfrm>
            <a:off x="1681001" y="1681025"/>
            <a:ext cx="7359600" cy="347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t>In conclusion, the Excel-based performance analysis tool effectively streamlines employee evaluations by providing accurate, real-time insights. It enhances decision-making through clear visualizations and automated metrics, improving performance tracking and management efficiency. This solution supports data-driven decisions, fostering a more productive and well-managed workforce.</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2" name="Google Shape;72;p2"/>
          <p:cNvGrpSpPr/>
          <p:nvPr/>
        </p:nvGrpSpPr>
        <p:grpSpPr>
          <a:xfrm>
            <a:off x="7448612" y="0"/>
            <a:ext cx="4743796" cy="6858466"/>
            <a:chOff x="7448612" y="0"/>
            <a:chExt cx="4743796" cy="6858466"/>
          </a:xfrm>
        </p:grpSpPr>
        <p:sp>
          <p:nvSpPr>
            <p:cNvPr id="73" name="Google Shape;73;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2" name="Google Shape;82;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2"/>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1" name="Google Shape;91;p2"/>
          <p:cNvSpPr txBox="1"/>
          <p:nvPr/>
        </p:nvSpPr>
        <p:spPr>
          <a:xfrm>
            <a:off x="1217522" y="2123271"/>
            <a:ext cx="8593228"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3"/>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7" name="Google Shape;97;p3"/>
          <p:cNvGrpSpPr/>
          <p:nvPr/>
        </p:nvGrpSpPr>
        <p:grpSpPr>
          <a:xfrm>
            <a:off x="7448612" y="0"/>
            <a:ext cx="4743796" cy="6858466"/>
            <a:chOff x="7448612" y="0"/>
            <a:chExt cx="4743796" cy="6858466"/>
          </a:xfrm>
        </p:grpSpPr>
        <p:sp>
          <p:nvSpPr>
            <p:cNvPr id="98" name="Google Shape;98;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7" name="Google Shape;107;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1" name="Google Shape;111;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3"/>
          <p:cNvGrpSpPr/>
          <p:nvPr/>
        </p:nvGrpSpPr>
        <p:grpSpPr>
          <a:xfrm>
            <a:off x="47625" y="3819523"/>
            <a:ext cx="4124325" cy="3009898"/>
            <a:chOff x="47625" y="3819523"/>
            <a:chExt cx="4124325" cy="3009898"/>
          </a:xfrm>
        </p:grpSpPr>
        <p:pic>
          <p:nvPicPr>
            <p:cNvPr id="113" name="Google Shape;113;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6" name="Google Shape;116;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7" name="Google Shape;117;p3"/>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4"/>
          <p:cNvGrpSpPr/>
          <p:nvPr/>
        </p:nvGrpSpPr>
        <p:grpSpPr>
          <a:xfrm>
            <a:off x="7991475" y="2933700"/>
            <a:ext cx="2762250" cy="3257550"/>
            <a:chOff x="7991475" y="2933700"/>
            <a:chExt cx="2762250" cy="3257550"/>
          </a:xfrm>
        </p:grpSpPr>
        <p:sp>
          <p:nvSpPr>
            <p:cNvPr id="123" name="Google Shape;123;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5" name="Google Shape;125;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6" name="Google Shape;126;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4"/>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8" name="Google Shape;128;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9" name="Google Shape;129;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30" name="Google Shape;130;p4"/>
          <p:cNvSpPr txBox="1"/>
          <p:nvPr/>
        </p:nvSpPr>
        <p:spPr>
          <a:xfrm>
            <a:off x="834075" y="2094163"/>
            <a:ext cx="5637000" cy="35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t>The current manual approach is time-consuming and prone to errors, leading to inconsistent performance reviews and missed opportunities for employee growth. There is a need for a reliable, data-driven method to:</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Monitor key performance indicators (KPIs) such as productivity, attendance, and project completion.</a:t>
            </a:r>
            <a:endParaRPr sz="1800"/>
          </a:p>
          <a:p>
            <a:pPr indent="0" lvl="0" marL="0" rtl="0" algn="l">
              <a:spcBef>
                <a:spcPts val="0"/>
              </a:spcBef>
              <a:spcAft>
                <a:spcPts val="0"/>
              </a:spcAft>
              <a:buNone/>
            </a:pPr>
            <a:r>
              <a:rPr lang="en-US" sz="1800"/>
              <a:t>Analyze employee performance trends over time.</a:t>
            </a:r>
            <a:endParaRPr sz="1800"/>
          </a:p>
          <a:p>
            <a:pPr indent="0" lvl="0" marL="0" rtl="0" algn="l">
              <a:spcBef>
                <a:spcPts val="0"/>
              </a:spcBef>
              <a:spcAft>
                <a:spcPts val="0"/>
              </a:spcAft>
              <a:buNone/>
            </a:pPr>
            <a:r>
              <a:rPr lang="en-US" sz="1800"/>
              <a:t>Identify training needs and areas for improvement.</a:t>
            </a:r>
            <a:endParaRPr sz="1800"/>
          </a:p>
          <a:p>
            <a:pPr indent="0" lvl="0" marL="0" rtl="0" algn="l">
              <a:spcBef>
                <a:spcPts val="0"/>
              </a:spcBef>
              <a:spcAft>
                <a:spcPts val="0"/>
              </a:spcAft>
              <a:buNone/>
            </a:pPr>
            <a:r>
              <a:rPr lang="en-US" sz="1800"/>
              <a:t>Make informed decisions regarding promotions, bonuses, or termination.</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5"/>
          <p:cNvGrpSpPr/>
          <p:nvPr/>
        </p:nvGrpSpPr>
        <p:grpSpPr>
          <a:xfrm>
            <a:off x="8658225" y="2647950"/>
            <a:ext cx="3533775" cy="3810000"/>
            <a:chOff x="8658225" y="2647950"/>
            <a:chExt cx="3533775" cy="3810000"/>
          </a:xfrm>
        </p:grpSpPr>
        <p:sp>
          <p:nvSpPr>
            <p:cNvPr id="136" name="Google Shape;136;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8" name="Google Shape;138;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9" name="Google Shape;139;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5"/>
          <p:cNvSpPr txBox="1"/>
          <p:nvPr>
            <p:ph type="title"/>
          </p:nvPr>
        </p:nvSpPr>
        <p:spPr>
          <a:xfrm>
            <a:off x="739775" y="829627"/>
            <a:ext cx="526351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41" name="Google Shape;141;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2" name="Google Shape;142;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3" name="Google Shape;143;p5"/>
          <p:cNvSpPr txBox="1"/>
          <p:nvPr/>
        </p:nvSpPr>
        <p:spPr>
          <a:xfrm>
            <a:off x="990600" y="2133600"/>
            <a:ext cx="5263500" cy="3161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1800"/>
              <a:t>This project aims to design and implement an Excel-based system for analyzing employee performance at Company. The tool will help HR and management track key performance indicators (KPIs) such as productivity, attendance, and project completion. By organizing and visualizing data, the system will streamline performance reviews, identify top and underperforming employees, and support informed decision-making regarding promotions, rewards, and professional development.</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6"/>
          <p:cNvSpPr txBox="1"/>
          <p:nvPr>
            <p:ph type="title"/>
          </p:nvPr>
        </p:nvSpPr>
        <p:spPr>
          <a:xfrm>
            <a:off x="699452" y="891793"/>
            <a:ext cx="5014595" cy="51815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52" name="Google Shape;152;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3" name="Google Shape;153;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54" name="Google Shape;154;p6"/>
          <p:cNvSpPr txBox="1"/>
          <p:nvPr/>
        </p:nvSpPr>
        <p:spPr>
          <a:xfrm>
            <a:off x="1217275" y="2172600"/>
            <a:ext cx="6139800" cy="347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t>The end users of this Excel-based Employee Performance Analysis tool are HR managers, department heads, and company leadership at Company. These users will leverage the tool to track employee performance, make informed decisions on promotions and rewards, and identify areas for employee growth and development.</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7"/>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60" name="Google Shape;160;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 name="Google Shape;161;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7"/>
          <p:cNvSpPr txBox="1"/>
          <p:nvPr>
            <p:ph type="title"/>
          </p:nvPr>
        </p:nvSpPr>
        <p:spPr>
          <a:xfrm>
            <a:off x="558165" y="857885"/>
            <a:ext cx="9763125" cy="5753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OUR SOLUTION AND ITS VALUE PROPOSITION</a:t>
            </a:r>
            <a:endParaRPr/>
          </a:p>
        </p:txBody>
      </p:sp>
      <p:pic>
        <p:nvPicPr>
          <p:cNvPr id="164" name="Google Shape;164;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5" name="Google Shape;165;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6" name="Google Shape;166;p7"/>
          <p:cNvSpPr txBox="1"/>
          <p:nvPr/>
        </p:nvSpPr>
        <p:spPr>
          <a:xfrm>
            <a:off x="4110148" y="2281475"/>
            <a:ext cx="5243400" cy="269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t>Our solution is an Excel-based performance analysis tool that streamlines employee evaluations by automating data collection, scoring, and visualization. Its value lies in providing HR and management with clear, actionable insights, enabling informed decisions on promotions, rewards, and development, while saving time and improving accuracy in performance reviews.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8"/>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endParaRPr/>
          </a:p>
        </p:txBody>
      </p:sp>
      <p:sp>
        <p:nvSpPr>
          <p:cNvPr id="172" name="Google Shape;172;p8"/>
          <p:cNvSpPr txBox="1"/>
          <p:nvPr/>
        </p:nvSpPr>
        <p:spPr>
          <a:xfrm>
            <a:off x="2124349" y="2013525"/>
            <a:ext cx="6613200" cy="347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t>The dataset includes employee details such as name, department, role, and hire date. Key performance metrics tracked include productivity scores, attendance records, project completion rates, and peer reviews. Additional fields may include training hours, customer feedback, and manager evaluations, all structured for efficient analysis within the Excel tool.</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8" name="Google Shape;178;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 name="Google Shape;179;p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1" name="Google Shape;181;p9"/>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82" name="Google Shape;182;p9"/>
          <p:cNvSpPr txBox="1"/>
          <p:nvPr>
            <p:ph type="title"/>
          </p:nvPr>
        </p:nvSpPr>
        <p:spPr>
          <a:xfrm>
            <a:off x="739775" y="654938"/>
            <a:ext cx="848042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OUR SOLUTION</a:t>
            </a:r>
            <a:endParaRPr sz="4250"/>
          </a:p>
        </p:txBody>
      </p:sp>
      <p:sp>
        <p:nvSpPr>
          <p:cNvPr id="183" name="Google Shape;183;p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4" name="Google Shape;184;p9"/>
          <p:cNvSpPr txBox="1"/>
          <p:nvPr/>
        </p:nvSpPr>
        <p:spPr>
          <a:xfrm>
            <a:off x="2743200" y="2354700"/>
            <a:ext cx="7453800" cy="3016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400"/>
              <a:t>The "wow" factor in our solution is its simplicity and power. Using Excel, it automates complex performance analysis with real-time visual dashboards, interactive charts, and customizable metrics. This provides HR and management with immediate, clear insights into employee performance, making decision-making faster, more accurate, and data-driven.</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2024-03-29T15:07:22Z</dcterms:created>
  <dc:creator>Konduru Narasimha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