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6"/>
  </p:notesMasterIdLst>
  <p:sldIdLst>
    <p:sldId id="256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F81DF"/>
    <a:srgbClr val="A1B4E3"/>
    <a:srgbClr val="9B95EF"/>
    <a:srgbClr val="3786AD"/>
    <a:srgbClr val="97B0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C33539-866E-491D-960F-5625257216BD}" v="2885" dt="2023-10-24T07:39:30.8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872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7DA522-58EC-4C23-ABBB-7D9429B541CD}" type="datetimeFigureOut">
              <a:rPr kumimoji="1" lang="ja-JP" altLang="en-US" smtClean="0"/>
              <a:t>2023/11/21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F83E9D-44ED-4B50-9862-07152BD608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91321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準のテンプ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45DE0D3E-EA7E-0BF0-0CCD-4E1C7B5A5653}"/>
              </a:ext>
            </a:extLst>
          </p:cNvPr>
          <p:cNvSpPr/>
          <p:nvPr userDrawn="1"/>
        </p:nvSpPr>
        <p:spPr>
          <a:xfrm>
            <a:off x="0" y="0"/>
            <a:ext cx="9144000" cy="6096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886" y="43764"/>
            <a:ext cx="7886700" cy="609600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5442" y="846570"/>
            <a:ext cx="8639175" cy="437285"/>
          </a:xfrm>
        </p:spPr>
        <p:txBody>
          <a:bodyPr/>
          <a:lstStyle>
            <a:lvl1pPr>
              <a:defRPr sz="2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13C3B-E184-40B4-BE23-9BF5431C7C7C}" type="datetime1">
              <a:rPr kumimoji="1" lang="ja-JP" altLang="en-US" smtClean="0"/>
              <a:t>2023/11/21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83602-0D39-4DEC-8026-AB8A4EFF06BC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68194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A2831-9C8B-4C19-9D64-21219B678E6F}" type="datetime1">
              <a:rPr kumimoji="1" lang="ja-JP" altLang="en-US" smtClean="0"/>
              <a:t>2023/11/21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83602-0D39-4DEC-8026-AB8A4EFF06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6762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9C988-55F6-4B71-A8B1-5DB50B4C25DE}" type="datetime1">
              <a:rPr kumimoji="1" lang="ja-JP" altLang="en-US" smtClean="0"/>
              <a:t>2023/11/21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83602-0D39-4DEC-8026-AB8A4EFF06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03221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69D16-E5AD-4590-BD32-31DCC3CE91E7}" type="datetime1">
              <a:rPr kumimoji="1" lang="ja-JP" altLang="en-US" smtClean="0"/>
              <a:t>2023/11/21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83602-0D39-4DEC-8026-AB8A4EFF06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3528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のテンプ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F31525C3-446F-C487-B0FB-15CBFBD21009}"/>
              </a:ext>
            </a:extLst>
          </p:cNvPr>
          <p:cNvSpPr/>
          <p:nvPr userDrawn="1"/>
        </p:nvSpPr>
        <p:spPr>
          <a:xfrm>
            <a:off x="0" y="0"/>
            <a:ext cx="9144000" cy="5257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42472"/>
            <a:ext cx="7772400" cy="477837"/>
          </a:xfrm>
        </p:spPr>
        <p:txBody>
          <a:bodyPr anchor="b">
            <a:normAutofit/>
          </a:bodyPr>
          <a:lstStyle>
            <a:lvl1pPr algn="ctr">
              <a:defRPr sz="2000">
                <a:solidFill>
                  <a:schemeClr val="bg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6327" y="5257800"/>
            <a:ext cx="8368145" cy="477837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408133"/>
            <a:ext cx="2057400" cy="365125"/>
          </a:xfrm>
        </p:spPr>
        <p:txBody>
          <a:bodyPr/>
          <a:lstStyle/>
          <a:p>
            <a:fld id="{004BA6EF-1EC9-42B6-AE67-CCD20D1BB549}" type="datetime1">
              <a:rPr kumimoji="1" lang="ja-JP" altLang="en-US" smtClean="0"/>
              <a:t>2023/11/21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1775258"/>
      </p:ext>
    </p:extLst>
  </p:cSld>
  <p:clrMapOvr>
    <a:masterClrMapping/>
  </p:clrMapOvr>
  <p:hf sldNum="0"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13C3B-E184-40B4-BE23-9BF5431C7C7C}" type="datetime1">
              <a:rPr kumimoji="1" lang="ja-JP" altLang="en-US" smtClean="0"/>
              <a:t>2023/11/21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83602-0D39-4DEC-8026-AB8A4EFF06BC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84982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D522C-5FA8-4C5F-A5F7-A1098D86E917}" type="datetime1">
              <a:rPr kumimoji="1" lang="ja-JP" altLang="en-US" smtClean="0"/>
              <a:t>2023/11/21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83602-0D39-4DEC-8026-AB8A4EFF06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495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8333D-2FD9-4499-A243-C6B23281D207}" type="datetime1">
              <a:rPr kumimoji="1" lang="ja-JP" altLang="en-US" smtClean="0"/>
              <a:t>2023/11/21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83602-0D39-4DEC-8026-AB8A4EFF06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4172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F5C73-E658-425E-902E-9D44EB36B95F}" type="datetime1">
              <a:rPr kumimoji="1" lang="ja-JP" altLang="en-US" smtClean="0"/>
              <a:t>2023/11/21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83602-0D39-4DEC-8026-AB8A4EFF06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5488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5A047-DF13-4398-BD75-73CB6AADE641}" type="datetime1">
              <a:rPr kumimoji="1" lang="ja-JP" altLang="en-US" smtClean="0"/>
              <a:t>2023/11/21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83602-0D39-4DEC-8026-AB8A4EFF06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8823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A3B30-75D9-4F0F-B6EF-274F2E6C2F39}" type="datetime1">
              <a:rPr kumimoji="1" lang="ja-JP" altLang="en-US" smtClean="0"/>
              <a:t>2023/11/21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83602-0D39-4DEC-8026-AB8A4EFF06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5570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E24FA-DF36-4AD6-96A0-1DD602C97A9B}" type="datetime1">
              <a:rPr kumimoji="1" lang="ja-JP" altLang="en-US" smtClean="0"/>
              <a:t>2023/11/21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83602-0D39-4DEC-8026-AB8A4EFF06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9468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ACB6F8-E701-4BAC-9C06-44D2ADA0A49A}" type="datetime1">
              <a:rPr kumimoji="1" lang="ja-JP" altLang="en-US" smtClean="0"/>
              <a:t>2023/11/21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40286" y="115096"/>
            <a:ext cx="20037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bg1"/>
                </a:solidFill>
              </a:defRPr>
            </a:lvl1pPr>
          </a:lstStyle>
          <a:p>
            <a:fld id="{C4883602-0D39-4DEC-8026-AB8A4EFF06B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5516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9AB2EC2-51AE-C5F1-D785-EA309A095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31E1679-45DD-39F4-EE3E-64599D9E9F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2AE8153-B1D4-B4F7-38E7-7AEE967C4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83602-0D39-4DEC-8026-AB8A4EFF06BC}" type="slidenum">
              <a:rPr kumimoji="1" lang="ja-JP" altLang="en-US" smtClean="0"/>
              <a:t>1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133484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プレゼンテーション1" id="{D6B30A4C-D8F5-4916-ABF3-96C7E6DB0552}" vid="{B15ED5AD-EE0A-4879-96BC-322347CAEDA3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fe07c8c5-455e-4a26-af7c-7320e6976c8f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1873ECC39CD27F41A43EE06663B018CF" ma:contentTypeVersion="10" ma:contentTypeDescription="新しいドキュメントを作成します。" ma:contentTypeScope="" ma:versionID="7acc73a0b1796b8365bd46a52dc7f94d">
  <xsd:schema xmlns:xsd="http://www.w3.org/2001/XMLSchema" xmlns:xs="http://www.w3.org/2001/XMLSchema" xmlns:p="http://schemas.microsoft.com/office/2006/metadata/properties" xmlns:ns3="f76a16ac-ad83-4940-a673-1c77027ede9c" xmlns:ns4="fe07c8c5-455e-4a26-af7c-7320e6976c8f" targetNamespace="http://schemas.microsoft.com/office/2006/metadata/properties" ma:root="true" ma:fieldsID="8f0af805ef906bfecd4b578cc34c0222" ns3:_="" ns4:_="">
    <xsd:import namespace="f76a16ac-ad83-4940-a673-1c77027ede9c"/>
    <xsd:import namespace="fe07c8c5-455e-4a26-af7c-7320e6976c8f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LengthInSeconds" minOccurs="0"/>
                <xsd:element ref="ns4:_activity" minOccurs="0"/>
                <xsd:element ref="ns4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76a16ac-ad83-4940-a673-1c77027ede9c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共有相手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共有相手の詳細情報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共有のヒントのハッシュ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e07c8c5-455e-4a26-af7c-7320e6976c8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_activity" ma:index="16" nillable="true" ma:displayName="_activity" ma:hidden="true" ma:internalName="_activity">
      <xsd:simpleType>
        <xsd:restriction base="dms:Note"/>
      </xsd:simpleType>
    </xsd:element>
    <xsd:element name="MediaServiceObjectDetectorVersions" ma:index="17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864D3C4-53CB-43E1-8584-4B550E4F7F46}">
  <ds:schemaRefs>
    <ds:schemaRef ds:uri="fe07c8c5-455e-4a26-af7c-7320e6976c8f"/>
    <ds:schemaRef ds:uri="http://purl.org/dc/terms/"/>
    <ds:schemaRef ds:uri="http://schemas.microsoft.com/office/2006/documentManagement/types"/>
    <ds:schemaRef ds:uri="http://purl.org/dc/elements/1.1/"/>
    <ds:schemaRef ds:uri="f76a16ac-ad83-4940-a673-1c77027ede9c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B29A920F-E563-4902-9C72-6273BAF3131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D82341F-BEF8-4073-A888-5728ABF95C3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76a16ac-ad83-4940-a673-1c77027ede9c"/>
    <ds:schemaRef ds:uri="fe07c8c5-455e-4a26-af7c-7320e6976c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プレゼンテーション1</Template>
  <TotalTime>2</TotalTime>
  <Words>1</Words>
  <Application>Microsoft Office PowerPoint</Application>
  <PresentationFormat>画面に合わせる (4:3)</PresentationFormat>
  <Paragraphs>1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游ゴシック</vt:lpstr>
      <vt:lpstr>Arial</vt:lpstr>
      <vt:lpstr>Calibri</vt:lpstr>
      <vt:lpstr>Calibri Light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勇貴 須賀</dc:creator>
  <cp:lastModifiedBy>Yuki Suga</cp:lastModifiedBy>
  <cp:revision>1</cp:revision>
  <dcterms:created xsi:type="dcterms:W3CDTF">2023-10-28T06:46:57Z</dcterms:created>
  <dcterms:modified xsi:type="dcterms:W3CDTF">2023-11-21T12:18:29Z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0x0101001873ECC39CD27F41A43EE06663B018CF</vt:lpwstr>
  </property>
</Properties>
</file>