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のテンプレート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BF3E6-D0D2-8C27-D40E-D1F65A8D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1005"/>
            <a:ext cx="7886700" cy="67004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47B178-E9DF-AA8F-7AAF-BB2B7854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FB337F-326C-847C-1E8D-46BAFFB8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C73079-2B1B-FAD2-21DA-A84A3896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F9C31A-7CB9-5639-F74B-1871755458B8}"/>
              </a:ext>
            </a:extLst>
          </p:cNvPr>
          <p:cNvCxnSpPr/>
          <p:nvPr userDrawn="1"/>
        </p:nvCxnSpPr>
        <p:spPr>
          <a:xfrm>
            <a:off x="-141258" y="948906"/>
            <a:ext cx="94265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38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60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75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249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11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基本のテンプレート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BF3E6-D0D2-8C27-D40E-D1F65A8D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1005"/>
            <a:ext cx="7886700" cy="67004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47B178-E9DF-AA8F-7AAF-BB2B7854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FB337F-326C-847C-1E8D-46BAFFB8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C73079-2B1B-FAD2-21DA-A84A3896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F9C31A-7CB9-5639-F74B-1871755458B8}"/>
              </a:ext>
            </a:extLst>
          </p:cNvPr>
          <p:cNvCxnSpPr/>
          <p:nvPr userDrawn="1"/>
        </p:nvCxnSpPr>
        <p:spPr>
          <a:xfrm>
            <a:off x="-141258" y="948906"/>
            <a:ext cx="94265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53A35ED-749E-EE0E-DA96-40078954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4952"/>
            <a:ext cx="7886700" cy="501925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3372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のテンプレ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BF3E6-D0D2-8C27-D40E-D1F65A8DCA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91005"/>
            <a:ext cx="7886700" cy="67004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47B178-E9DF-AA8F-7AAF-BB2B7854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FB337F-326C-847C-1E8D-46BAFFB8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C73079-2B1B-FAD2-21DA-A84A3896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F9C31A-7CB9-5639-F74B-1871755458B8}"/>
              </a:ext>
            </a:extLst>
          </p:cNvPr>
          <p:cNvCxnSpPr/>
          <p:nvPr userDrawn="1"/>
        </p:nvCxnSpPr>
        <p:spPr>
          <a:xfrm>
            <a:off x="-141258" y="948906"/>
            <a:ext cx="94265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53A35ED-749E-EE0E-DA96-40078954D8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49" y="1224952"/>
            <a:ext cx="7886700" cy="5019254"/>
          </a:xfrm>
        </p:spPr>
        <p:txBody>
          <a:bodyPr/>
          <a:lstStyle/>
          <a:p>
            <a:pPr lvl="0"/>
            <a:r>
              <a:rPr kumimoji="1" lang="ja-JP" altLang="en-US"/>
              <a:t>あああ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99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7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3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46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0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7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9135-B957-4C5F-B709-196E5466A2D8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5675-E153-46EC-8B1D-79E23C059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42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95D3E-6917-0C51-E333-3F67DC04D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FB9135-AE72-3DCC-930F-4ECCA667D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22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E1DC3809-C7B8-7F96-390B-D41D14BE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3074C9FF-7B0B-29FF-DA21-DCA237071D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49" y="1224952"/>
            <a:ext cx="7886700" cy="5019254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188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38B6E-7ADF-10A0-8CD4-47D5A746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F54AD1-B429-29F3-363B-C68DDB10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52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勇貴 須賀</dc:creator>
  <cp:lastModifiedBy>勇貴 須賀</cp:lastModifiedBy>
  <cp:revision>5</cp:revision>
  <dcterms:created xsi:type="dcterms:W3CDTF">2023-10-17T05:51:03Z</dcterms:created>
  <dcterms:modified xsi:type="dcterms:W3CDTF">2023-10-17T07:23:12Z</dcterms:modified>
</cp:coreProperties>
</file>