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6" r:id="rId1"/>
  </p:sldMasterIdLst>
  <p:sldIdLst>
    <p:sldId id="262" r:id="rId2"/>
    <p:sldId id="258" r:id="rId3"/>
    <p:sldId id="263" r:id="rId4"/>
    <p:sldId id="264" r:id="rId5"/>
    <p:sldId id="265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5E9"/>
    <a:srgbClr val="55A2D0"/>
    <a:srgbClr val="58B6C1"/>
    <a:srgbClr val="F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563"/>
  </p:normalViewPr>
  <p:slideViewPr>
    <p:cSldViewPr snapToGrid="0" snapToObjects="1">
      <p:cViewPr varScale="1">
        <p:scale>
          <a:sx n="138" d="100"/>
          <a:sy n="138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7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2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9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0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8B5029-5184-7648-A009-B4654F8846D3}" type="datetimeFigureOut">
              <a:rPr lang="en-US" smtClean="0"/>
              <a:t>4/18/20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387B192-CAD3-E74A-AF99-2F705B43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5CAA-C457-0048-9E45-E8E03DADC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All the right measures</a:t>
            </a:r>
          </a:p>
        </p:txBody>
      </p:sp>
    </p:spTree>
    <p:extLst>
      <p:ext uri="{BB962C8B-B14F-4D97-AF65-F5344CB8AC3E}">
        <p14:creationId xmlns:p14="http://schemas.microsoft.com/office/powerpoint/2010/main" val="410641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1FF0-4227-2D48-B6CA-3133677E3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Knowing which measures most effectively reduce the spread of the virus is crucial</a:t>
            </a:r>
          </a:p>
          <a:p>
            <a:r>
              <a:rPr lang="en-US" dirty="0"/>
              <a:t>By now there are many different attempts to fight Covid19 with different measures in different countries</a:t>
            </a:r>
          </a:p>
          <a:p>
            <a:r>
              <a:rPr lang="en-US" dirty="0"/>
              <a:t>A systemic analysis can reveal more about the measures than a quick look</a:t>
            </a:r>
          </a:p>
          <a:p>
            <a:r>
              <a:rPr lang="en-US" dirty="0"/>
              <a:t>This could help governments in the decision making process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DB0B61-BB28-8D43-B1F0-23FDF90AF91A}"/>
              </a:ext>
            </a:extLst>
          </p:cNvPr>
          <p:cNvSpPr txBox="1">
            <a:spLocks/>
          </p:cNvSpPr>
          <p:nvPr/>
        </p:nvSpPr>
        <p:spPr>
          <a:xfrm>
            <a:off x="2231136" y="752256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4433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5DC-02A1-3846-961A-87DC78B4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256"/>
            <a:ext cx="7729728" cy="1188720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1FF0-4227-2D48-B6CA-3133677E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931" y="2185782"/>
            <a:ext cx="3864864" cy="9341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Measures of different countries:</a:t>
            </a:r>
            <a:br>
              <a:rPr lang="en-US" dirty="0"/>
            </a:br>
            <a:r>
              <a:rPr lang="en-US" i="1" dirty="0"/>
              <a:t>Oxford Coronavirus government response tracker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7297E-BBE0-7C46-A9A7-13E507D09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0"/>
          <a:stretch/>
        </p:blipFill>
        <p:spPr>
          <a:xfrm>
            <a:off x="1969931" y="3375516"/>
            <a:ext cx="8252137" cy="3150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1C03A0-A4E1-5F48-A014-5DDFA2A01A3C}"/>
              </a:ext>
            </a:extLst>
          </p:cNvPr>
          <p:cNvSpPr txBox="1"/>
          <p:nvPr/>
        </p:nvSpPr>
        <p:spPr>
          <a:xfrm>
            <a:off x="6925460" y="2185782"/>
            <a:ext cx="3296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Daily new cases per country: </a:t>
            </a:r>
            <a:br>
              <a:rPr lang="en-US" dirty="0"/>
            </a:br>
            <a:r>
              <a:rPr lang="en-US" i="1" dirty="0"/>
              <a:t>WHO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0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5DC-02A1-3846-961A-87DC78B4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256"/>
            <a:ext cx="7729728" cy="1188720"/>
          </a:xfrm>
        </p:spPr>
        <p:txBody>
          <a:bodyPr/>
          <a:lstStyle/>
          <a:p>
            <a:r>
              <a:rPr lang="en-US" dirty="0"/>
              <a:t>Ranking result</a:t>
            </a:r>
          </a:p>
        </p:txBody>
      </p:sp>
      <p:pic>
        <p:nvPicPr>
          <p:cNvPr id="9" name="Picture 8" descr="A picture containing fence&#10;&#10;Description automatically generated">
            <a:extLst>
              <a:ext uri="{FF2B5EF4-FFF2-40B4-BE49-F238E27FC236}">
                <a16:creationId xmlns:a16="http://schemas.microsoft.com/office/drawing/2014/main" id="{A92F7462-265D-D347-9453-A3BD5BAF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63" y="2357851"/>
            <a:ext cx="8248073" cy="42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75DC-02A1-3846-961A-87DC78B4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2256"/>
            <a:ext cx="7729728" cy="1188720"/>
          </a:xfrm>
        </p:spPr>
        <p:txBody>
          <a:bodyPr/>
          <a:lstStyle/>
          <a:p>
            <a:r>
              <a:rPr lang="en-US" dirty="0"/>
              <a:t>Ranking result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33EDA0-40C0-564C-9483-37770E383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9" t="5926" r="5227" b="9091"/>
          <a:stretch/>
        </p:blipFill>
        <p:spPr>
          <a:xfrm>
            <a:off x="0" y="168716"/>
            <a:ext cx="12193772" cy="65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B5E9">
            <a:alpha val="6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BA59-F189-A045-980F-9B7DB9C1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60619"/>
            <a:ext cx="7729728" cy="1188720"/>
          </a:xfrm>
        </p:spPr>
        <p:txBody>
          <a:bodyPr/>
          <a:lstStyle/>
          <a:p>
            <a:r>
              <a:rPr lang="en-US" dirty="0"/>
              <a:t>Prediction: Live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28E5B-8C69-CB44-9E12-EDCD91E6238F}"/>
              </a:ext>
            </a:extLst>
          </p:cNvPr>
          <p:cNvSpPr txBox="1"/>
          <p:nvPr/>
        </p:nvSpPr>
        <p:spPr>
          <a:xfrm>
            <a:off x="2327564" y="3574473"/>
            <a:ext cx="349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</a:t>
            </a:r>
            <a:r>
              <a:rPr lang="en-US" dirty="0" err="1"/>
              <a:t>Colab</a:t>
            </a:r>
            <a:r>
              <a:rPr lang="en-US" dirty="0"/>
              <a:t> notebook for usage: </a:t>
            </a:r>
          </a:p>
        </p:txBody>
      </p:sp>
    </p:spTree>
    <p:extLst>
      <p:ext uri="{BB962C8B-B14F-4D97-AF65-F5344CB8AC3E}">
        <p14:creationId xmlns:p14="http://schemas.microsoft.com/office/powerpoint/2010/main" val="9701606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{86EDCDB9-243E-BF48-97C9-6513BAD67E99}tf10001120</Template>
  <TotalTime>20</TotalTime>
  <Words>92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All the right measures</vt:lpstr>
      <vt:lpstr>PowerPoint Presentation</vt:lpstr>
      <vt:lpstr>Datasets</vt:lpstr>
      <vt:lpstr>Ranking result</vt:lpstr>
      <vt:lpstr>Ranking result</vt:lpstr>
      <vt:lpstr>Prediction: 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the right measures</dc:title>
  <dc:creator>ga89tiy</dc:creator>
  <cp:lastModifiedBy>ga89tiy</cp:lastModifiedBy>
  <cp:revision>5</cp:revision>
  <dcterms:created xsi:type="dcterms:W3CDTF">2020-04-19T10:00:59Z</dcterms:created>
  <dcterms:modified xsi:type="dcterms:W3CDTF">2020-04-19T10:21:32Z</dcterms:modified>
</cp:coreProperties>
</file>