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6ECE-EB1B-F9B1-1607-ED2D66F56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65DE6-2088-F3FF-140C-297B1F439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A429-A09E-F7E0-537C-6C66345A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FF4-96DC-4807-8FE4-C87D51F059B3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E5E-FE0D-0CEF-7016-8E3F3807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79CB-9BC4-BEF0-AD85-97E62874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BB4-AF57-4A08-93B0-2BB5865577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78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0FAC-8747-B790-1640-3B0E330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ABEB9-B8EE-8BFB-6766-541F5D970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8788-351D-3238-E6B2-C3C19D66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FF4-96DC-4807-8FE4-C87D51F059B3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F5C8-B1A9-7652-BADA-3542FEFC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FA5D-F669-2414-0D72-ED69DCAE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BB4-AF57-4A08-93B0-2BB5865577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144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5B37-9792-8F79-0D83-10AE4FF08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4D5A7-62A0-6F76-33AC-3BA9A44F6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F818-621B-5B4A-5130-85ADF3FF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FF4-96DC-4807-8FE4-C87D51F059B3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85A9-2EEC-C5EB-242C-5173081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99D09-51C5-8A02-CC3A-5FC708D1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BB4-AF57-4A08-93B0-2BB5865577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26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9B82-AE55-1C7A-6EC3-9636FCF0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A966-DFA8-8430-908F-F0A4E449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E3C4-8C3D-C501-5CC8-36392A1E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FF4-96DC-4807-8FE4-C87D51F059B3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3199-0713-1288-0E57-2AF7139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06BC-6901-9AC9-013A-39F050E2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BB4-AF57-4A08-93B0-2BB5865577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884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BDA9-ABDF-1B6B-91D4-0AA18985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37881-C6C3-C90A-FEFC-F6405BDF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A9E1-EB66-CB9A-EA3D-3FF2F9BD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FF4-96DC-4807-8FE4-C87D51F059B3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B38F-E297-2CE4-188D-ADC10207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C474-B13A-4FC4-66B1-08F0BF7D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BB4-AF57-4A08-93B0-2BB5865577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051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289C-3172-834E-30D9-B0056F88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608A-C162-9906-0B6D-F97EE904F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DFF92-391B-610E-02A7-DE97021B4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B8FBD-5EB1-51DC-72F4-EE6C0F84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FF4-96DC-4807-8FE4-C87D51F059B3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E416-4954-EEC6-2750-F1B86D63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5C4DC-4E4D-D6CD-25A9-53B2EC45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BB4-AF57-4A08-93B0-2BB5865577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07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DE4B-4E07-10B1-79D0-0DDB0D83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419D-75A8-E06F-6DB8-ECCDC140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7B286-4CBF-897E-E275-03C09516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60966-39D4-81D8-6328-CCDA3D376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A8A17-F69C-16AE-F0E8-181B7EAEA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B1CA2-E6E7-7A64-B240-49A965D0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FF4-96DC-4807-8FE4-C87D51F059B3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BB862-0F99-B7FB-6A3F-C80EAAC2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5700B-83D7-C18E-549B-B343560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BB4-AF57-4A08-93B0-2BB5865577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972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784C-E015-183F-087A-E8FB2DD9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23739-2C33-8037-F3F2-73AF1209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FF4-96DC-4807-8FE4-C87D51F059B3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59174-34B5-E1DE-557F-5AF6F94F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BD278-DEE0-A0DF-4BF6-A7B278DA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BB4-AF57-4A08-93B0-2BB5865577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953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BED3E-E23A-5AA0-CA24-076413E2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FF4-96DC-4807-8FE4-C87D51F059B3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FDDBC-620E-C6FB-19CD-9E45506D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44BA7-5F68-4201-A3CA-20A3033E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BB4-AF57-4A08-93B0-2BB5865577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526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DAC8-97FE-199F-F5E6-D8C7A8AB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1C51-5AF4-796D-7EBE-998EE7EB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6DEF3-4449-49D8-28F5-8907A3A0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E67E1-93A9-ED6A-2C39-21ADFA26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FF4-96DC-4807-8FE4-C87D51F059B3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0E727-DFD4-D089-451B-DFD87D80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45CAC-3906-C632-DFF3-FF26FBDB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BB4-AF57-4A08-93B0-2BB5865577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110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C086-219C-3DB0-6583-4C0433A5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8BFE6-BF0D-1761-9F23-E9F7FF1C6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2E06-94F2-355B-8502-6DB17D66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602F6-4748-9612-680B-F103A9B1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FF4-96DC-4807-8FE4-C87D51F059B3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937CE-2F6F-5C82-97AB-C51672BF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449EF-74CD-4A02-31E4-78A455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CBB4-AF57-4A08-93B0-2BB5865577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768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EEEA8-52C7-F237-123D-430B6F8E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25842-5478-0FEF-C1E5-DFF86487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D4A3-EF21-87AA-2A3C-46BBF2A61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BFF4-96DC-4807-8FE4-C87D51F059B3}" type="datetimeFigureOut">
              <a:rPr lang="en-ZA" smtClean="0"/>
              <a:t>08/11/2023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D428-32F1-8142-8C09-930A8C74B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3469-BD58-9E9C-5E87-0E7B4C219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CBB4-AF57-4A08-93B0-2BB5865577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52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1768-CDFA-930D-218F-B4C540A01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93" y="284085"/>
            <a:ext cx="2790548" cy="461639"/>
          </a:xfrm>
        </p:spPr>
        <p:txBody>
          <a:bodyPr>
            <a:noAutofit/>
          </a:bodyPr>
          <a:lstStyle/>
          <a:p>
            <a:r>
              <a:rPr lang="en-ZA" sz="2400" dirty="0">
                <a:latin typeface="Arial Black" panose="020B0A04020102020204" pitchFamily="34" charset="0"/>
              </a:rPr>
              <a:t>Landscaping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740BFA-E323-2805-EFDB-5AA008B0F47D}"/>
              </a:ext>
            </a:extLst>
          </p:cNvPr>
          <p:cNvSpPr/>
          <p:nvPr/>
        </p:nvSpPr>
        <p:spPr>
          <a:xfrm>
            <a:off x="362916" y="1743646"/>
            <a:ext cx="17509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Underwriting 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35E6C9-3C28-8968-B506-664D6EE97DF1}"/>
              </a:ext>
            </a:extLst>
          </p:cNvPr>
          <p:cNvSpPr/>
          <p:nvPr/>
        </p:nvSpPr>
        <p:spPr>
          <a:xfrm>
            <a:off x="2731959" y="1743646"/>
            <a:ext cx="2449639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What is the current underwriting system?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9CAF0A-93FD-F78A-C577-88C51B66015C}"/>
              </a:ext>
            </a:extLst>
          </p:cNvPr>
          <p:cNvSpPr/>
          <p:nvPr/>
        </p:nvSpPr>
        <p:spPr>
          <a:xfrm>
            <a:off x="5777814" y="1784941"/>
            <a:ext cx="2527986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What existing techniques is used to detect and predict fraud?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427E56-3C36-E3FC-AF7A-DE2FD761A96F}"/>
              </a:ext>
            </a:extLst>
          </p:cNvPr>
          <p:cNvSpPr/>
          <p:nvPr/>
        </p:nvSpPr>
        <p:spPr>
          <a:xfrm>
            <a:off x="8845563" y="1784941"/>
            <a:ext cx="2632222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How to detect fraud using data science/technology and neutralise risk?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CAACBB-A41C-05D3-8AA8-11C2867EB2DF}"/>
              </a:ext>
            </a:extLst>
          </p:cNvPr>
          <p:cNvSpPr/>
          <p:nvPr/>
        </p:nvSpPr>
        <p:spPr>
          <a:xfrm>
            <a:off x="383106" y="2971800"/>
            <a:ext cx="17509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Premiums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B91804-57A1-750C-6A0E-2F7F6006CC0B}"/>
              </a:ext>
            </a:extLst>
          </p:cNvPr>
          <p:cNvSpPr/>
          <p:nvPr/>
        </p:nvSpPr>
        <p:spPr>
          <a:xfrm>
            <a:off x="362915" y="4240744"/>
            <a:ext cx="17509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39C15A-1C6A-BC65-EDD7-078C3FAC9C48}"/>
              </a:ext>
            </a:extLst>
          </p:cNvPr>
          <p:cNvSpPr/>
          <p:nvPr/>
        </p:nvSpPr>
        <p:spPr>
          <a:xfrm>
            <a:off x="362916" y="5520047"/>
            <a:ext cx="17509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5FBF88-534F-CED6-ABA0-189F51E70E36}"/>
              </a:ext>
            </a:extLst>
          </p:cNvPr>
          <p:cNvSpPr/>
          <p:nvPr/>
        </p:nvSpPr>
        <p:spPr>
          <a:xfrm>
            <a:off x="8763000" y="5462647"/>
            <a:ext cx="2711326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Should investigate claim submitted.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5AB220-5C7A-94E3-9D3D-718342E8FB7A}"/>
              </a:ext>
            </a:extLst>
          </p:cNvPr>
          <p:cNvSpPr/>
          <p:nvPr/>
        </p:nvSpPr>
        <p:spPr>
          <a:xfrm>
            <a:off x="5777814" y="5490632"/>
            <a:ext cx="255087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Determine customer’s knowledge of  insurance processes.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F7AD77-3A58-336B-4766-505F5181022A}"/>
              </a:ext>
            </a:extLst>
          </p:cNvPr>
          <p:cNvSpPr/>
          <p:nvPr/>
        </p:nvSpPr>
        <p:spPr>
          <a:xfrm>
            <a:off x="2743639" y="5520047"/>
            <a:ext cx="2437959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What is age, insured  education and occupation?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D7C6D5-E9AF-2ECB-DCE4-EA2890A7DF33}"/>
              </a:ext>
            </a:extLst>
          </p:cNvPr>
          <p:cNvSpPr/>
          <p:nvPr/>
        </p:nvSpPr>
        <p:spPr>
          <a:xfrm>
            <a:off x="8842103" y="4240744"/>
            <a:ext cx="2632222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What are other companies claims process?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A38A29-2A07-2052-D4B5-DB9CF73D9629}"/>
              </a:ext>
            </a:extLst>
          </p:cNvPr>
          <p:cNvSpPr/>
          <p:nvPr/>
        </p:nvSpPr>
        <p:spPr>
          <a:xfrm>
            <a:off x="5754930" y="4240744"/>
            <a:ext cx="255087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Investigate if there is gaps in claims process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BE9D81-97C6-E776-D559-46AEA20ABDB8}"/>
              </a:ext>
            </a:extLst>
          </p:cNvPr>
          <p:cNvSpPr/>
          <p:nvPr/>
        </p:nvSpPr>
        <p:spPr>
          <a:xfrm>
            <a:off x="2743639" y="4240744"/>
            <a:ext cx="2437959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What is the current claim process?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8E0244-5FF2-2EC2-C134-59F100C8DB58}"/>
              </a:ext>
            </a:extLst>
          </p:cNvPr>
          <p:cNvSpPr/>
          <p:nvPr/>
        </p:nvSpPr>
        <p:spPr>
          <a:xfrm>
            <a:off x="8842103" y="3002742"/>
            <a:ext cx="2632222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Does the premium cover the claims?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87EDA3-95EB-177F-0A3E-2CCEF7102D49}"/>
              </a:ext>
            </a:extLst>
          </p:cNvPr>
          <p:cNvSpPr/>
          <p:nvPr/>
        </p:nvSpPr>
        <p:spPr>
          <a:xfrm>
            <a:off x="5777814" y="2942458"/>
            <a:ext cx="2527986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What information does it use to  determine premiums?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DB6CB2-35F0-4D49-B719-1C4F2E838951}"/>
              </a:ext>
            </a:extLst>
          </p:cNvPr>
          <p:cNvSpPr/>
          <p:nvPr/>
        </p:nvSpPr>
        <p:spPr>
          <a:xfrm>
            <a:off x="2735420" y="2951231"/>
            <a:ext cx="2446178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Determine if premiums cover claims?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7F515D-0ED0-CE1F-344B-D4D9E9AAC696}"/>
              </a:ext>
            </a:extLst>
          </p:cNvPr>
          <p:cNvSpPr/>
          <p:nvPr/>
        </p:nvSpPr>
        <p:spPr>
          <a:xfrm>
            <a:off x="8845562" y="951551"/>
            <a:ext cx="2632222" cy="5568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Knowledge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67B817-7A14-9F31-CA57-2FC15E1FE281}"/>
              </a:ext>
            </a:extLst>
          </p:cNvPr>
          <p:cNvSpPr/>
          <p:nvPr/>
        </p:nvSpPr>
        <p:spPr>
          <a:xfrm>
            <a:off x="5777813" y="951551"/>
            <a:ext cx="2449638" cy="556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Information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1468F4-E4EE-D5FE-DA03-00AC67B7E5F4}"/>
              </a:ext>
            </a:extLst>
          </p:cNvPr>
          <p:cNvSpPr/>
          <p:nvPr/>
        </p:nvSpPr>
        <p:spPr>
          <a:xfrm>
            <a:off x="2731960" y="951551"/>
            <a:ext cx="2449640" cy="556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5435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Landscaping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Landscaping</dc:title>
  <dc:creator>Chantel Randall</dc:creator>
  <cp:lastModifiedBy>Chantel Randall</cp:lastModifiedBy>
  <cp:revision>4</cp:revision>
  <dcterms:created xsi:type="dcterms:W3CDTF">2023-11-07T18:36:16Z</dcterms:created>
  <dcterms:modified xsi:type="dcterms:W3CDTF">2023-11-08T18:39:04Z</dcterms:modified>
</cp:coreProperties>
</file>