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2" r:id="rId4"/>
    <p:sldId id="261" r:id="rId5"/>
    <p:sldId id="262" r:id="rId6"/>
    <p:sldId id="264" r:id="rId7"/>
    <p:sldId id="283" r:id="rId8"/>
    <p:sldId id="284" r:id="rId9"/>
    <p:sldId id="285" r:id="rId10"/>
    <p:sldId id="28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07089-6714-43AE-94E5-50A5D674ED15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3A11C2-3C83-4C56-9B94-1F8BB8480F67}">
      <dgm:prSet phldrT="[Text]"/>
      <dgm:spPr/>
      <dgm:t>
        <a:bodyPr/>
        <a:lstStyle/>
        <a:p>
          <a:r>
            <a:rPr lang="en-US" dirty="0"/>
            <a:t>Week I</a:t>
          </a:r>
        </a:p>
      </dgm:t>
    </dgm:pt>
    <dgm:pt modelId="{9D811428-8965-4516-AA57-2052026861F7}" type="parTrans" cxnId="{E28FFE9E-9E02-4ECC-84B6-0DEB0F1C29CC}">
      <dgm:prSet/>
      <dgm:spPr/>
      <dgm:t>
        <a:bodyPr/>
        <a:lstStyle/>
        <a:p>
          <a:endParaRPr lang="en-US"/>
        </a:p>
      </dgm:t>
    </dgm:pt>
    <dgm:pt modelId="{F88ACE4D-AB07-42D9-9D95-B7D9B5C95DC6}" type="sibTrans" cxnId="{E28FFE9E-9E02-4ECC-84B6-0DEB0F1C29CC}">
      <dgm:prSet/>
      <dgm:spPr/>
      <dgm:t>
        <a:bodyPr/>
        <a:lstStyle/>
        <a:p>
          <a:endParaRPr lang="en-US"/>
        </a:p>
      </dgm:t>
    </dgm:pt>
    <dgm:pt modelId="{346B517E-809B-4E4F-9EFA-F462222AFD8C}">
      <dgm:prSet phldrT="[Text]"/>
      <dgm:spPr/>
      <dgm:t>
        <a:bodyPr/>
        <a:lstStyle/>
        <a:p>
          <a:r>
            <a:rPr lang="en-US" dirty="0"/>
            <a:t>Introducing to Machine Learning</a:t>
          </a:r>
        </a:p>
      </dgm:t>
    </dgm:pt>
    <dgm:pt modelId="{6A295218-A7E7-4DAC-8CFB-D30F95A430CF}" type="parTrans" cxnId="{32AC8399-2816-4369-A66D-6B89907D3DC3}">
      <dgm:prSet/>
      <dgm:spPr/>
      <dgm:t>
        <a:bodyPr/>
        <a:lstStyle/>
        <a:p>
          <a:endParaRPr lang="en-US"/>
        </a:p>
      </dgm:t>
    </dgm:pt>
    <dgm:pt modelId="{5A54F135-A245-4474-9497-F150C8EE61CF}" type="sibTrans" cxnId="{32AC8399-2816-4369-A66D-6B89907D3DC3}">
      <dgm:prSet/>
      <dgm:spPr/>
      <dgm:t>
        <a:bodyPr/>
        <a:lstStyle/>
        <a:p>
          <a:endParaRPr lang="en-US"/>
        </a:p>
      </dgm:t>
    </dgm:pt>
    <dgm:pt modelId="{CDF7084E-D35D-451F-960F-8A7245516E45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5BFFD048-7226-4461-9CAD-31CD1F9AC4B1}" type="parTrans" cxnId="{5AE7654A-D4B9-4F63-91E1-C52DE10C9380}">
      <dgm:prSet/>
      <dgm:spPr/>
      <dgm:t>
        <a:bodyPr/>
        <a:lstStyle/>
        <a:p>
          <a:endParaRPr lang="en-US"/>
        </a:p>
      </dgm:t>
    </dgm:pt>
    <dgm:pt modelId="{88A5CA8B-44F9-4C04-9ED5-02EBFBBFFEB7}" type="sibTrans" cxnId="{5AE7654A-D4B9-4F63-91E1-C52DE10C9380}">
      <dgm:prSet/>
      <dgm:spPr/>
      <dgm:t>
        <a:bodyPr/>
        <a:lstStyle/>
        <a:p>
          <a:endParaRPr lang="en-US"/>
        </a:p>
      </dgm:t>
    </dgm:pt>
    <dgm:pt modelId="{65D739BB-8B2C-41B4-A38B-763F3B98FB45}">
      <dgm:prSet phldrT="[Text]"/>
      <dgm:spPr/>
      <dgm:t>
        <a:bodyPr/>
        <a:lstStyle/>
        <a:p>
          <a:r>
            <a:rPr lang="en-US" dirty="0"/>
            <a:t>Week II</a:t>
          </a:r>
        </a:p>
      </dgm:t>
    </dgm:pt>
    <dgm:pt modelId="{5FF4DDE8-0CDD-4D8B-A833-ACB9286CA3FA}" type="parTrans" cxnId="{2CB2AC1A-53A2-490B-925E-6745C6E5C2E1}">
      <dgm:prSet/>
      <dgm:spPr/>
      <dgm:t>
        <a:bodyPr/>
        <a:lstStyle/>
        <a:p>
          <a:endParaRPr lang="en-US"/>
        </a:p>
      </dgm:t>
    </dgm:pt>
    <dgm:pt modelId="{5CD7A7B3-0070-4CA1-A402-140B89BF3DA0}" type="sibTrans" cxnId="{2CB2AC1A-53A2-490B-925E-6745C6E5C2E1}">
      <dgm:prSet/>
      <dgm:spPr/>
      <dgm:t>
        <a:bodyPr/>
        <a:lstStyle/>
        <a:p>
          <a:endParaRPr lang="en-US"/>
        </a:p>
      </dgm:t>
    </dgm:pt>
    <dgm:pt modelId="{E216891B-8430-41B8-AC0A-A702D8A3F583}">
      <dgm:prSet phldrT="[Text]"/>
      <dgm:spPr/>
      <dgm:t>
        <a:bodyPr/>
        <a:lstStyle/>
        <a:p>
          <a:r>
            <a:rPr lang="en-US" dirty="0"/>
            <a:t>Machine Learning Techniques</a:t>
          </a:r>
        </a:p>
      </dgm:t>
    </dgm:pt>
    <dgm:pt modelId="{168DD4FC-70BC-4433-BFCB-A5231A66C0F7}" type="parTrans" cxnId="{81598E8F-0E46-4C34-B861-E3EF7A0A65D1}">
      <dgm:prSet/>
      <dgm:spPr/>
      <dgm:t>
        <a:bodyPr/>
        <a:lstStyle/>
        <a:p>
          <a:endParaRPr lang="en-US"/>
        </a:p>
      </dgm:t>
    </dgm:pt>
    <dgm:pt modelId="{7D9195A2-822D-43A0-9BE9-EE160BA0F00E}" type="sibTrans" cxnId="{81598E8F-0E46-4C34-B861-E3EF7A0A65D1}">
      <dgm:prSet/>
      <dgm:spPr/>
      <dgm:t>
        <a:bodyPr/>
        <a:lstStyle/>
        <a:p>
          <a:endParaRPr lang="en-US"/>
        </a:p>
      </dgm:t>
    </dgm:pt>
    <dgm:pt modelId="{319016C1-A513-4E5D-82BB-ED3BDF63E0B5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0F017E66-3AC3-4396-BEFE-069E7BA1F6EE}" type="parTrans" cxnId="{3124507B-AC8C-4C73-A576-FD14C11D4F83}">
      <dgm:prSet/>
      <dgm:spPr/>
      <dgm:t>
        <a:bodyPr/>
        <a:lstStyle/>
        <a:p>
          <a:endParaRPr lang="en-US"/>
        </a:p>
      </dgm:t>
    </dgm:pt>
    <dgm:pt modelId="{E05BB719-6103-4BF6-A226-BC24100D39FD}" type="sibTrans" cxnId="{3124507B-AC8C-4C73-A576-FD14C11D4F83}">
      <dgm:prSet/>
      <dgm:spPr/>
      <dgm:t>
        <a:bodyPr/>
        <a:lstStyle/>
        <a:p>
          <a:endParaRPr lang="en-US"/>
        </a:p>
      </dgm:t>
    </dgm:pt>
    <dgm:pt modelId="{67326722-636A-44E3-A82B-5697D29BCF02}">
      <dgm:prSet phldrT="[Text]"/>
      <dgm:spPr/>
      <dgm:t>
        <a:bodyPr/>
        <a:lstStyle/>
        <a:p>
          <a:r>
            <a:rPr lang="en-US" dirty="0"/>
            <a:t>Week III</a:t>
          </a:r>
        </a:p>
      </dgm:t>
    </dgm:pt>
    <dgm:pt modelId="{D565E5DC-31DF-4FF0-A073-FF0DC96630BD}" type="parTrans" cxnId="{2594E9F1-620C-46F1-9B30-762EF1DC1D16}">
      <dgm:prSet/>
      <dgm:spPr/>
      <dgm:t>
        <a:bodyPr/>
        <a:lstStyle/>
        <a:p>
          <a:endParaRPr lang="en-US"/>
        </a:p>
      </dgm:t>
    </dgm:pt>
    <dgm:pt modelId="{19908E3B-A18F-42C6-9F9D-4D11665489DA}" type="sibTrans" cxnId="{2594E9F1-620C-46F1-9B30-762EF1DC1D16}">
      <dgm:prSet/>
      <dgm:spPr/>
      <dgm:t>
        <a:bodyPr/>
        <a:lstStyle/>
        <a:p>
          <a:endParaRPr lang="en-US"/>
        </a:p>
      </dgm:t>
    </dgm:pt>
    <dgm:pt modelId="{DE823CF2-5A3F-4447-B7AF-FF8D4228E40D}">
      <dgm:prSet phldrT="[Text]"/>
      <dgm:spPr/>
      <dgm:t>
        <a:bodyPr/>
        <a:lstStyle/>
        <a:p>
          <a:r>
            <a:rPr lang="en-US" dirty="0"/>
            <a:t>Lab</a:t>
          </a:r>
        </a:p>
      </dgm:t>
    </dgm:pt>
    <dgm:pt modelId="{D273F94E-4BF7-48EB-8906-445758397830}" type="parTrans" cxnId="{E3B23811-05CD-4D95-814F-064E5F4FFC7E}">
      <dgm:prSet/>
      <dgm:spPr/>
      <dgm:t>
        <a:bodyPr/>
        <a:lstStyle/>
        <a:p>
          <a:endParaRPr lang="en-US"/>
        </a:p>
      </dgm:t>
    </dgm:pt>
    <dgm:pt modelId="{1762E2A6-A732-4D8A-971E-CEFBFA3E7AD8}" type="sibTrans" cxnId="{E3B23811-05CD-4D95-814F-064E5F4FFC7E}">
      <dgm:prSet/>
      <dgm:spPr/>
      <dgm:t>
        <a:bodyPr/>
        <a:lstStyle/>
        <a:p>
          <a:endParaRPr lang="en-US"/>
        </a:p>
      </dgm:t>
    </dgm:pt>
    <dgm:pt modelId="{3198096B-F824-4768-BC99-B40FC3EB32B7}">
      <dgm:prSet phldrT="[Text]"/>
      <dgm:spPr/>
      <dgm:t>
        <a:bodyPr/>
        <a:lstStyle/>
        <a:p>
          <a:r>
            <a:rPr lang="en-US" dirty="0"/>
            <a:t>In Progressing</a:t>
          </a:r>
        </a:p>
      </dgm:t>
    </dgm:pt>
    <dgm:pt modelId="{2CD61B93-D805-4D6F-9248-8D807441E840}" type="parTrans" cxnId="{58A3601D-EDB9-4A37-9CA5-3390A58D2E64}">
      <dgm:prSet/>
      <dgm:spPr/>
      <dgm:t>
        <a:bodyPr/>
        <a:lstStyle/>
        <a:p>
          <a:endParaRPr lang="en-US"/>
        </a:p>
      </dgm:t>
    </dgm:pt>
    <dgm:pt modelId="{84841DFD-A5C7-46E3-8982-E1F8593475F5}" type="sibTrans" cxnId="{58A3601D-EDB9-4A37-9CA5-3390A58D2E64}">
      <dgm:prSet/>
      <dgm:spPr/>
      <dgm:t>
        <a:bodyPr/>
        <a:lstStyle/>
        <a:p>
          <a:endParaRPr lang="en-US"/>
        </a:p>
      </dgm:t>
    </dgm:pt>
    <dgm:pt modelId="{05EC2390-B3DE-431E-AE62-F92A9FC49C99}">
      <dgm:prSet/>
      <dgm:spPr/>
      <dgm:t>
        <a:bodyPr/>
        <a:lstStyle/>
        <a:p>
          <a:r>
            <a:rPr lang="en-US" dirty="0"/>
            <a:t>Week IV</a:t>
          </a:r>
        </a:p>
      </dgm:t>
    </dgm:pt>
    <dgm:pt modelId="{1BD80406-9CFD-4E0B-B55D-0028E11B2795}" type="parTrans" cxnId="{5B05CA1D-ED74-4FEE-A6B9-BA95364F01C3}">
      <dgm:prSet/>
      <dgm:spPr/>
      <dgm:t>
        <a:bodyPr/>
        <a:lstStyle/>
        <a:p>
          <a:endParaRPr lang="en-US"/>
        </a:p>
      </dgm:t>
    </dgm:pt>
    <dgm:pt modelId="{1B15F5C0-B28B-4363-961F-CCC12356DCCF}" type="sibTrans" cxnId="{5B05CA1D-ED74-4FEE-A6B9-BA95364F01C3}">
      <dgm:prSet/>
      <dgm:spPr/>
      <dgm:t>
        <a:bodyPr/>
        <a:lstStyle/>
        <a:p>
          <a:endParaRPr lang="en-US"/>
        </a:p>
      </dgm:t>
    </dgm:pt>
    <dgm:pt modelId="{E3D18815-631E-4BF4-B672-EFEA9D3C667B}">
      <dgm:prSet/>
      <dgm:spPr/>
      <dgm:t>
        <a:bodyPr/>
        <a:lstStyle/>
        <a:p>
          <a:r>
            <a:rPr lang="en-US" dirty="0"/>
            <a:t>Own Project</a:t>
          </a:r>
        </a:p>
      </dgm:t>
    </dgm:pt>
    <dgm:pt modelId="{8D06A8E9-1870-4553-AD4C-649B8EFF2705}" type="parTrans" cxnId="{489C7409-FEE1-40C7-9E7B-BE0EFCA1B700}">
      <dgm:prSet/>
      <dgm:spPr/>
      <dgm:t>
        <a:bodyPr/>
        <a:lstStyle/>
        <a:p>
          <a:endParaRPr lang="en-US"/>
        </a:p>
      </dgm:t>
    </dgm:pt>
    <dgm:pt modelId="{4393818A-2BBB-497D-AFAD-E9E7C1E6FEDF}" type="sibTrans" cxnId="{489C7409-FEE1-40C7-9E7B-BE0EFCA1B700}">
      <dgm:prSet/>
      <dgm:spPr/>
      <dgm:t>
        <a:bodyPr/>
        <a:lstStyle/>
        <a:p>
          <a:endParaRPr lang="en-US"/>
        </a:p>
      </dgm:t>
    </dgm:pt>
    <dgm:pt modelId="{EE500239-2B10-4A87-B3AC-7AF4ECA40A9D}">
      <dgm:prSet/>
      <dgm:spPr/>
      <dgm:t>
        <a:bodyPr/>
        <a:lstStyle/>
        <a:p>
          <a:r>
            <a:rPr lang="en-US" dirty="0"/>
            <a:t>In Progressing</a:t>
          </a:r>
        </a:p>
      </dgm:t>
    </dgm:pt>
    <dgm:pt modelId="{96CBA6F7-97DA-4FA2-B14F-8C22CF4D76F8}" type="parTrans" cxnId="{3213DB05-0D17-42F0-A276-0DD515659C9C}">
      <dgm:prSet/>
      <dgm:spPr/>
      <dgm:t>
        <a:bodyPr/>
        <a:lstStyle/>
        <a:p>
          <a:endParaRPr lang="en-US"/>
        </a:p>
      </dgm:t>
    </dgm:pt>
    <dgm:pt modelId="{C583FA42-12EC-4E1A-8213-D40F56F4662A}" type="sibTrans" cxnId="{3213DB05-0D17-42F0-A276-0DD515659C9C}">
      <dgm:prSet/>
      <dgm:spPr/>
      <dgm:t>
        <a:bodyPr/>
        <a:lstStyle/>
        <a:p>
          <a:endParaRPr lang="en-US"/>
        </a:p>
      </dgm:t>
    </dgm:pt>
    <dgm:pt modelId="{BA578440-DCC2-48DB-ABA9-877EEC2459B1}" type="pres">
      <dgm:prSet presAssocID="{8AF07089-6714-43AE-94E5-50A5D674ED15}" presName="Name0" presStyleCnt="0">
        <dgm:presLayoutVars>
          <dgm:dir/>
          <dgm:animLvl val="lvl"/>
          <dgm:resizeHandles val="exact"/>
        </dgm:presLayoutVars>
      </dgm:prSet>
      <dgm:spPr/>
    </dgm:pt>
    <dgm:pt modelId="{58B46567-C3BF-4210-A7AE-C08AB14604DC}" type="pres">
      <dgm:prSet presAssocID="{05EC2390-B3DE-431E-AE62-F92A9FC49C99}" presName="boxAndChildren" presStyleCnt="0"/>
      <dgm:spPr/>
    </dgm:pt>
    <dgm:pt modelId="{260FB9FF-7BE1-45C8-809A-8308FC9D0FAB}" type="pres">
      <dgm:prSet presAssocID="{05EC2390-B3DE-431E-AE62-F92A9FC49C99}" presName="parentTextBox" presStyleLbl="node1" presStyleIdx="0" presStyleCnt="4"/>
      <dgm:spPr/>
    </dgm:pt>
    <dgm:pt modelId="{256E153D-D0BA-433B-BE97-2B18F1FA7D20}" type="pres">
      <dgm:prSet presAssocID="{05EC2390-B3DE-431E-AE62-F92A9FC49C99}" presName="entireBox" presStyleLbl="node1" presStyleIdx="0" presStyleCnt="4"/>
      <dgm:spPr/>
    </dgm:pt>
    <dgm:pt modelId="{16EF67A9-DCAF-4FFF-9BBF-7B194938168C}" type="pres">
      <dgm:prSet presAssocID="{05EC2390-B3DE-431E-AE62-F92A9FC49C99}" presName="descendantBox" presStyleCnt="0"/>
      <dgm:spPr/>
    </dgm:pt>
    <dgm:pt modelId="{D9089CB5-5F1C-4556-BE04-F200252341D2}" type="pres">
      <dgm:prSet presAssocID="{E3D18815-631E-4BF4-B672-EFEA9D3C667B}" presName="childTextBox" presStyleLbl="fgAccFollowNode1" presStyleIdx="0" presStyleCnt="8">
        <dgm:presLayoutVars>
          <dgm:bulletEnabled val="1"/>
        </dgm:presLayoutVars>
      </dgm:prSet>
      <dgm:spPr/>
    </dgm:pt>
    <dgm:pt modelId="{AE150717-C7EB-40D5-978E-E002DE3F4B50}" type="pres">
      <dgm:prSet presAssocID="{EE500239-2B10-4A87-B3AC-7AF4ECA40A9D}" presName="childTextBox" presStyleLbl="fgAccFollowNode1" presStyleIdx="1" presStyleCnt="8">
        <dgm:presLayoutVars>
          <dgm:bulletEnabled val="1"/>
        </dgm:presLayoutVars>
      </dgm:prSet>
      <dgm:spPr/>
    </dgm:pt>
    <dgm:pt modelId="{E545CD29-FBF5-431F-AC2A-F5BBEDCEF10B}" type="pres">
      <dgm:prSet presAssocID="{19908E3B-A18F-42C6-9F9D-4D11665489DA}" presName="sp" presStyleCnt="0"/>
      <dgm:spPr/>
    </dgm:pt>
    <dgm:pt modelId="{D70CCB47-AAD6-47F3-85D3-5D2D2A999C17}" type="pres">
      <dgm:prSet presAssocID="{67326722-636A-44E3-A82B-5697D29BCF02}" presName="arrowAndChildren" presStyleCnt="0"/>
      <dgm:spPr/>
    </dgm:pt>
    <dgm:pt modelId="{2E5457B1-7B9B-45D6-8520-D7BFB4014AA0}" type="pres">
      <dgm:prSet presAssocID="{67326722-636A-44E3-A82B-5697D29BCF02}" presName="parentTextArrow" presStyleLbl="node1" presStyleIdx="0" presStyleCnt="4"/>
      <dgm:spPr/>
    </dgm:pt>
    <dgm:pt modelId="{54EC3746-8EC6-4467-B6CC-B6A478DFCA53}" type="pres">
      <dgm:prSet presAssocID="{67326722-636A-44E3-A82B-5697D29BCF02}" presName="arrow" presStyleLbl="node1" presStyleIdx="1" presStyleCnt="4"/>
      <dgm:spPr/>
    </dgm:pt>
    <dgm:pt modelId="{73D9C201-1416-4FAE-AA71-36BEF5F68A89}" type="pres">
      <dgm:prSet presAssocID="{67326722-636A-44E3-A82B-5697D29BCF02}" presName="descendantArrow" presStyleCnt="0"/>
      <dgm:spPr/>
    </dgm:pt>
    <dgm:pt modelId="{A802F039-C623-440A-B522-75226E02AD45}" type="pres">
      <dgm:prSet presAssocID="{DE823CF2-5A3F-4447-B7AF-FF8D4228E40D}" presName="childTextArrow" presStyleLbl="fgAccFollowNode1" presStyleIdx="2" presStyleCnt="8">
        <dgm:presLayoutVars>
          <dgm:bulletEnabled val="1"/>
        </dgm:presLayoutVars>
      </dgm:prSet>
      <dgm:spPr/>
    </dgm:pt>
    <dgm:pt modelId="{AA6CA693-48F1-44AE-A170-8D83C9BD16EF}" type="pres">
      <dgm:prSet presAssocID="{3198096B-F824-4768-BC99-B40FC3EB32B7}" presName="childTextArrow" presStyleLbl="fgAccFollowNode1" presStyleIdx="3" presStyleCnt="8">
        <dgm:presLayoutVars>
          <dgm:bulletEnabled val="1"/>
        </dgm:presLayoutVars>
      </dgm:prSet>
      <dgm:spPr/>
    </dgm:pt>
    <dgm:pt modelId="{77A157B2-4758-43C2-B9D0-9269081B2B18}" type="pres">
      <dgm:prSet presAssocID="{5CD7A7B3-0070-4CA1-A402-140B89BF3DA0}" presName="sp" presStyleCnt="0"/>
      <dgm:spPr/>
    </dgm:pt>
    <dgm:pt modelId="{AECF10C8-7176-474A-AA42-52B8B23F941E}" type="pres">
      <dgm:prSet presAssocID="{65D739BB-8B2C-41B4-A38B-763F3B98FB45}" presName="arrowAndChildren" presStyleCnt="0"/>
      <dgm:spPr/>
    </dgm:pt>
    <dgm:pt modelId="{77D83F9A-6BCE-4B6C-8055-A5CBED5B638A}" type="pres">
      <dgm:prSet presAssocID="{65D739BB-8B2C-41B4-A38B-763F3B98FB45}" presName="parentTextArrow" presStyleLbl="node1" presStyleIdx="1" presStyleCnt="4"/>
      <dgm:spPr/>
    </dgm:pt>
    <dgm:pt modelId="{43C13C83-3C19-4E27-9A31-B6456464B2F3}" type="pres">
      <dgm:prSet presAssocID="{65D739BB-8B2C-41B4-A38B-763F3B98FB45}" presName="arrow" presStyleLbl="node1" presStyleIdx="2" presStyleCnt="4"/>
      <dgm:spPr/>
    </dgm:pt>
    <dgm:pt modelId="{CBDD20BA-C77D-4A5D-AAF0-CCA32CEDA8A9}" type="pres">
      <dgm:prSet presAssocID="{65D739BB-8B2C-41B4-A38B-763F3B98FB45}" presName="descendantArrow" presStyleCnt="0"/>
      <dgm:spPr/>
    </dgm:pt>
    <dgm:pt modelId="{70B98840-67DE-4421-AC6E-AB6D04A00366}" type="pres">
      <dgm:prSet presAssocID="{E216891B-8430-41B8-AC0A-A702D8A3F583}" presName="childTextArrow" presStyleLbl="fgAccFollowNode1" presStyleIdx="4" presStyleCnt="8">
        <dgm:presLayoutVars>
          <dgm:bulletEnabled val="1"/>
        </dgm:presLayoutVars>
      </dgm:prSet>
      <dgm:spPr/>
    </dgm:pt>
    <dgm:pt modelId="{C6E5A540-2FA6-4459-B40C-F0060D2600A4}" type="pres">
      <dgm:prSet presAssocID="{319016C1-A513-4E5D-82BB-ED3BDF63E0B5}" presName="childTextArrow" presStyleLbl="fgAccFollowNode1" presStyleIdx="5" presStyleCnt="8">
        <dgm:presLayoutVars>
          <dgm:bulletEnabled val="1"/>
        </dgm:presLayoutVars>
      </dgm:prSet>
      <dgm:spPr/>
    </dgm:pt>
    <dgm:pt modelId="{495E2E5B-41AF-44F1-9D30-C627CB7F477B}" type="pres">
      <dgm:prSet presAssocID="{F88ACE4D-AB07-42D9-9D95-B7D9B5C95DC6}" presName="sp" presStyleCnt="0"/>
      <dgm:spPr/>
    </dgm:pt>
    <dgm:pt modelId="{C4D2FCBC-3292-4D5A-B17F-BC9DFF317AA1}" type="pres">
      <dgm:prSet presAssocID="{F83A11C2-3C83-4C56-9B94-1F8BB8480F67}" presName="arrowAndChildren" presStyleCnt="0"/>
      <dgm:spPr/>
    </dgm:pt>
    <dgm:pt modelId="{6A45FDB6-6A4E-4F42-A0E8-93C847BFAE2A}" type="pres">
      <dgm:prSet presAssocID="{F83A11C2-3C83-4C56-9B94-1F8BB8480F67}" presName="parentTextArrow" presStyleLbl="node1" presStyleIdx="2" presStyleCnt="4"/>
      <dgm:spPr/>
    </dgm:pt>
    <dgm:pt modelId="{72BD0BD2-6897-4011-A373-1216EF17DEDB}" type="pres">
      <dgm:prSet presAssocID="{F83A11C2-3C83-4C56-9B94-1F8BB8480F67}" presName="arrow" presStyleLbl="node1" presStyleIdx="3" presStyleCnt="4" custLinFactNeighborY="-16683"/>
      <dgm:spPr/>
    </dgm:pt>
    <dgm:pt modelId="{8A96848C-858D-444E-9BB5-A0A8B53F8DB2}" type="pres">
      <dgm:prSet presAssocID="{F83A11C2-3C83-4C56-9B94-1F8BB8480F67}" presName="descendantArrow" presStyleCnt="0"/>
      <dgm:spPr/>
    </dgm:pt>
    <dgm:pt modelId="{5A063B9B-4FB8-4F4D-AC08-3C525136080D}" type="pres">
      <dgm:prSet presAssocID="{346B517E-809B-4E4F-9EFA-F462222AFD8C}" presName="childTextArrow" presStyleLbl="fgAccFollowNode1" presStyleIdx="6" presStyleCnt="8">
        <dgm:presLayoutVars>
          <dgm:bulletEnabled val="1"/>
        </dgm:presLayoutVars>
      </dgm:prSet>
      <dgm:spPr/>
    </dgm:pt>
    <dgm:pt modelId="{3338BAF5-5C0F-4CBC-BE11-02C426BA1575}" type="pres">
      <dgm:prSet presAssocID="{CDF7084E-D35D-451F-960F-8A7245516E45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3213DB05-0D17-42F0-A276-0DD515659C9C}" srcId="{05EC2390-B3DE-431E-AE62-F92A9FC49C99}" destId="{EE500239-2B10-4A87-B3AC-7AF4ECA40A9D}" srcOrd="1" destOrd="0" parTransId="{96CBA6F7-97DA-4FA2-B14F-8C22CF4D76F8}" sibTransId="{C583FA42-12EC-4E1A-8213-D40F56F4662A}"/>
    <dgm:cxn modelId="{489C7409-FEE1-40C7-9E7B-BE0EFCA1B700}" srcId="{05EC2390-B3DE-431E-AE62-F92A9FC49C99}" destId="{E3D18815-631E-4BF4-B672-EFEA9D3C667B}" srcOrd="0" destOrd="0" parTransId="{8D06A8E9-1870-4553-AD4C-649B8EFF2705}" sibTransId="{4393818A-2BBB-497D-AFAD-E9E7C1E6FEDF}"/>
    <dgm:cxn modelId="{E3B23811-05CD-4D95-814F-064E5F4FFC7E}" srcId="{67326722-636A-44E3-A82B-5697D29BCF02}" destId="{DE823CF2-5A3F-4447-B7AF-FF8D4228E40D}" srcOrd="0" destOrd="0" parTransId="{D273F94E-4BF7-48EB-8906-445758397830}" sibTransId="{1762E2A6-A732-4D8A-971E-CEFBFA3E7AD8}"/>
    <dgm:cxn modelId="{2CB2AC1A-53A2-490B-925E-6745C6E5C2E1}" srcId="{8AF07089-6714-43AE-94E5-50A5D674ED15}" destId="{65D739BB-8B2C-41B4-A38B-763F3B98FB45}" srcOrd="1" destOrd="0" parTransId="{5FF4DDE8-0CDD-4D8B-A833-ACB9286CA3FA}" sibTransId="{5CD7A7B3-0070-4CA1-A402-140B89BF3DA0}"/>
    <dgm:cxn modelId="{58A3601D-EDB9-4A37-9CA5-3390A58D2E64}" srcId="{67326722-636A-44E3-A82B-5697D29BCF02}" destId="{3198096B-F824-4768-BC99-B40FC3EB32B7}" srcOrd="1" destOrd="0" parTransId="{2CD61B93-D805-4D6F-9248-8D807441E840}" sibTransId="{84841DFD-A5C7-46E3-8982-E1F8593475F5}"/>
    <dgm:cxn modelId="{5B05CA1D-ED74-4FEE-A6B9-BA95364F01C3}" srcId="{8AF07089-6714-43AE-94E5-50A5D674ED15}" destId="{05EC2390-B3DE-431E-AE62-F92A9FC49C99}" srcOrd="3" destOrd="0" parTransId="{1BD80406-9CFD-4E0B-B55D-0028E11B2795}" sibTransId="{1B15F5C0-B28B-4363-961F-CCC12356DCCF}"/>
    <dgm:cxn modelId="{79A33C2C-6E47-4CD6-9AE8-137D48F3FD41}" type="presOf" srcId="{E216891B-8430-41B8-AC0A-A702D8A3F583}" destId="{70B98840-67DE-4421-AC6E-AB6D04A00366}" srcOrd="0" destOrd="0" presId="urn:microsoft.com/office/officeart/2005/8/layout/process4"/>
    <dgm:cxn modelId="{3896F232-F040-4A3F-A839-F61F96DF4516}" type="presOf" srcId="{67326722-636A-44E3-A82B-5697D29BCF02}" destId="{54EC3746-8EC6-4467-B6CC-B6A478DFCA53}" srcOrd="1" destOrd="0" presId="urn:microsoft.com/office/officeart/2005/8/layout/process4"/>
    <dgm:cxn modelId="{CC214D35-5FD3-4BCC-8BD2-D89A47F906FE}" type="presOf" srcId="{05EC2390-B3DE-431E-AE62-F92A9FC49C99}" destId="{260FB9FF-7BE1-45C8-809A-8308FC9D0FAB}" srcOrd="0" destOrd="0" presId="urn:microsoft.com/office/officeart/2005/8/layout/process4"/>
    <dgm:cxn modelId="{91AAF235-9D55-4DB3-A008-61721C4D0E3F}" type="presOf" srcId="{8AF07089-6714-43AE-94E5-50A5D674ED15}" destId="{BA578440-DCC2-48DB-ABA9-877EEC2459B1}" srcOrd="0" destOrd="0" presId="urn:microsoft.com/office/officeart/2005/8/layout/process4"/>
    <dgm:cxn modelId="{FB104B5D-E3D1-458C-9C1F-1298C7003DC5}" type="presOf" srcId="{65D739BB-8B2C-41B4-A38B-763F3B98FB45}" destId="{43C13C83-3C19-4E27-9A31-B6456464B2F3}" srcOrd="1" destOrd="0" presId="urn:microsoft.com/office/officeart/2005/8/layout/process4"/>
    <dgm:cxn modelId="{2148E562-49F7-4122-BD9A-59B8AE544CB5}" type="presOf" srcId="{E3D18815-631E-4BF4-B672-EFEA9D3C667B}" destId="{D9089CB5-5F1C-4556-BE04-F200252341D2}" srcOrd="0" destOrd="0" presId="urn:microsoft.com/office/officeart/2005/8/layout/process4"/>
    <dgm:cxn modelId="{FD8E6543-8D5B-456D-8F4F-2AFE10E1BDA8}" type="presOf" srcId="{319016C1-A513-4E5D-82BB-ED3BDF63E0B5}" destId="{C6E5A540-2FA6-4459-B40C-F0060D2600A4}" srcOrd="0" destOrd="0" presId="urn:microsoft.com/office/officeart/2005/8/layout/process4"/>
    <dgm:cxn modelId="{5AE7654A-D4B9-4F63-91E1-C52DE10C9380}" srcId="{F83A11C2-3C83-4C56-9B94-1F8BB8480F67}" destId="{CDF7084E-D35D-451F-960F-8A7245516E45}" srcOrd="1" destOrd="0" parTransId="{5BFFD048-7226-4461-9CAD-31CD1F9AC4B1}" sibTransId="{88A5CA8B-44F9-4C04-9ED5-02EBFBBFFEB7}"/>
    <dgm:cxn modelId="{D4627A6A-204F-4E8E-BE9D-798B68A9B7C6}" type="presOf" srcId="{CDF7084E-D35D-451F-960F-8A7245516E45}" destId="{3338BAF5-5C0F-4CBC-BE11-02C426BA1575}" srcOrd="0" destOrd="0" presId="urn:microsoft.com/office/officeart/2005/8/layout/process4"/>
    <dgm:cxn modelId="{C1FA6C4F-0B39-43AD-BD5B-B585B80B02F5}" type="presOf" srcId="{EE500239-2B10-4A87-B3AC-7AF4ECA40A9D}" destId="{AE150717-C7EB-40D5-978E-E002DE3F4B50}" srcOrd="0" destOrd="0" presId="urn:microsoft.com/office/officeart/2005/8/layout/process4"/>
    <dgm:cxn modelId="{9A017279-AA82-49EF-832E-60C062E87613}" type="presOf" srcId="{DE823CF2-5A3F-4447-B7AF-FF8D4228E40D}" destId="{A802F039-C623-440A-B522-75226E02AD45}" srcOrd="0" destOrd="0" presId="urn:microsoft.com/office/officeart/2005/8/layout/process4"/>
    <dgm:cxn modelId="{B00BD479-451B-4311-B8E1-D9F16CD86151}" type="presOf" srcId="{3198096B-F824-4768-BC99-B40FC3EB32B7}" destId="{AA6CA693-48F1-44AE-A170-8D83C9BD16EF}" srcOrd="0" destOrd="0" presId="urn:microsoft.com/office/officeart/2005/8/layout/process4"/>
    <dgm:cxn modelId="{A31DEA5A-5A16-42C6-B556-24F6A5447E4E}" type="presOf" srcId="{F83A11C2-3C83-4C56-9B94-1F8BB8480F67}" destId="{6A45FDB6-6A4E-4F42-A0E8-93C847BFAE2A}" srcOrd="0" destOrd="0" presId="urn:microsoft.com/office/officeart/2005/8/layout/process4"/>
    <dgm:cxn modelId="{3124507B-AC8C-4C73-A576-FD14C11D4F83}" srcId="{65D739BB-8B2C-41B4-A38B-763F3B98FB45}" destId="{319016C1-A513-4E5D-82BB-ED3BDF63E0B5}" srcOrd="1" destOrd="0" parTransId="{0F017E66-3AC3-4396-BEFE-069E7BA1F6EE}" sibTransId="{E05BB719-6103-4BF6-A226-BC24100D39FD}"/>
    <dgm:cxn modelId="{81598E8F-0E46-4C34-B861-E3EF7A0A65D1}" srcId="{65D739BB-8B2C-41B4-A38B-763F3B98FB45}" destId="{E216891B-8430-41B8-AC0A-A702D8A3F583}" srcOrd="0" destOrd="0" parTransId="{168DD4FC-70BC-4433-BFCB-A5231A66C0F7}" sibTransId="{7D9195A2-822D-43A0-9BE9-EE160BA0F00E}"/>
    <dgm:cxn modelId="{C807B998-24EB-460D-9DEB-E609673500FE}" type="presOf" srcId="{65D739BB-8B2C-41B4-A38B-763F3B98FB45}" destId="{77D83F9A-6BCE-4B6C-8055-A5CBED5B638A}" srcOrd="0" destOrd="0" presId="urn:microsoft.com/office/officeart/2005/8/layout/process4"/>
    <dgm:cxn modelId="{32AC8399-2816-4369-A66D-6B89907D3DC3}" srcId="{F83A11C2-3C83-4C56-9B94-1F8BB8480F67}" destId="{346B517E-809B-4E4F-9EFA-F462222AFD8C}" srcOrd="0" destOrd="0" parTransId="{6A295218-A7E7-4DAC-8CFB-D30F95A430CF}" sibTransId="{5A54F135-A245-4474-9497-F150C8EE61CF}"/>
    <dgm:cxn modelId="{E28FFE9E-9E02-4ECC-84B6-0DEB0F1C29CC}" srcId="{8AF07089-6714-43AE-94E5-50A5D674ED15}" destId="{F83A11C2-3C83-4C56-9B94-1F8BB8480F67}" srcOrd="0" destOrd="0" parTransId="{9D811428-8965-4516-AA57-2052026861F7}" sibTransId="{F88ACE4D-AB07-42D9-9D95-B7D9B5C95DC6}"/>
    <dgm:cxn modelId="{27C9A4C4-970C-4230-B00C-33021F252CD4}" type="presOf" srcId="{346B517E-809B-4E4F-9EFA-F462222AFD8C}" destId="{5A063B9B-4FB8-4F4D-AC08-3C525136080D}" srcOrd="0" destOrd="0" presId="urn:microsoft.com/office/officeart/2005/8/layout/process4"/>
    <dgm:cxn modelId="{D5A418CA-B28E-48FD-B144-C580AF820DB4}" type="presOf" srcId="{05EC2390-B3DE-431E-AE62-F92A9FC49C99}" destId="{256E153D-D0BA-433B-BE97-2B18F1FA7D20}" srcOrd="1" destOrd="0" presId="urn:microsoft.com/office/officeart/2005/8/layout/process4"/>
    <dgm:cxn modelId="{E15C61D4-E073-4CA1-9020-79B9F0CB1C79}" type="presOf" srcId="{F83A11C2-3C83-4C56-9B94-1F8BB8480F67}" destId="{72BD0BD2-6897-4011-A373-1216EF17DEDB}" srcOrd="1" destOrd="0" presId="urn:microsoft.com/office/officeart/2005/8/layout/process4"/>
    <dgm:cxn modelId="{0181A1E6-7763-450D-8ED2-B1BD74E6304E}" type="presOf" srcId="{67326722-636A-44E3-A82B-5697D29BCF02}" destId="{2E5457B1-7B9B-45D6-8520-D7BFB4014AA0}" srcOrd="0" destOrd="0" presId="urn:microsoft.com/office/officeart/2005/8/layout/process4"/>
    <dgm:cxn modelId="{2594E9F1-620C-46F1-9B30-762EF1DC1D16}" srcId="{8AF07089-6714-43AE-94E5-50A5D674ED15}" destId="{67326722-636A-44E3-A82B-5697D29BCF02}" srcOrd="2" destOrd="0" parTransId="{D565E5DC-31DF-4FF0-A073-FF0DC96630BD}" sibTransId="{19908E3B-A18F-42C6-9F9D-4D11665489DA}"/>
    <dgm:cxn modelId="{FB8D35AE-B547-4569-A6B2-AD0670AEB968}" type="presParOf" srcId="{BA578440-DCC2-48DB-ABA9-877EEC2459B1}" destId="{58B46567-C3BF-4210-A7AE-C08AB14604DC}" srcOrd="0" destOrd="0" presId="urn:microsoft.com/office/officeart/2005/8/layout/process4"/>
    <dgm:cxn modelId="{7739AC07-AE4D-4214-A04E-17A7B0EA729F}" type="presParOf" srcId="{58B46567-C3BF-4210-A7AE-C08AB14604DC}" destId="{260FB9FF-7BE1-45C8-809A-8308FC9D0FAB}" srcOrd="0" destOrd="0" presId="urn:microsoft.com/office/officeart/2005/8/layout/process4"/>
    <dgm:cxn modelId="{D1D2866C-E51F-4996-BCBC-08767CC49CC9}" type="presParOf" srcId="{58B46567-C3BF-4210-A7AE-C08AB14604DC}" destId="{256E153D-D0BA-433B-BE97-2B18F1FA7D20}" srcOrd="1" destOrd="0" presId="urn:microsoft.com/office/officeart/2005/8/layout/process4"/>
    <dgm:cxn modelId="{806C85FF-6538-49EC-BE9E-503E93F23178}" type="presParOf" srcId="{58B46567-C3BF-4210-A7AE-C08AB14604DC}" destId="{16EF67A9-DCAF-4FFF-9BBF-7B194938168C}" srcOrd="2" destOrd="0" presId="urn:microsoft.com/office/officeart/2005/8/layout/process4"/>
    <dgm:cxn modelId="{B6FFC5AC-8489-4F53-963F-C50DA38FB2C2}" type="presParOf" srcId="{16EF67A9-DCAF-4FFF-9BBF-7B194938168C}" destId="{D9089CB5-5F1C-4556-BE04-F200252341D2}" srcOrd="0" destOrd="0" presId="urn:microsoft.com/office/officeart/2005/8/layout/process4"/>
    <dgm:cxn modelId="{2A0224D4-6EBA-4BC5-8712-6258AD3DC0FA}" type="presParOf" srcId="{16EF67A9-DCAF-4FFF-9BBF-7B194938168C}" destId="{AE150717-C7EB-40D5-978E-E002DE3F4B50}" srcOrd="1" destOrd="0" presId="urn:microsoft.com/office/officeart/2005/8/layout/process4"/>
    <dgm:cxn modelId="{4F3EBA74-5778-4F10-8B87-EDC5EBB73C7E}" type="presParOf" srcId="{BA578440-DCC2-48DB-ABA9-877EEC2459B1}" destId="{E545CD29-FBF5-431F-AC2A-F5BBEDCEF10B}" srcOrd="1" destOrd="0" presId="urn:microsoft.com/office/officeart/2005/8/layout/process4"/>
    <dgm:cxn modelId="{A284106E-CA3B-444B-9898-F940A6D16D2D}" type="presParOf" srcId="{BA578440-DCC2-48DB-ABA9-877EEC2459B1}" destId="{D70CCB47-AAD6-47F3-85D3-5D2D2A999C17}" srcOrd="2" destOrd="0" presId="urn:microsoft.com/office/officeart/2005/8/layout/process4"/>
    <dgm:cxn modelId="{8C78BD51-3910-4F70-B944-3C29B06B44A7}" type="presParOf" srcId="{D70CCB47-AAD6-47F3-85D3-5D2D2A999C17}" destId="{2E5457B1-7B9B-45D6-8520-D7BFB4014AA0}" srcOrd="0" destOrd="0" presId="urn:microsoft.com/office/officeart/2005/8/layout/process4"/>
    <dgm:cxn modelId="{3B3DDAA8-196D-46DF-B3A3-E0C01203D631}" type="presParOf" srcId="{D70CCB47-AAD6-47F3-85D3-5D2D2A999C17}" destId="{54EC3746-8EC6-4467-B6CC-B6A478DFCA53}" srcOrd="1" destOrd="0" presId="urn:microsoft.com/office/officeart/2005/8/layout/process4"/>
    <dgm:cxn modelId="{90277661-A0A3-45D5-A224-D17D68FE4E98}" type="presParOf" srcId="{D70CCB47-AAD6-47F3-85D3-5D2D2A999C17}" destId="{73D9C201-1416-4FAE-AA71-36BEF5F68A89}" srcOrd="2" destOrd="0" presId="urn:microsoft.com/office/officeart/2005/8/layout/process4"/>
    <dgm:cxn modelId="{632048FF-3B3C-4884-B8CC-F45F61695432}" type="presParOf" srcId="{73D9C201-1416-4FAE-AA71-36BEF5F68A89}" destId="{A802F039-C623-440A-B522-75226E02AD45}" srcOrd="0" destOrd="0" presId="urn:microsoft.com/office/officeart/2005/8/layout/process4"/>
    <dgm:cxn modelId="{54D8E03B-493C-46D3-B21E-7B1C292C640A}" type="presParOf" srcId="{73D9C201-1416-4FAE-AA71-36BEF5F68A89}" destId="{AA6CA693-48F1-44AE-A170-8D83C9BD16EF}" srcOrd="1" destOrd="0" presId="urn:microsoft.com/office/officeart/2005/8/layout/process4"/>
    <dgm:cxn modelId="{81C44C4F-EAB7-403D-A114-B80F85E8E7E0}" type="presParOf" srcId="{BA578440-DCC2-48DB-ABA9-877EEC2459B1}" destId="{77A157B2-4758-43C2-B9D0-9269081B2B18}" srcOrd="3" destOrd="0" presId="urn:microsoft.com/office/officeart/2005/8/layout/process4"/>
    <dgm:cxn modelId="{83607118-91AE-4C82-BB6B-52AB7A76B890}" type="presParOf" srcId="{BA578440-DCC2-48DB-ABA9-877EEC2459B1}" destId="{AECF10C8-7176-474A-AA42-52B8B23F941E}" srcOrd="4" destOrd="0" presId="urn:microsoft.com/office/officeart/2005/8/layout/process4"/>
    <dgm:cxn modelId="{CC0027C9-0834-4B29-A92C-F457BFF45D0D}" type="presParOf" srcId="{AECF10C8-7176-474A-AA42-52B8B23F941E}" destId="{77D83F9A-6BCE-4B6C-8055-A5CBED5B638A}" srcOrd="0" destOrd="0" presId="urn:microsoft.com/office/officeart/2005/8/layout/process4"/>
    <dgm:cxn modelId="{AF796669-40F3-47F3-9F46-46A49ED26F3A}" type="presParOf" srcId="{AECF10C8-7176-474A-AA42-52B8B23F941E}" destId="{43C13C83-3C19-4E27-9A31-B6456464B2F3}" srcOrd="1" destOrd="0" presId="urn:microsoft.com/office/officeart/2005/8/layout/process4"/>
    <dgm:cxn modelId="{A93A8D9E-96E2-48A1-963C-03DB14379F34}" type="presParOf" srcId="{AECF10C8-7176-474A-AA42-52B8B23F941E}" destId="{CBDD20BA-C77D-4A5D-AAF0-CCA32CEDA8A9}" srcOrd="2" destOrd="0" presId="urn:microsoft.com/office/officeart/2005/8/layout/process4"/>
    <dgm:cxn modelId="{E8BA24E2-5B6A-4632-B8F8-4471BF5B86EF}" type="presParOf" srcId="{CBDD20BA-C77D-4A5D-AAF0-CCA32CEDA8A9}" destId="{70B98840-67DE-4421-AC6E-AB6D04A00366}" srcOrd="0" destOrd="0" presId="urn:microsoft.com/office/officeart/2005/8/layout/process4"/>
    <dgm:cxn modelId="{0745786B-08D5-403C-82D1-71A7FF07DF0F}" type="presParOf" srcId="{CBDD20BA-C77D-4A5D-AAF0-CCA32CEDA8A9}" destId="{C6E5A540-2FA6-4459-B40C-F0060D2600A4}" srcOrd="1" destOrd="0" presId="urn:microsoft.com/office/officeart/2005/8/layout/process4"/>
    <dgm:cxn modelId="{D6E3AD67-D8D9-426F-B6BF-0F99242F9E51}" type="presParOf" srcId="{BA578440-DCC2-48DB-ABA9-877EEC2459B1}" destId="{495E2E5B-41AF-44F1-9D30-C627CB7F477B}" srcOrd="5" destOrd="0" presId="urn:microsoft.com/office/officeart/2005/8/layout/process4"/>
    <dgm:cxn modelId="{0C734005-64BF-4709-AA32-1F08C45FC2B0}" type="presParOf" srcId="{BA578440-DCC2-48DB-ABA9-877EEC2459B1}" destId="{C4D2FCBC-3292-4D5A-B17F-BC9DFF317AA1}" srcOrd="6" destOrd="0" presId="urn:microsoft.com/office/officeart/2005/8/layout/process4"/>
    <dgm:cxn modelId="{BC16FFED-BB4C-493C-AF69-AED8CFA31611}" type="presParOf" srcId="{C4D2FCBC-3292-4D5A-B17F-BC9DFF317AA1}" destId="{6A45FDB6-6A4E-4F42-A0E8-93C847BFAE2A}" srcOrd="0" destOrd="0" presId="urn:microsoft.com/office/officeart/2005/8/layout/process4"/>
    <dgm:cxn modelId="{FC8C4CB3-79B6-4E3E-A659-505F4F45A2B4}" type="presParOf" srcId="{C4D2FCBC-3292-4D5A-B17F-BC9DFF317AA1}" destId="{72BD0BD2-6897-4011-A373-1216EF17DEDB}" srcOrd="1" destOrd="0" presId="urn:microsoft.com/office/officeart/2005/8/layout/process4"/>
    <dgm:cxn modelId="{868F3D77-9762-4016-B84F-F6BC403D30DF}" type="presParOf" srcId="{C4D2FCBC-3292-4D5A-B17F-BC9DFF317AA1}" destId="{8A96848C-858D-444E-9BB5-A0A8B53F8DB2}" srcOrd="2" destOrd="0" presId="urn:microsoft.com/office/officeart/2005/8/layout/process4"/>
    <dgm:cxn modelId="{4D909D74-D5EB-4A60-9F9C-39A21A41646A}" type="presParOf" srcId="{8A96848C-858D-444E-9BB5-A0A8B53F8DB2}" destId="{5A063B9B-4FB8-4F4D-AC08-3C525136080D}" srcOrd="0" destOrd="0" presId="urn:microsoft.com/office/officeart/2005/8/layout/process4"/>
    <dgm:cxn modelId="{375990C1-27AB-4D44-B22B-C3CE54CE4A12}" type="presParOf" srcId="{8A96848C-858D-444E-9BB5-A0A8B53F8DB2}" destId="{3338BAF5-5C0F-4CBC-BE11-02C426BA157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153D-D0BA-433B-BE97-2B18F1FA7D20}">
      <dsp:nvSpPr>
        <dsp:cNvPr id="0" name=""/>
        <dsp:cNvSpPr/>
      </dsp:nvSpPr>
      <dsp:spPr>
        <a:xfrm>
          <a:off x="0" y="3158864"/>
          <a:ext cx="8770938" cy="691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IV</a:t>
          </a:r>
        </a:p>
      </dsp:txBody>
      <dsp:txXfrm>
        <a:off x="0" y="3158864"/>
        <a:ext cx="8770938" cy="373184"/>
      </dsp:txXfrm>
    </dsp:sp>
    <dsp:sp modelId="{D9089CB5-5F1C-4556-BE04-F200252341D2}">
      <dsp:nvSpPr>
        <dsp:cNvPr id="0" name=""/>
        <dsp:cNvSpPr/>
      </dsp:nvSpPr>
      <dsp:spPr>
        <a:xfrm>
          <a:off x="0" y="3518227"/>
          <a:ext cx="4385469" cy="317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Own Project</a:t>
          </a:r>
        </a:p>
      </dsp:txBody>
      <dsp:txXfrm>
        <a:off x="0" y="3518227"/>
        <a:ext cx="4385469" cy="317897"/>
      </dsp:txXfrm>
    </dsp:sp>
    <dsp:sp modelId="{AE150717-C7EB-40D5-978E-E002DE3F4B50}">
      <dsp:nvSpPr>
        <dsp:cNvPr id="0" name=""/>
        <dsp:cNvSpPr/>
      </dsp:nvSpPr>
      <dsp:spPr>
        <a:xfrm>
          <a:off x="4385469" y="3518227"/>
          <a:ext cx="4385469" cy="3178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Progressing</a:t>
          </a:r>
        </a:p>
      </dsp:txBody>
      <dsp:txXfrm>
        <a:off x="4385469" y="3518227"/>
        <a:ext cx="4385469" cy="317897"/>
      </dsp:txXfrm>
    </dsp:sp>
    <dsp:sp modelId="{54EC3746-8EC6-4467-B6CC-B6A478DFCA53}">
      <dsp:nvSpPr>
        <dsp:cNvPr id="0" name=""/>
        <dsp:cNvSpPr/>
      </dsp:nvSpPr>
      <dsp:spPr>
        <a:xfrm rot="10800000">
          <a:off x="0" y="2106346"/>
          <a:ext cx="8770938" cy="10628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III</a:t>
          </a:r>
        </a:p>
      </dsp:txBody>
      <dsp:txXfrm rot="-10800000">
        <a:off x="0" y="2106346"/>
        <a:ext cx="8770938" cy="373072"/>
      </dsp:txXfrm>
    </dsp:sp>
    <dsp:sp modelId="{A802F039-C623-440A-B522-75226E02AD45}">
      <dsp:nvSpPr>
        <dsp:cNvPr id="0" name=""/>
        <dsp:cNvSpPr/>
      </dsp:nvSpPr>
      <dsp:spPr>
        <a:xfrm>
          <a:off x="0" y="2479418"/>
          <a:ext cx="4385469" cy="3178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Lab</a:t>
          </a:r>
        </a:p>
      </dsp:txBody>
      <dsp:txXfrm>
        <a:off x="0" y="2479418"/>
        <a:ext cx="4385469" cy="317802"/>
      </dsp:txXfrm>
    </dsp:sp>
    <dsp:sp modelId="{AA6CA693-48F1-44AE-A170-8D83C9BD16EF}">
      <dsp:nvSpPr>
        <dsp:cNvPr id="0" name=""/>
        <dsp:cNvSpPr/>
      </dsp:nvSpPr>
      <dsp:spPr>
        <a:xfrm>
          <a:off x="4385469" y="2479418"/>
          <a:ext cx="4385469" cy="3178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Progressing</a:t>
          </a:r>
        </a:p>
      </dsp:txBody>
      <dsp:txXfrm>
        <a:off x="4385469" y="2479418"/>
        <a:ext cx="4385469" cy="317802"/>
      </dsp:txXfrm>
    </dsp:sp>
    <dsp:sp modelId="{43C13C83-3C19-4E27-9A31-B6456464B2F3}">
      <dsp:nvSpPr>
        <dsp:cNvPr id="0" name=""/>
        <dsp:cNvSpPr/>
      </dsp:nvSpPr>
      <dsp:spPr>
        <a:xfrm rot="10800000">
          <a:off x="0" y="1053827"/>
          <a:ext cx="8770938" cy="106288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II</a:t>
          </a:r>
        </a:p>
      </dsp:txBody>
      <dsp:txXfrm rot="-10800000">
        <a:off x="0" y="1053827"/>
        <a:ext cx="8770938" cy="373072"/>
      </dsp:txXfrm>
    </dsp:sp>
    <dsp:sp modelId="{70B98840-67DE-4421-AC6E-AB6D04A00366}">
      <dsp:nvSpPr>
        <dsp:cNvPr id="0" name=""/>
        <dsp:cNvSpPr/>
      </dsp:nvSpPr>
      <dsp:spPr>
        <a:xfrm>
          <a:off x="0" y="1426900"/>
          <a:ext cx="4385469" cy="31780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 Techniques</a:t>
          </a:r>
        </a:p>
      </dsp:txBody>
      <dsp:txXfrm>
        <a:off x="0" y="1426900"/>
        <a:ext cx="4385469" cy="317802"/>
      </dsp:txXfrm>
    </dsp:sp>
    <dsp:sp modelId="{C6E5A540-2FA6-4459-B40C-F0060D2600A4}">
      <dsp:nvSpPr>
        <dsp:cNvPr id="0" name=""/>
        <dsp:cNvSpPr/>
      </dsp:nvSpPr>
      <dsp:spPr>
        <a:xfrm>
          <a:off x="4385469" y="1426900"/>
          <a:ext cx="4385469" cy="3178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Done</a:t>
          </a:r>
        </a:p>
      </dsp:txBody>
      <dsp:txXfrm>
        <a:off x="4385469" y="1426900"/>
        <a:ext cx="4385469" cy="317802"/>
      </dsp:txXfrm>
    </dsp:sp>
    <dsp:sp modelId="{72BD0BD2-6897-4011-A373-1216EF17DEDB}">
      <dsp:nvSpPr>
        <dsp:cNvPr id="0" name=""/>
        <dsp:cNvSpPr/>
      </dsp:nvSpPr>
      <dsp:spPr>
        <a:xfrm rot="10800000">
          <a:off x="0" y="0"/>
          <a:ext cx="8770938" cy="106288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</a:t>
          </a:r>
        </a:p>
      </dsp:txBody>
      <dsp:txXfrm rot="-10800000">
        <a:off x="0" y="0"/>
        <a:ext cx="8770938" cy="373072"/>
      </dsp:txXfrm>
    </dsp:sp>
    <dsp:sp modelId="{5A063B9B-4FB8-4F4D-AC08-3C525136080D}">
      <dsp:nvSpPr>
        <dsp:cNvPr id="0" name=""/>
        <dsp:cNvSpPr/>
      </dsp:nvSpPr>
      <dsp:spPr>
        <a:xfrm>
          <a:off x="0" y="374381"/>
          <a:ext cx="4385469" cy="3178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Introducing to Machine Learning</a:t>
          </a:r>
        </a:p>
      </dsp:txBody>
      <dsp:txXfrm>
        <a:off x="0" y="374381"/>
        <a:ext cx="4385469" cy="317802"/>
      </dsp:txXfrm>
    </dsp:sp>
    <dsp:sp modelId="{3338BAF5-5C0F-4CBC-BE11-02C426BA1575}">
      <dsp:nvSpPr>
        <dsp:cNvPr id="0" name=""/>
        <dsp:cNvSpPr/>
      </dsp:nvSpPr>
      <dsp:spPr>
        <a:xfrm>
          <a:off x="4385469" y="374381"/>
          <a:ext cx="4385469" cy="3178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Done</a:t>
          </a:r>
        </a:p>
      </dsp:txBody>
      <dsp:txXfrm>
        <a:off x="4385469" y="374381"/>
        <a:ext cx="4385469" cy="31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0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6AB19E-A880-45CA-A30D-1ADE332DB33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4OjCxyf4NRs34w6iCunI39-rHCaOM4u#scrollTo=NMKheqDLWA7r" TargetMode="External"/><Relationship Id="rId2" Type="http://schemas.openxmlformats.org/officeDocument/2006/relationships/hyperlink" Target="https://colab.research.google.com/drive/1NeZNFeN-gTuYNb0J-Eg4ruCYWnO3tC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B42C-DBFA-4B2B-849F-FD147C3A6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Techniques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439FB-8516-450C-9FF0-BF31E5BD6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600" dirty="0"/>
              <a:t>Lecturer : Mr. Hel </a:t>
            </a:r>
            <a:r>
              <a:rPr lang="en-US" sz="2600" dirty="0" err="1"/>
              <a:t>Chanthan</a:t>
            </a:r>
            <a:endParaRPr lang="en-US" sz="2600" dirty="0"/>
          </a:p>
          <a:p>
            <a:pPr algn="ctr"/>
            <a:r>
              <a:rPr lang="en-US" sz="2600" dirty="0"/>
              <a:t>Student : Chek Nita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5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E94-5C12-4A25-BB45-FDED3711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Classification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C440-D057-4183-BD57-F14B1B97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: </a:t>
            </a:r>
            <a:r>
              <a:rPr lang="en-US" dirty="0">
                <a:hlinkClick r:id="rId2"/>
              </a:rPr>
              <a:t>https://colab.research.google.com/drive/1NeZNFeN-gTuYNb0J-Eg4ruCYWnO3tCTm</a:t>
            </a:r>
            <a:endParaRPr lang="en-US" dirty="0"/>
          </a:p>
          <a:p>
            <a:r>
              <a:rPr lang="en-US" dirty="0"/>
              <a:t>SVM : </a:t>
            </a:r>
            <a:r>
              <a:rPr lang="en-US" dirty="0">
                <a:hlinkClick r:id="rId3"/>
              </a:rPr>
              <a:t>https://colab.research.google.com/drive/1x4OjCxyf4NRs34w6iCunI39-rHCaOM4u#scrollTo=NMKheqDLWA7r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D8A4-8C52-4B33-9DE7-1A62E810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86" y="3429000"/>
            <a:ext cx="3475978" cy="99412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45852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1C88-A180-49FC-82F3-E2F5E34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4E00F-A906-4C08-9806-1F1EABF5F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406186"/>
              </p:ext>
            </p:extLst>
          </p:nvPr>
        </p:nvGraphicFramePr>
        <p:xfrm>
          <a:off x="2933700" y="1808084"/>
          <a:ext cx="8770938" cy="385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26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C731-8E39-4A78-99A1-8C5FD03E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October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BC82A5-0341-4173-A72B-D32AE3E80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624210"/>
              </p:ext>
            </p:extLst>
          </p:nvPr>
        </p:nvGraphicFramePr>
        <p:xfrm>
          <a:off x="2933336" y="1539240"/>
          <a:ext cx="8770935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87">
                  <a:extLst>
                    <a:ext uri="{9D8B030D-6E8A-4147-A177-3AD203B41FA5}">
                      <a16:colId xmlns:a16="http://schemas.microsoft.com/office/drawing/2014/main" val="3585745704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531990368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71152252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1247632443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368204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1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Preparing &amp; Researching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Trying out some ML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Figure out some formulars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Doing more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9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Preparing &amp; Researching Lab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Preparing about researching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ML to test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 Research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ML to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1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2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about Image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 on main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Improving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Rewriting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 sure to 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Making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3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5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5ECB-0386-4501-A873-8AD4DC5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EA13-0EDB-4D67-B33D-88D7A3C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Regression </a:t>
            </a:r>
          </a:p>
          <a:p>
            <a:r>
              <a:rPr lang="en-US" sz="2800" dirty="0"/>
              <a:t>Recommender Systems</a:t>
            </a:r>
          </a:p>
          <a:p>
            <a:r>
              <a:rPr lang="en-US" sz="2800" dirty="0"/>
              <a:t>Classification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291C-58D7-49B5-B6CB-4AFCB62E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2A721-4B97-48AF-A465-23465D83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5" y="1554480"/>
            <a:ext cx="9135122" cy="47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4E13-9844-4C48-8B00-1AFA5C73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6D465C-6358-4D8D-A548-E23915E9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34" y="2330580"/>
            <a:ext cx="5846316" cy="4030097"/>
          </a:xfrm>
        </p:spPr>
      </p:pic>
    </p:spTree>
    <p:extLst>
      <p:ext uri="{BB962C8B-B14F-4D97-AF65-F5344CB8AC3E}">
        <p14:creationId xmlns:p14="http://schemas.microsoft.com/office/powerpoint/2010/main" val="297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3676-C5C9-44C4-9ECA-FC16B465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E33FA-2AAD-4FE8-89A2-366B7E50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51969"/>
            <a:ext cx="3867194" cy="4299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0C7BE-C461-4E0E-85F9-7A316F93B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9" r="30652"/>
          <a:stretch/>
        </p:blipFill>
        <p:spPr>
          <a:xfrm>
            <a:off x="7147170" y="2606161"/>
            <a:ext cx="4006078" cy="2707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A81AF-439B-4D7C-9ACF-CB7F64494D8D}"/>
              </a:ext>
            </a:extLst>
          </p:cNvPr>
          <p:cNvSpPr txBox="1"/>
          <p:nvPr/>
        </p:nvSpPr>
        <p:spPr>
          <a:xfrm>
            <a:off x="8915021" y="2251969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AE607-18F5-4038-9FCF-54746DD5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69" y="5282215"/>
            <a:ext cx="4096880" cy="1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9275-D54D-4EBF-AEA2-1735FDF2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BEC9-727C-4571-B89E-ABF20BB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42369"/>
            <a:ext cx="8770571" cy="4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97BE-8757-4714-89FE-6BD4A528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867A61-E874-41ED-BAC0-AA37009CB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35" y="2769215"/>
            <a:ext cx="7962900" cy="3520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7A50F-EA75-4E1D-B2C5-27EF795CFCA2}"/>
              </a:ext>
            </a:extLst>
          </p:cNvPr>
          <p:cNvSpPr txBox="1"/>
          <p:nvPr/>
        </p:nvSpPr>
        <p:spPr>
          <a:xfrm>
            <a:off x="6892842" y="2272684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0024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898</TotalTime>
  <Words>191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Schoolbook</vt:lpstr>
      <vt:lpstr>Corbel</vt:lpstr>
      <vt:lpstr>Feathered</vt:lpstr>
      <vt:lpstr>Machine Learning Techniques  Week III</vt:lpstr>
      <vt:lpstr>Planning</vt:lpstr>
      <vt:lpstr>Planning For October</vt:lpstr>
      <vt:lpstr>Outline</vt:lpstr>
      <vt:lpstr>Regression</vt:lpstr>
      <vt:lpstr>Linear Regression</vt:lpstr>
      <vt:lpstr>Linear Regression Training</vt:lpstr>
      <vt:lpstr>Recommender System</vt:lpstr>
      <vt:lpstr>Recommender System</vt:lpstr>
      <vt:lpstr>Classification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Week I</dc:title>
  <dc:creator>Chek Nita</dc:creator>
  <cp:lastModifiedBy>Chek Nita</cp:lastModifiedBy>
  <cp:revision>28</cp:revision>
  <dcterms:created xsi:type="dcterms:W3CDTF">2020-08-31T16:17:57Z</dcterms:created>
  <dcterms:modified xsi:type="dcterms:W3CDTF">2020-10-01T09:31:03Z</dcterms:modified>
</cp:coreProperties>
</file>