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media/image1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912" r:id="rId2"/>
  </p:sldMasterIdLst>
  <p:sldIdLst>
    <p:sldId id="260" r:id="rId3"/>
    <p:sldId id="263" r:id="rId4"/>
    <p:sldId id="264" r:id="rId5"/>
    <p:sldId id="266" r:id="rId6"/>
    <p:sldId id="256" r:id="rId7"/>
    <p:sldId id="257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30C968D-2AAE-45D6-B42E-7132BBBDD4D1}">
          <p14:sldIdLst>
            <p14:sldId id="260"/>
          </p14:sldIdLst>
        </p14:section>
        <p14:section name="Untitled Section" id="{EE616231-F76A-4378-82F7-F41ECA43278F}">
          <p14:sldIdLst>
            <p14:sldId id="263"/>
            <p14:sldId id="264"/>
            <p14:sldId id="266"/>
            <p14:sldId id="256"/>
            <p14:sldId id="257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B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5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DF581-CCCE-45D3-A713-5352AB68E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3146E-30D2-4509-8332-D394A6A80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C13F1-6AD8-4E01-B4BC-3E145A49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2E4-4780-45A2-94A7-1F9E1A9EF2EF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93078-C5AE-4B62-8EBE-C732F51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B7EB3-AC3F-4B1A-B8EB-46120947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A75-AC47-48E3-A4A4-802E116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8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DE11-2F28-4688-AE53-99AAD721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89A5E-CE8D-4211-BDA6-8B16920F0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4AB95-20BD-46C2-9693-E61FB9E7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2E4-4780-45A2-94A7-1F9E1A9EF2EF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30E13-937A-44C1-B947-83DCCDF3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584B5-501E-4BD2-89C7-220E2C29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A75-AC47-48E3-A4A4-802E116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4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1ABC33-F4E1-4BD3-A5ED-DD75A3941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9CE6A-30B5-493F-8282-D893188EE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0E324-EBE2-40FA-A450-479693F65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2E4-4780-45A2-94A7-1F9E1A9EF2EF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B1934-F1DA-4B51-9C7B-10DC9381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92979-D91D-4611-9A42-A02BA4B4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A75-AC47-48E3-A4A4-802E116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78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5022E4-4780-45A2-94A7-1F9E1A9EF2EF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5E0A75-AC47-48E3-A4A4-802E116A738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319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2E4-4780-45A2-94A7-1F9E1A9EF2EF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A75-AC47-48E3-A4A4-802E116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14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2E4-4780-45A2-94A7-1F9E1A9EF2EF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A75-AC47-48E3-A4A4-802E116A738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432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2E4-4780-45A2-94A7-1F9E1A9EF2EF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A75-AC47-48E3-A4A4-802E116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2E4-4780-45A2-94A7-1F9E1A9EF2EF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A75-AC47-48E3-A4A4-802E116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70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2E4-4780-45A2-94A7-1F9E1A9EF2EF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A75-AC47-48E3-A4A4-802E116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81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2E4-4780-45A2-94A7-1F9E1A9EF2EF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A75-AC47-48E3-A4A4-802E116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543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2E4-4780-45A2-94A7-1F9E1A9EF2EF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A75-AC47-48E3-A4A4-802E116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4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654E3-2C4E-4A3D-BD9D-A63A136B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79C66-F082-483C-9638-AEF5E3BEE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86E61-4D4F-449E-9783-024CD73FB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2E4-4780-45A2-94A7-1F9E1A9EF2EF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8522C-F895-4728-90CF-2CA429D8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62BB4-EEDA-4029-A4BF-958217D4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A75-AC47-48E3-A4A4-802E116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781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2E4-4780-45A2-94A7-1F9E1A9EF2EF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A75-AC47-48E3-A4A4-802E116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878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2E4-4780-45A2-94A7-1F9E1A9EF2EF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A75-AC47-48E3-A4A4-802E116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718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2E4-4780-45A2-94A7-1F9E1A9EF2EF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A75-AC47-48E3-A4A4-802E116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2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8959-573A-4DFE-84CD-70ED4554C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C01C3-D061-47FA-B22A-8D5F6CD51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9A60B-5B62-4DD7-BEC9-483A63B9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2E4-4780-45A2-94A7-1F9E1A9EF2EF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890A6-A372-49A7-B103-E7B352CD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C4204-7548-419A-AB9D-7ECC2D68A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A75-AC47-48E3-A4A4-802E116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2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C8FE6-9522-4279-94E8-8044146A1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5E5C3-DC52-45AD-9920-05BFF565F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F2A0D-AE3A-4ABB-ACF8-804BE94BF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9868C-8C56-4CB4-9129-990CEA2A6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2E4-4780-45A2-94A7-1F9E1A9EF2EF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D6836-A485-488F-B94F-C9FF3EB6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D4CA7-1956-446A-A0D3-881DB23D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A75-AC47-48E3-A4A4-802E116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2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B8A9-C19B-497C-BAD3-4B9A9A1C3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83BC8-815A-4F34-A91D-C4C46F137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401B1-4E4F-4A9A-8111-3F278C0C6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5BA99-5DF9-40CA-91A6-21DD8B2AC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34A87-D7F3-40C5-B473-4635B8686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C1D63F-8D10-491B-A4AE-64BD377C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2E4-4780-45A2-94A7-1F9E1A9EF2EF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2249-E853-4ACD-B8A8-11F612AE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54AEE3-8B5A-46B7-BDE9-98586BB32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A75-AC47-48E3-A4A4-802E116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3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C15A-D1AB-40CD-BF81-24B89DCB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77A97-1613-474E-9EEF-C5E80B32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2E4-4780-45A2-94A7-1F9E1A9EF2EF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CB61D-2C38-436C-B99F-92586BDD8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CE46B-821A-4F37-84C4-F79552F3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A75-AC47-48E3-A4A4-802E116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0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CFD3AB-1728-403A-9A1C-0D4A58855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2E4-4780-45A2-94A7-1F9E1A9EF2EF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0977EA-BB17-4AB4-A503-533029C63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EB7D6-A58A-443F-B991-BBB591F2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A75-AC47-48E3-A4A4-802E116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2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16499-00D7-4563-BE51-BF78C6CF3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4736D-564B-49A6-97DE-4C55CFED6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979B4-CB0F-4090-91E7-3B93A5CC2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D06DC-8C9C-4676-A940-AC32BB59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2E4-4780-45A2-94A7-1F9E1A9EF2EF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1D46C-C889-47CD-B580-1E5F276D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C7971-AF50-4405-A59C-AF661303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A75-AC47-48E3-A4A4-802E116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2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CE90-73D6-4828-BC38-C0D49333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581273-9D50-423F-99C3-0A26A2162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BA2A5-57CB-4D00-90B0-FC358779D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EE083-6959-4662-9852-42D43720E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22E4-4780-45A2-94A7-1F9E1A9EF2EF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1AB5B-B20A-4EA7-88CD-14593317B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F1986-80F2-4EF6-9AC4-006A5BFD2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0A75-AC47-48E3-A4A4-802E116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3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094682-4F61-482D-A399-50C58D6A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9EC16-C09D-4134-AAE0-525A9EF28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F3316-935A-49EE-9D93-2FA17822E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022E4-4780-45A2-94A7-1F9E1A9EF2EF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79407-E0D7-4195-80CB-773BA8A61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91414-1AA4-4E52-9092-592A4A69B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E0A75-AC47-48E3-A4A4-802E116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4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25022E4-4780-45A2-94A7-1F9E1A9EF2EF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35E0A75-AC47-48E3-A4A4-802E116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1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microsoft.com/office/2007/relationships/hdphoto" Target="../media/hdphoto1.wdp"/><Relationship Id="rId7" Type="http://schemas.openxmlformats.org/officeDocument/2006/relationships/image" Target="../media/image10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2.pn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2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72" y="1221830"/>
            <a:ext cx="7287381" cy="54655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0" b="-7250"/>
          <a:stretch/>
        </p:blipFill>
        <p:spPr>
          <a:xfrm>
            <a:off x="9570720" y="3907931"/>
            <a:ext cx="2417901" cy="29500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309791" y="240464"/>
            <a:ext cx="7350034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Kh Baphnom 05 Dang Sophea Itali" panose="02000500000000090000" pitchFamily="2" charset="0"/>
                <a:ea typeface="Khmer Compaq" panose="020B0606030804020204" pitchFamily="34" charset="0"/>
                <a:cs typeface="Kh Baphnom 05 Dang Sophea Itali" panose="02000500000000090000" pitchFamily="2" charset="0"/>
              </a:rPr>
              <a:t>RUA</a:t>
            </a:r>
            <a:r>
              <a:rPr lang="en-US" sz="35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Kh Baphnom 05 Dang Sophea Itali" panose="02000500000000090000" pitchFamily="2" charset="0"/>
                <a:ea typeface="Khmer Compaq" panose="020B0606030804020204" pitchFamily="34" charset="0"/>
                <a:cs typeface="Kh Baphnom 05 Dang Sophea Itali" panose="02000500000000090000" pitchFamily="2" charset="0"/>
              </a:rPr>
              <a:t>  </a:t>
            </a:r>
          </a:p>
          <a:p>
            <a:r>
              <a:rPr lang="en-US" sz="35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Kh Baphnom 05 Dang Sophea Itali" panose="02000500000000090000" pitchFamily="2" charset="0"/>
                <a:ea typeface="Khmer Compaq" panose="020B0606030804020204" pitchFamily="34" charset="0"/>
                <a:cs typeface="Kh Baphnom 05 Dang Sophea Itali" panose="02000500000000090000" pitchFamily="2" charset="0"/>
              </a:rPr>
              <a:t>AUTOMATIC IRRIGATION SYSTEM </a:t>
            </a:r>
            <a:endParaRPr lang="en-US" sz="35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Kh Baphnom 05 Dang Sophea Itali" panose="02000500000000090000" pitchFamily="2" charset="0"/>
              <a:ea typeface="Khmer Compaq" panose="020B0606030804020204" pitchFamily="34" charset="0"/>
              <a:cs typeface="Kh Baphnom 05 Dang Sophea Itali" panose="02000500000000090000" pitchFamily="2" charset="0"/>
            </a:endParaRPr>
          </a:p>
        </p:txBody>
      </p:sp>
      <p:pic>
        <p:nvPicPr>
          <p:cNvPr id="1026" name="Picture 2" descr="Pumpkart: Buy Texmo pumps online for best deal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34"/>
          <a:stretch/>
        </p:blipFill>
        <p:spPr bwMode="auto">
          <a:xfrm>
            <a:off x="5807891" y="3907931"/>
            <a:ext cx="3823063" cy="26400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94939" y="1726063"/>
            <a:ext cx="61700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MV Boli" panose="02000500030200090000" pitchFamily="2" charset="0"/>
                <a:ea typeface="Khmer Compaq" panose="020B0606030804020204" pitchFamily="34" charset="0"/>
                <a:cs typeface="MV Boli" panose="02000500030200090000" pitchFamily="2" charset="0"/>
              </a:rPr>
              <a:t>ARCHITECTURE</a:t>
            </a:r>
            <a:endParaRPr lang="en-US" sz="60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MV Boli" panose="02000500030200090000" pitchFamily="2" charset="0"/>
              <a:ea typeface="Khmer Compaq" panose="020B0606030804020204" pitchFamily="34" charset="0"/>
              <a:cs typeface="MV Boli" panose="0200050003020009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535" y="240464"/>
            <a:ext cx="4690838" cy="3667467"/>
          </a:xfrm>
          <a:prstGeom prst="ellipse">
            <a:avLst/>
          </a:prstGeom>
          <a:ln>
            <a:solidFill>
              <a:srgbClr val="92D050"/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09158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0"/>
          <p:cNvSpPr>
            <a:spLocks noChangeArrowheads="1"/>
          </p:cNvSpPr>
          <p:nvPr/>
        </p:nvSpPr>
        <p:spPr bwMode="auto">
          <a:xfrm>
            <a:off x="4856480" y="1330959"/>
            <a:ext cx="1950720" cy="947101"/>
          </a:xfrm>
          <a:prstGeom prst="rect">
            <a:avLst/>
          </a:prstGeom>
          <a:solidFill>
            <a:srgbClr val="0070C0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Coordinator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51"/>
          <p:cNvSpPr>
            <a:spLocks noChangeArrowheads="1"/>
          </p:cNvSpPr>
          <p:nvPr/>
        </p:nvSpPr>
        <p:spPr bwMode="auto">
          <a:xfrm>
            <a:off x="7849547" y="3917950"/>
            <a:ext cx="1495425" cy="720725"/>
          </a:xfrm>
          <a:prstGeom prst="rect">
            <a:avLst/>
          </a:prstGeom>
          <a:solidFill>
            <a:srgbClr val="0070C0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 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0"/>
          <p:cNvSpPr>
            <a:spLocks noChangeArrowheads="1"/>
          </p:cNvSpPr>
          <p:nvPr/>
        </p:nvSpPr>
        <p:spPr bwMode="auto">
          <a:xfrm>
            <a:off x="2450464" y="3917950"/>
            <a:ext cx="1495425" cy="720725"/>
          </a:xfrm>
          <a:prstGeom prst="rect">
            <a:avLst/>
          </a:prstGeom>
          <a:solidFill>
            <a:srgbClr val="0070C0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 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72"/>
          <p:cNvSpPr>
            <a:spLocks noChangeArrowheads="1"/>
          </p:cNvSpPr>
          <p:nvPr/>
        </p:nvSpPr>
        <p:spPr bwMode="auto">
          <a:xfrm>
            <a:off x="5423216" y="2737476"/>
            <a:ext cx="804864" cy="381644"/>
          </a:xfrm>
          <a:prstGeom prst="rect">
            <a:avLst/>
          </a:prstGeom>
          <a:solidFill>
            <a:srgbClr val="FFFFFF"/>
          </a:solidFill>
          <a:ln w="12700">
            <a:solidFill>
              <a:srgbClr val="5B9BD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ZigBee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8188635" y="3190880"/>
            <a:ext cx="727075" cy="273050"/>
          </a:xfrm>
          <a:prstGeom prst="rect">
            <a:avLst/>
          </a:prstGeom>
          <a:solidFill>
            <a:srgbClr val="FFFFFF"/>
          </a:solidFill>
          <a:ln w="12700">
            <a:solidFill>
              <a:srgbClr val="5B9BD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ZigBee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5"/>
          <p:cNvSpPr>
            <a:spLocks noChangeArrowheads="1"/>
          </p:cNvSpPr>
          <p:nvPr/>
        </p:nvSpPr>
        <p:spPr bwMode="auto">
          <a:xfrm>
            <a:off x="2771771" y="3165159"/>
            <a:ext cx="727075" cy="273050"/>
          </a:xfrm>
          <a:prstGeom prst="rect">
            <a:avLst/>
          </a:prstGeom>
          <a:solidFill>
            <a:srgbClr val="FFFFFF"/>
          </a:solidFill>
          <a:ln w="12700">
            <a:solidFill>
              <a:srgbClr val="5B9BD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ZigBee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Left-Right Arrow 9"/>
          <p:cNvSpPr/>
          <p:nvPr/>
        </p:nvSpPr>
        <p:spPr>
          <a:xfrm rot="5400000">
            <a:off x="5641657" y="2451416"/>
            <a:ext cx="380365" cy="90170"/>
          </a:xfrm>
          <a:prstGeom prst="left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Left-Right Arrow 10"/>
          <p:cNvSpPr/>
          <p:nvPr/>
        </p:nvSpPr>
        <p:spPr>
          <a:xfrm rot="5400000">
            <a:off x="8361991" y="3645855"/>
            <a:ext cx="380365" cy="90170"/>
          </a:xfrm>
          <a:prstGeom prst="left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Left-Right Arrow 11"/>
          <p:cNvSpPr/>
          <p:nvPr/>
        </p:nvSpPr>
        <p:spPr>
          <a:xfrm rot="5400000">
            <a:off x="2945127" y="3645855"/>
            <a:ext cx="380365" cy="90170"/>
          </a:xfrm>
          <a:prstGeom prst="left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8019884" y="2759554"/>
            <a:ext cx="337501" cy="473709"/>
          </a:xfrm>
          <a:prstGeom prst="rect">
            <a:avLst/>
          </a:prstGeom>
        </p:spPr>
      </p:pic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" name="Picture 19"/>
          <p:cNvPicPr/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330095" y="2741140"/>
            <a:ext cx="337501" cy="473709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6059329" y="2306475"/>
            <a:ext cx="337501" cy="4737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AEF234F-70DF-4C1B-BD34-B4663946A008}"/>
              </a:ext>
            </a:extLst>
          </p:cNvPr>
          <p:cNvSpPr txBox="1"/>
          <p:nvPr/>
        </p:nvSpPr>
        <p:spPr>
          <a:xfrm>
            <a:off x="1495115" y="74519"/>
            <a:ext cx="275176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bg1"/>
                </a:solidFill>
              </a:rPr>
              <a:t> Communication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33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3"/>
          <p:cNvSpPr>
            <a:spLocks noChangeArrowheads="1"/>
          </p:cNvSpPr>
          <p:nvPr/>
        </p:nvSpPr>
        <p:spPr bwMode="auto">
          <a:xfrm>
            <a:off x="5192625" y="2476179"/>
            <a:ext cx="1791649" cy="1169666"/>
          </a:xfrm>
          <a:prstGeom prst="rect">
            <a:avLst/>
          </a:prstGeom>
          <a:solidFill>
            <a:srgbClr val="0070C0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4"/>
          <p:cNvSpPr>
            <a:spLocks noChangeArrowheads="1"/>
          </p:cNvSpPr>
          <p:nvPr/>
        </p:nvSpPr>
        <p:spPr bwMode="auto">
          <a:xfrm>
            <a:off x="7692377" y="2794784"/>
            <a:ext cx="1706880" cy="532456"/>
          </a:xfrm>
          <a:prstGeom prst="rect">
            <a:avLst/>
          </a:prstGeom>
          <a:solidFill>
            <a:srgbClr val="FFFFFF"/>
          </a:solidFill>
          <a:ln w="12700">
            <a:solidFill>
              <a:srgbClr val="5B9BD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Soil moisture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7"/>
          <p:cNvSpPr>
            <a:spLocks noChangeArrowheads="1"/>
          </p:cNvSpPr>
          <p:nvPr/>
        </p:nvSpPr>
        <p:spPr bwMode="auto">
          <a:xfrm>
            <a:off x="3211433" y="2807798"/>
            <a:ext cx="1273089" cy="532456"/>
          </a:xfrm>
          <a:prstGeom prst="rect">
            <a:avLst/>
          </a:prstGeom>
          <a:solidFill>
            <a:srgbClr val="FFFFFF"/>
          </a:solidFill>
          <a:ln w="12700">
            <a:solidFill>
              <a:srgbClr val="5B9BD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ZigBee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9"/>
          <p:cNvSpPr>
            <a:spLocks noChangeArrowheads="1"/>
          </p:cNvSpPr>
          <p:nvPr/>
        </p:nvSpPr>
        <p:spPr bwMode="auto">
          <a:xfrm>
            <a:off x="5039867" y="4296070"/>
            <a:ext cx="2097163" cy="532456"/>
          </a:xfrm>
          <a:prstGeom prst="rect">
            <a:avLst/>
          </a:prstGeom>
          <a:solidFill>
            <a:srgbClr val="FFFFFF"/>
          </a:solidFill>
          <a:ln w="12700">
            <a:solidFill>
              <a:srgbClr val="5B9BD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Temp.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Humidity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Up Arrow 8"/>
          <p:cNvSpPr/>
          <p:nvPr/>
        </p:nvSpPr>
        <p:spPr>
          <a:xfrm rot="5400000" flipH="1" flipV="1">
            <a:off x="7245020" y="2801296"/>
            <a:ext cx="130175" cy="519430"/>
          </a:xfrm>
          <a:prstGeom prst="up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Up Arrow 9"/>
          <p:cNvSpPr/>
          <p:nvPr/>
        </p:nvSpPr>
        <p:spPr>
          <a:xfrm flipH="1">
            <a:off x="5940336" y="3724260"/>
            <a:ext cx="130175" cy="493395"/>
          </a:xfrm>
          <a:prstGeom prst="up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Rounded Rectangle 108"/>
          <p:cNvSpPr>
            <a:spLocks noChangeArrowheads="1"/>
          </p:cNvSpPr>
          <p:nvPr/>
        </p:nvSpPr>
        <p:spPr bwMode="auto">
          <a:xfrm>
            <a:off x="2051051" y="731203"/>
            <a:ext cx="1401763" cy="4397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Node 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Left-Right Arrow 12"/>
          <p:cNvSpPr/>
          <p:nvPr/>
        </p:nvSpPr>
        <p:spPr>
          <a:xfrm>
            <a:off x="4550640" y="3001956"/>
            <a:ext cx="560705" cy="118110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" y="1422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1" y="5994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1" y="5994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649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649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649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649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649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649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649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649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649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49413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49413" algn="l"/>
              </a:tabLst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49413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1" y="5994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3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3"/>
          <p:cNvSpPr>
            <a:spLocks noChangeArrowheads="1"/>
          </p:cNvSpPr>
          <p:nvPr/>
        </p:nvSpPr>
        <p:spPr bwMode="auto">
          <a:xfrm>
            <a:off x="5192625" y="2476179"/>
            <a:ext cx="1791649" cy="1169666"/>
          </a:xfrm>
          <a:prstGeom prst="rect">
            <a:avLst/>
          </a:prstGeom>
          <a:solidFill>
            <a:srgbClr val="0070C0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4"/>
          <p:cNvSpPr>
            <a:spLocks noChangeArrowheads="1"/>
          </p:cNvSpPr>
          <p:nvPr/>
        </p:nvSpPr>
        <p:spPr bwMode="auto">
          <a:xfrm>
            <a:off x="7692377" y="2794784"/>
            <a:ext cx="1706880" cy="532456"/>
          </a:xfrm>
          <a:prstGeom prst="rect">
            <a:avLst/>
          </a:prstGeom>
          <a:solidFill>
            <a:srgbClr val="FFFFFF"/>
          </a:solidFill>
          <a:ln w="12700">
            <a:solidFill>
              <a:srgbClr val="5B9BD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Soil moisture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7"/>
          <p:cNvSpPr>
            <a:spLocks noChangeArrowheads="1"/>
          </p:cNvSpPr>
          <p:nvPr/>
        </p:nvSpPr>
        <p:spPr bwMode="auto">
          <a:xfrm>
            <a:off x="3211433" y="2807798"/>
            <a:ext cx="1273089" cy="532456"/>
          </a:xfrm>
          <a:prstGeom prst="rect">
            <a:avLst/>
          </a:prstGeom>
          <a:solidFill>
            <a:srgbClr val="FFFFFF"/>
          </a:solidFill>
          <a:ln w="12700">
            <a:solidFill>
              <a:srgbClr val="5B9BD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ZigBee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9"/>
          <p:cNvSpPr>
            <a:spLocks noChangeArrowheads="1"/>
          </p:cNvSpPr>
          <p:nvPr/>
        </p:nvSpPr>
        <p:spPr bwMode="auto">
          <a:xfrm>
            <a:off x="5039867" y="4296070"/>
            <a:ext cx="2097163" cy="532456"/>
          </a:xfrm>
          <a:prstGeom prst="rect">
            <a:avLst/>
          </a:prstGeom>
          <a:solidFill>
            <a:srgbClr val="FFFFFF"/>
          </a:solidFill>
          <a:ln w="12700">
            <a:solidFill>
              <a:srgbClr val="5B9BD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Temp.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Humidity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Up Arrow 8"/>
          <p:cNvSpPr/>
          <p:nvPr/>
        </p:nvSpPr>
        <p:spPr>
          <a:xfrm rot="5400000" flipH="1" flipV="1">
            <a:off x="7245020" y="2801296"/>
            <a:ext cx="130175" cy="519430"/>
          </a:xfrm>
          <a:prstGeom prst="up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Up Arrow 9"/>
          <p:cNvSpPr/>
          <p:nvPr/>
        </p:nvSpPr>
        <p:spPr>
          <a:xfrm flipH="1">
            <a:off x="5940336" y="3724260"/>
            <a:ext cx="130175" cy="493395"/>
          </a:xfrm>
          <a:prstGeom prst="up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Rounded Rectangle 108"/>
          <p:cNvSpPr>
            <a:spLocks noChangeArrowheads="1"/>
          </p:cNvSpPr>
          <p:nvPr/>
        </p:nvSpPr>
        <p:spPr bwMode="auto">
          <a:xfrm>
            <a:off x="2051051" y="731203"/>
            <a:ext cx="1401763" cy="4397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Node 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Left-Right Arrow 12"/>
          <p:cNvSpPr/>
          <p:nvPr/>
        </p:nvSpPr>
        <p:spPr>
          <a:xfrm>
            <a:off x="4550640" y="3001956"/>
            <a:ext cx="560705" cy="118110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" y="1422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1" y="5994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1" y="5994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649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649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649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649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649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649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649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649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649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49413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49413" algn="l"/>
              </a:tabLst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49413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1" y="5994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56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CB02BD-F147-4EBD-ABD9-97B5DE66413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53287" y="3701155"/>
            <a:ext cx="1461489" cy="134113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C6CAE6-500F-498C-BC23-87A52D08D24A}"/>
              </a:ext>
            </a:extLst>
          </p:cNvPr>
          <p:cNvCxnSpPr>
            <a:cxnSpLocks/>
          </p:cNvCxnSpPr>
          <p:nvPr/>
        </p:nvCxnSpPr>
        <p:spPr>
          <a:xfrm flipV="1">
            <a:off x="5166077" y="4701945"/>
            <a:ext cx="1266912" cy="251732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BC6F6B-0A1B-4FB9-9264-E1F7E12F35D6}"/>
              </a:ext>
            </a:extLst>
          </p:cNvPr>
          <p:cNvCxnSpPr>
            <a:cxnSpLocks/>
          </p:cNvCxnSpPr>
          <p:nvPr/>
        </p:nvCxnSpPr>
        <p:spPr>
          <a:xfrm>
            <a:off x="2352354" y="4742955"/>
            <a:ext cx="0" cy="112206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B72F929-6758-423C-A6CB-305B093AF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113" y="2975059"/>
            <a:ext cx="2478521" cy="1665520"/>
          </a:xfrm>
          <a:prstGeom prst="rect">
            <a:avLst/>
          </a:prstGeom>
        </p:spPr>
      </p:pic>
      <p:pic>
        <p:nvPicPr>
          <p:cNvPr id="1028" name="Picture 4" descr="2 Channel Relay Module with Optocoupler Isolation High Low Level Trigger  Relay Extension Board-buy at a low prices on Joom e-commerce platform">
            <a:extLst>
              <a:ext uri="{FF2B5EF4-FFF2-40B4-BE49-F238E27FC236}">
                <a16:creationId xmlns:a16="http://schemas.microsoft.com/office/drawing/2014/main" id="{829A0D32-8A22-44E3-9768-43D96C4B1F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" t="7360" r="2934" b="7640"/>
          <a:stretch/>
        </p:blipFill>
        <p:spPr bwMode="auto">
          <a:xfrm flipH="1" flipV="1">
            <a:off x="8902292" y="934627"/>
            <a:ext cx="1225550" cy="111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860A5D-B11F-467D-A833-7AAAE99BD2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9065" y="5304247"/>
            <a:ext cx="2753285" cy="1201772"/>
          </a:xfrm>
          <a:prstGeom prst="rect">
            <a:avLst/>
          </a:prstGeom>
        </p:spPr>
      </p:pic>
      <p:pic>
        <p:nvPicPr>
          <p:cNvPr id="1030" name="Picture 6" descr="Mojoyce DC to DC Converter Regulator 12V to 5V 3A 15W Car Led Display Power  Supply - Walmart.com - Walmart.com">
            <a:extLst>
              <a:ext uri="{FF2B5EF4-FFF2-40B4-BE49-F238E27FC236}">
                <a16:creationId xmlns:a16="http://schemas.microsoft.com/office/drawing/2014/main" id="{F6BF9AB7-0D0A-426A-B2B7-E97CFC7F83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26" b="19203"/>
          <a:stretch/>
        </p:blipFill>
        <p:spPr bwMode="auto">
          <a:xfrm>
            <a:off x="6371077" y="3701155"/>
            <a:ext cx="1365943" cy="91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lectric Water Pump Motor Manufacturer in Rajkot Gujarat India by K D  Agrotech | ID - 1643556">
            <a:extLst>
              <a:ext uri="{FF2B5EF4-FFF2-40B4-BE49-F238E27FC236}">
                <a16:creationId xmlns:a16="http://schemas.microsoft.com/office/drawing/2014/main" id="{E72BAA2E-1917-4CC1-AF73-F4D2F43556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29"/>
          <a:stretch/>
        </p:blipFill>
        <p:spPr bwMode="auto">
          <a:xfrm>
            <a:off x="1295027" y="754224"/>
            <a:ext cx="1798988" cy="96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44ACB3-598A-4277-AB2F-D49DA658BB84}"/>
              </a:ext>
            </a:extLst>
          </p:cNvPr>
          <p:cNvCxnSpPr>
            <a:cxnSpLocks/>
          </p:cNvCxnSpPr>
          <p:nvPr/>
        </p:nvCxnSpPr>
        <p:spPr>
          <a:xfrm>
            <a:off x="2095099" y="4494891"/>
            <a:ext cx="0" cy="15815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AE9C60-A0FF-4908-9DA1-85F9C10D013E}"/>
              </a:ext>
            </a:extLst>
          </p:cNvPr>
          <p:cNvGrpSpPr/>
          <p:nvPr/>
        </p:nvGrpSpPr>
        <p:grpSpPr>
          <a:xfrm>
            <a:off x="974721" y="3370939"/>
            <a:ext cx="2450653" cy="772160"/>
            <a:chOff x="-12253" y="2108200"/>
            <a:chExt cx="2450653" cy="77216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591E4F6-E7DB-4E9D-8FB7-0C6B2F6AA44C}"/>
                </a:ext>
              </a:extLst>
            </p:cNvPr>
            <p:cNvCxnSpPr/>
            <p:nvPr/>
          </p:nvCxnSpPr>
          <p:spPr>
            <a:xfrm flipH="1" flipV="1">
              <a:off x="1665803" y="2545080"/>
              <a:ext cx="772597" cy="335280"/>
            </a:xfrm>
            <a:prstGeom prst="line">
              <a:avLst/>
            </a:prstGeom>
            <a:ln w="1270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F686B67-69DC-4686-907F-E7D91646BFA3}"/>
                </a:ext>
              </a:extLst>
            </p:cNvPr>
            <p:cNvSpPr/>
            <p:nvPr/>
          </p:nvSpPr>
          <p:spPr>
            <a:xfrm>
              <a:off x="-12253" y="2108200"/>
              <a:ext cx="1678049" cy="436880"/>
            </a:xfrm>
            <a:prstGeom prst="roundRect">
              <a:avLst>
                <a:gd name="adj" fmla="val 24641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Switch-Motor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B8F193-AC01-43EB-A6B4-FA5376A9DF46}"/>
              </a:ext>
            </a:extLst>
          </p:cNvPr>
          <p:cNvGrpSpPr/>
          <p:nvPr/>
        </p:nvGrpSpPr>
        <p:grpSpPr>
          <a:xfrm flipH="1">
            <a:off x="4014598" y="3432431"/>
            <a:ext cx="2251728" cy="761468"/>
            <a:chOff x="186672" y="2118892"/>
            <a:chExt cx="2251728" cy="761468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486ADD5-63AE-447D-B1F1-853FD6BE92A6}"/>
                </a:ext>
              </a:extLst>
            </p:cNvPr>
            <p:cNvCxnSpPr/>
            <p:nvPr/>
          </p:nvCxnSpPr>
          <p:spPr>
            <a:xfrm flipH="1" flipV="1">
              <a:off x="1665803" y="2545080"/>
              <a:ext cx="772597" cy="335280"/>
            </a:xfrm>
            <a:prstGeom prst="line">
              <a:avLst/>
            </a:prstGeom>
            <a:ln w="127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5C30492-D053-48EE-A7D2-C372CFE3DB4E}"/>
                </a:ext>
              </a:extLst>
            </p:cNvPr>
            <p:cNvSpPr/>
            <p:nvPr/>
          </p:nvSpPr>
          <p:spPr>
            <a:xfrm>
              <a:off x="186672" y="2118892"/>
              <a:ext cx="1482826" cy="425921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Switch-Fan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697137D-8390-4348-B955-A580B48DBB2D}"/>
              </a:ext>
            </a:extLst>
          </p:cNvPr>
          <p:cNvSpPr/>
          <p:nvPr/>
        </p:nvSpPr>
        <p:spPr>
          <a:xfrm>
            <a:off x="3050265" y="5738327"/>
            <a:ext cx="1154344" cy="44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AC</a:t>
            </a:r>
            <a:r>
              <a:rPr lang="en-US" b="1" dirty="0"/>
              <a:t>(220V)</a:t>
            </a:r>
          </a:p>
        </p:txBody>
      </p:sp>
      <p:pic>
        <p:nvPicPr>
          <p:cNvPr id="1026" name="Picture 2" descr="Feeding power to Arduino: the ultimate guide - Open Electronics - Open  Electronics">
            <a:extLst>
              <a:ext uri="{FF2B5EF4-FFF2-40B4-BE49-F238E27FC236}">
                <a16:creationId xmlns:a16="http://schemas.microsoft.com/office/drawing/2014/main" id="{5BBB7620-3B49-4472-A342-172E09D11A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8" t="4209" r="55795"/>
          <a:stretch/>
        </p:blipFill>
        <p:spPr bwMode="auto">
          <a:xfrm rot="16200000">
            <a:off x="4207988" y="4016593"/>
            <a:ext cx="604734" cy="136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17D2FD-F2D6-4E34-8979-4FA9F98A6BB9}"/>
              </a:ext>
            </a:extLst>
          </p:cNvPr>
          <p:cNvCxnSpPr>
            <a:cxnSpLocks/>
          </p:cNvCxnSpPr>
          <p:nvPr/>
        </p:nvCxnSpPr>
        <p:spPr>
          <a:xfrm flipH="1">
            <a:off x="5177989" y="4653691"/>
            <a:ext cx="1193088" cy="242833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EFD9424-8878-45E3-81F6-DC2514335279}"/>
              </a:ext>
            </a:extLst>
          </p:cNvPr>
          <p:cNvCxnSpPr>
            <a:cxnSpLocks/>
          </p:cNvCxnSpPr>
          <p:nvPr/>
        </p:nvCxnSpPr>
        <p:spPr>
          <a:xfrm flipH="1" flipV="1">
            <a:off x="7312383" y="4613203"/>
            <a:ext cx="1072842" cy="22588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2197020-FBB4-49B7-97AB-289922FE5B07}"/>
              </a:ext>
            </a:extLst>
          </p:cNvPr>
          <p:cNvCxnSpPr>
            <a:cxnSpLocks/>
          </p:cNvCxnSpPr>
          <p:nvPr/>
        </p:nvCxnSpPr>
        <p:spPr>
          <a:xfrm flipH="1">
            <a:off x="7032967" y="4589386"/>
            <a:ext cx="213534" cy="97289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0939E97-7E5B-411A-95FC-8D258085E145}"/>
              </a:ext>
            </a:extLst>
          </p:cNvPr>
          <p:cNvCxnSpPr>
            <a:cxnSpLocks/>
          </p:cNvCxnSpPr>
          <p:nvPr/>
        </p:nvCxnSpPr>
        <p:spPr>
          <a:xfrm flipH="1">
            <a:off x="8375056" y="2544804"/>
            <a:ext cx="0" cy="2969901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9D9096B-8E43-4FD5-ADFE-BE71398371D1}"/>
              </a:ext>
            </a:extLst>
          </p:cNvPr>
          <p:cNvCxnSpPr>
            <a:cxnSpLocks/>
          </p:cNvCxnSpPr>
          <p:nvPr/>
        </p:nvCxnSpPr>
        <p:spPr>
          <a:xfrm flipH="1" flipV="1">
            <a:off x="7020691" y="5562277"/>
            <a:ext cx="2208276" cy="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4F4F982-E714-457B-8FCB-1A8A291B36BD}"/>
              </a:ext>
            </a:extLst>
          </p:cNvPr>
          <p:cNvCxnSpPr>
            <a:cxnSpLocks/>
          </p:cNvCxnSpPr>
          <p:nvPr/>
        </p:nvCxnSpPr>
        <p:spPr>
          <a:xfrm flipH="1">
            <a:off x="8363295" y="5501666"/>
            <a:ext cx="863999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1451AB0-D292-40E2-A2EE-070F3F673647}"/>
              </a:ext>
            </a:extLst>
          </p:cNvPr>
          <p:cNvCxnSpPr>
            <a:cxnSpLocks/>
          </p:cNvCxnSpPr>
          <p:nvPr/>
        </p:nvCxnSpPr>
        <p:spPr>
          <a:xfrm flipH="1">
            <a:off x="8366497" y="2544804"/>
            <a:ext cx="1962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380E70D-080D-4809-AB7A-0332BAA847DC}"/>
              </a:ext>
            </a:extLst>
          </p:cNvPr>
          <p:cNvCxnSpPr>
            <a:cxnSpLocks/>
          </p:cNvCxnSpPr>
          <p:nvPr/>
        </p:nvCxnSpPr>
        <p:spPr>
          <a:xfrm flipV="1">
            <a:off x="8129506" y="2381051"/>
            <a:ext cx="1462" cy="318122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C6B4F4-2D66-44CF-A41C-3367255D7877}"/>
              </a:ext>
            </a:extLst>
          </p:cNvPr>
          <p:cNvCxnSpPr>
            <a:cxnSpLocks/>
          </p:cNvCxnSpPr>
          <p:nvPr/>
        </p:nvCxnSpPr>
        <p:spPr>
          <a:xfrm flipH="1">
            <a:off x="8118479" y="2381051"/>
            <a:ext cx="2109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EC8CDD9-F60C-4DEF-9EB8-604F9D232AFF}"/>
              </a:ext>
            </a:extLst>
          </p:cNvPr>
          <p:cNvCxnSpPr>
            <a:cxnSpLocks/>
          </p:cNvCxnSpPr>
          <p:nvPr/>
        </p:nvCxnSpPr>
        <p:spPr>
          <a:xfrm flipH="1">
            <a:off x="10081538" y="1561430"/>
            <a:ext cx="13863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C99C98C-52BA-443C-A6E7-215816B20DA8}"/>
              </a:ext>
            </a:extLst>
          </p:cNvPr>
          <p:cNvCxnSpPr>
            <a:cxnSpLocks/>
          </p:cNvCxnSpPr>
          <p:nvPr/>
        </p:nvCxnSpPr>
        <p:spPr>
          <a:xfrm>
            <a:off x="10130974" y="2735156"/>
            <a:ext cx="29572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56021DF-6AD7-4BA7-BF18-CB77594CCD09}"/>
              </a:ext>
            </a:extLst>
          </p:cNvPr>
          <p:cNvCxnSpPr>
            <a:cxnSpLocks/>
          </p:cNvCxnSpPr>
          <p:nvPr/>
        </p:nvCxnSpPr>
        <p:spPr>
          <a:xfrm flipV="1">
            <a:off x="10143166" y="2726632"/>
            <a:ext cx="0" cy="468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69F8C40-4DB0-42BA-ACA7-D5FB60E1F551}"/>
              </a:ext>
            </a:extLst>
          </p:cNvPr>
          <p:cNvCxnSpPr>
            <a:cxnSpLocks/>
          </p:cNvCxnSpPr>
          <p:nvPr/>
        </p:nvCxnSpPr>
        <p:spPr>
          <a:xfrm flipH="1" flipV="1">
            <a:off x="10407199" y="1309319"/>
            <a:ext cx="4148" cy="141857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A184FF4-7A06-4BCB-9597-2863C813D19E}"/>
              </a:ext>
            </a:extLst>
          </p:cNvPr>
          <p:cNvCxnSpPr>
            <a:cxnSpLocks/>
          </p:cNvCxnSpPr>
          <p:nvPr/>
        </p:nvCxnSpPr>
        <p:spPr>
          <a:xfrm flipH="1">
            <a:off x="10079157" y="1324094"/>
            <a:ext cx="32804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80BD31C-6EA9-4389-9B02-395BFCC9A944}"/>
              </a:ext>
            </a:extLst>
          </p:cNvPr>
          <p:cNvCxnSpPr>
            <a:cxnSpLocks/>
          </p:cNvCxnSpPr>
          <p:nvPr/>
        </p:nvCxnSpPr>
        <p:spPr>
          <a:xfrm flipH="1" flipV="1">
            <a:off x="10314181" y="1426768"/>
            <a:ext cx="0" cy="111600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DC60199-868F-447F-90B9-AD1F421CBB94}"/>
              </a:ext>
            </a:extLst>
          </p:cNvPr>
          <p:cNvCxnSpPr>
            <a:cxnSpLocks/>
          </p:cNvCxnSpPr>
          <p:nvPr/>
        </p:nvCxnSpPr>
        <p:spPr>
          <a:xfrm flipH="1">
            <a:off x="10079157" y="1436293"/>
            <a:ext cx="246959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CBAD380-9C2F-4797-9EEA-8A13EA78BD86}"/>
              </a:ext>
            </a:extLst>
          </p:cNvPr>
          <p:cNvCxnSpPr>
            <a:cxnSpLocks/>
          </p:cNvCxnSpPr>
          <p:nvPr/>
        </p:nvCxnSpPr>
        <p:spPr>
          <a:xfrm flipV="1">
            <a:off x="10512319" y="1197889"/>
            <a:ext cx="0" cy="165246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2F9FE46-E016-4F16-85AA-E0EE0FE1CD07}"/>
              </a:ext>
            </a:extLst>
          </p:cNvPr>
          <p:cNvCxnSpPr>
            <a:cxnSpLocks/>
          </p:cNvCxnSpPr>
          <p:nvPr/>
        </p:nvCxnSpPr>
        <p:spPr>
          <a:xfrm flipH="1">
            <a:off x="8129506" y="4896621"/>
            <a:ext cx="239834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66B8C7F-3D0E-4993-9C14-D4D7A8EF701D}"/>
              </a:ext>
            </a:extLst>
          </p:cNvPr>
          <p:cNvCxnSpPr>
            <a:cxnSpLocks/>
          </p:cNvCxnSpPr>
          <p:nvPr/>
        </p:nvCxnSpPr>
        <p:spPr>
          <a:xfrm flipH="1">
            <a:off x="8378876" y="4775851"/>
            <a:ext cx="2028323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B20E118-3594-4C65-AB01-650A03157FB4}"/>
              </a:ext>
            </a:extLst>
          </p:cNvPr>
          <p:cNvCxnSpPr>
            <a:cxnSpLocks/>
          </p:cNvCxnSpPr>
          <p:nvPr/>
        </p:nvCxnSpPr>
        <p:spPr>
          <a:xfrm flipV="1">
            <a:off x="10391324" y="4501240"/>
            <a:ext cx="0" cy="261911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6CC9A05-AC2C-4CEA-864A-412BE6AC0CF4}"/>
              </a:ext>
            </a:extLst>
          </p:cNvPr>
          <p:cNvCxnSpPr>
            <a:cxnSpLocks/>
          </p:cNvCxnSpPr>
          <p:nvPr/>
        </p:nvCxnSpPr>
        <p:spPr>
          <a:xfrm flipV="1">
            <a:off x="10531024" y="4494891"/>
            <a:ext cx="0" cy="4127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D55DDC5-39B9-4E27-9FE4-9C0AE95B7D99}"/>
              </a:ext>
            </a:extLst>
          </p:cNvPr>
          <p:cNvCxnSpPr>
            <a:cxnSpLocks/>
          </p:cNvCxnSpPr>
          <p:nvPr/>
        </p:nvCxnSpPr>
        <p:spPr>
          <a:xfrm flipH="1">
            <a:off x="8599830" y="5673117"/>
            <a:ext cx="625584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8EC3A01-801C-4408-969B-D7C8606DDEF4}"/>
              </a:ext>
            </a:extLst>
          </p:cNvPr>
          <p:cNvCxnSpPr>
            <a:cxnSpLocks/>
          </p:cNvCxnSpPr>
          <p:nvPr/>
        </p:nvCxnSpPr>
        <p:spPr>
          <a:xfrm flipH="1">
            <a:off x="8795294" y="5612792"/>
            <a:ext cx="43661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ABD79D3-A18D-4D40-A9EB-01FB04984384}"/>
              </a:ext>
            </a:extLst>
          </p:cNvPr>
          <p:cNvCxnSpPr>
            <a:cxnSpLocks/>
          </p:cNvCxnSpPr>
          <p:nvPr/>
        </p:nvCxnSpPr>
        <p:spPr>
          <a:xfrm flipH="1">
            <a:off x="8612510" y="5007865"/>
            <a:ext cx="9578" cy="671602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3233C8E5-95A2-46DE-97E7-EC67D632E458}"/>
              </a:ext>
            </a:extLst>
          </p:cNvPr>
          <p:cNvCxnSpPr>
            <a:cxnSpLocks/>
          </p:cNvCxnSpPr>
          <p:nvPr/>
        </p:nvCxnSpPr>
        <p:spPr>
          <a:xfrm flipH="1">
            <a:off x="8612563" y="5022396"/>
            <a:ext cx="2423286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F295EE5-4F89-4E27-B33D-A1557C04C5CE}"/>
              </a:ext>
            </a:extLst>
          </p:cNvPr>
          <p:cNvCxnSpPr>
            <a:cxnSpLocks/>
          </p:cNvCxnSpPr>
          <p:nvPr/>
        </p:nvCxnSpPr>
        <p:spPr>
          <a:xfrm flipH="1">
            <a:off x="11023921" y="4496482"/>
            <a:ext cx="0" cy="54000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B1228DF-8D64-45B3-B38D-627985A55CFB}"/>
              </a:ext>
            </a:extLst>
          </p:cNvPr>
          <p:cNvCxnSpPr>
            <a:cxnSpLocks/>
          </p:cNvCxnSpPr>
          <p:nvPr/>
        </p:nvCxnSpPr>
        <p:spPr>
          <a:xfrm flipH="1">
            <a:off x="8795295" y="5162738"/>
            <a:ext cx="215721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32EF06D-06E2-40A3-8963-35B93AE38CCE}"/>
              </a:ext>
            </a:extLst>
          </p:cNvPr>
          <p:cNvCxnSpPr>
            <a:cxnSpLocks/>
          </p:cNvCxnSpPr>
          <p:nvPr/>
        </p:nvCxnSpPr>
        <p:spPr>
          <a:xfrm>
            <a:off x="8810408" y="5162738"/>
            <a:ext cx="0" cy="4500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6091B2BF-CEF1-4FA7-A78F-16C5832909D0}"/>
              </a:ext>
            </a:extLst>
          </p:cNvPr>
          <p:cNvCxnSpPr>
            <a:cxnSpLocks/>
          </p:cNvCxnSpPr>
          <p:nvPr/>
        </p:nvCxnSpPr>
        <p:spPr>
          <a:xfrm>
            <a:off x="10952505" y="4504415"/>
            <a:ext cx="0" cy="6730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DB7A7A9-46C3-4FD8-9695-EF853EC60DF5}"/>
              </a:ext>
            </a:extLst>
          </p:cNvPr>
          <p:cNvCxnSpPr>
            <a:cxnSpLocks/>
          </p:cNvCxnSpPr>
          <p:nvPr/>
        </p:nvCxnSpPr>
        <p:spPr>
          <a:xfrm flipH="1">
            <a:off x="2334068" y="4731911"/>
            <a:ext cx="734119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41A105F-6E83-4791-B7F2-6A24CE0C4532}"/>
              </a:ext>
            </a:extLst>
          </p:cNvPr>
          <p:cNvCxnSpPr>
            <a:cxnSpLocks/>
          </p:cNvCxnSpPr>
          <p:nvPr/>
        </p:nvCxnSpPr>
        <p:spPr>
          <a:xfrm flipH="1">
            <a:off x="2352354" y="5846812"/>
            <a:ext cx="68672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357CE68E-BDB1-4E37-A67F-E46B8D3D4B73}"/>
              </a:ext>
            </a:extLst>
          </p:cNvPr>
          <p:cNvCxnSpPr>
            <a:cxnSpLocks/>
          </p:cNvCxnSpPr>
          <p:nvPr/>
        </p:nvCxnSpPr>
        <p:spPr>
          <a:xfrm>
            <a:off x="2084756" y="4513941"/>
            <a:ext cx="9834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88D9F16F-A4FD-47B6-AC22-13EFAFFC572F}"/>
              </a:ext>
            </a:extLst>
          </p:cNvPr>
          <p:cNvCxnSpPr>
            <a:cxnSpLocks/>
          </p:cNvCxnSpPr>
          <p:nvPr/>
        </p:nvCxnSpPr>
        <p:spPr>
          <a:xfrm>
            <a:off x="2084756" y="6076422"/>
            <a:ext cx="95431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33CA379C-9CC9-4871-AD08-F92CFF555658}"/>
              </a:ext>
            </a:extLst>
          </p:cNvPr>
          <p:cNvCxnSpPr>
            <a:cxnSpLocks/>
          </p:cNvCxnSpPr>
          <p:nvPr/>
        </p:nvCxnSpPr>
        <p:spPr>
          <a:xfrm>
            <a:off x="3732445" y="2440662"/>
            <a:ext cx="0" cy="13463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9DA3898-C03B-46D0-9EB4-3226AD2684E0}"/>
              </a:ext>
            </a:extLst>
          </p:cNvPr>
          <p:cNvCxnSpPr>
            <a:cxnSpLocks/>
          </p:cNvCxnSpPr>
          <p:nvPr/>
        </p:nvCxnSpPr>
        <p:spPr>
          <a:xfrm flipH="1">
            <a:off x="6367409" y="4515911"/>
            <a:ext cx="78751" cy="145544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73A00DE-F989-47C0-8F0F-46E12603A655}"/>
              </a:ext>
            </a:extLst>
          </p:cNvPr>
          <p:cNvCxnSpPr>
            <a:cxnSpLocks/>
          </p:cNvCxnSpPr>
          <p:nvPr/>
        </p:nvCxnSpPr>
        <p:spPr>
          <a:xfrm flipV="1">
            <a:off x="6419887" y="4494892"/>
            <a:ext cx="122497" cy="21481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5" name="Picture 2" descr="Exhaust Fans - Buy Exhaust Fans Online at Best Prices in India I Flipkart">
            <a:extLst>
              <a:ext uri="{FF2B5EF4-FFF2-40B4-BE49-F238E27FC236}">
                <a16:creationId xmlns:a16="http://schemas.microsoft.com/office/drawing/2014/main" id="{36B9C4C8-A6D7-494E-86A0-18C28488A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6" r="10214"/>
          <a:stretch/>
        </p:blipFill>
        <p:spPr bwMode="auto">
          <a:xfrm>
            <a:off x="5422144" y="420161"/>
            <a:ext cx="168836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191C78F2-2D2D-4DC9-B914-BA1213458D6C}"/>
              </a:ext>
            </a:extLst>
          </p:cNvPr>
          <p:cNvCxnSpPr>
            <a:cxnSpLocks/>
          </p:cNvCxnSpPr>
          <p:nvPr/>
        </p:nvCxnSpPr>
        <p:spPr>
          <a:xfrm>
            <a:off x="2539055" y="1724357"/>
            <a:ext cx="0" cy="720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AA5210C-A4A3-472C-9B56-8429BEB8A786}"/>
              </a:ext>
            </a:extLst>
          </p:cNvPr>
          <p:cNvCxnSpPr>
            <a:cxnSpLocks/>
          </p:cNvCxnSpPr>
          <p:nvPr/>
        </p:nvCxnSpPr>
        <p:spPr>
          <a:xfrm>
            <a:off x="2366177" y="1715537"/>
            <a:ext cx="9563" cy="8877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1CA1ABC4-677D-405D-8EBA-F6EF534D0CD1}"/>
              </a:ext>
            </a:extLst>
          </p:cNvPr>
          <p:cNvCxnSpPr>
            <a:cxnSpLocks/>
          </p:cNvCxnSpPr>
          <p:nvPr/>
        </p:nvCxnSpPr>
        <p:spPr>
          <a:xfrm flipV="1">
            <a:off x="2554295" y="2422285"/>
            <a:ext cx="2533151" cy="107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C753D95F-4261-49AD-948D-251F587ECE40}"/>
              </a:ext>
            </a:extLst>
          </p:cNvPr>
          <p:cNvCxnSpPr>
            <a:cxnSpLocks/>
          </p:cNvCxnSpPr>
          <p:nvPr/>
        </p:nvCxnSpPr>
        <p:spPr>
          <a:xfrm flipV="1">
            <a:off x="3552169" y="2598620"/>
            <a:ext cx="0" cy="119335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8CAE8E1A-E0C9-401A-8614-1745E1054B15}"/>
              </a:ext>
            </a:extLst>
          </p:cNvPr>
          <p:cNvCxnSpPr>
            <a:cxnSpLocks/>
          </p:cNvCxnSpPr>
          <p:nvPr/>
        </p:nvCxnSpPr>
        <p:spPr>
          <a:xfrm flipV="1">
            <a:off x="3909934" y="2933529"/>
            <a:ext cx="3625181" cy="635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4E0E46A1-9F02-4F1C-839E-6013F5EA7AE1}"/>
              </a:ext>
            </a:extLst>
          </p:cNvPr>
          <p:cNvCxnSpPr>
            <a:cxnSpLocks/>
          </p:cNvCxnSpPr>
          <p:nvPr/>
        </p:nvCxnSpPr>
        <p:spPr>
          <a:xfrm>
            <a:off x="5083848" y="1508256"/>
            <a:ext cx="0" cy="9247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0ACDDA23-D658-4B23-8361-F66D710A95C3}"/>
              </a:ext>
            </a:extLst>
          </p:cNvPr>
          <p:cNvCxnSpPr>
            <a:cxnSpLocks/>
          </p:cNvCxnSpPr>
          <p:nvPr/>
        </p:nvCxnSpPr>
        <p:spPr>
          <a:xfrm>
            <a:off x="5387414" y="1689676"/>
            <a:ext cx="0" cy="12660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0C186954-CFA1-44BE-9C79-27A5B3DBD0D5}"/>
              </a:ext>
            </a:extLst>
          </p:cNvPr>
          <p:cNvCxnSpPr>
            <a:cxnSpLocks/>
          </p:cNvCxnSpPr>
          <p:nvPr/>
        </p:nvCxnSpPr>
        <p:spPr>
          <a:xfrm flipH="1" flipV="1">
            <a:off x="2359976" y="2578439"/>
            <a:ext cx="4901915" cy="2018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66EF26E1-D13A-4133-9E00-EA08A0AB443D}"/>
              </a:ext>
            </a:extLst>
          </p:cNvPr>
          <p:cNvCxnSpPr>
            <a:cxnSpLocks/>
          </p:cNvCxnSpPr>
          <p:nvPr/>
        </p:nvCxnSpPr>
        <p:spPr>
          <a:xfrm flipV="1">
            <a:off x="3919951" y="2933529"/>
            <a:ext cx="0" cy="84249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FB801AAC-6C7D-4D68-BD37-244892E785A3}"/>
              </a:ext>
            </a:extLst>
          </p:cNvPr>
          <p:cNvCxnSpPr>
            <a:cxnSpLocks/>
          </p:cNvCxnSpPr>
          <p:nvPr/>
        </p:nvCxnSpPr>
        <p:spPr>
          <a:xfrm flipH="1">
            <a:off x="5067972" y="1508256"/>
            <a:ext cx="4483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CE3779ED-289F-4E24-AEEE-213C0DCE4C63}"/>
              </a:ext>
            </a:extLst>
          </p:cNvPr>
          <p:cNvCxnSpPr>
            <a:cxnSpLocks/>
          </p:cNvCxnSpPr>
          <p:nvPr/>
        </p:nvCxnSpPr>
        <p:spPr>
          <a:xfrm flipH="1">
            <a:off x="5387414" y="1706044"/>
            <a:ext cx="16397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82B638E9-849F-41FC-BFAC-FF499D62FF12}"/>
              </a:ext>
            </a:extLst>
          </p:cNvPr>
          <p:cNvCxnSpPr>
            <a:cxnSpLocks/>
          </p:cNvCxnSpPr>
          <p:nvPr/>
        </p:nvCxnSpPr>
        <p:spPr>
          <a:xfrm>
            <a:off x="4132238" y="3125742"/>
            <a:ext cx="0" cy="64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DB1E43D3-93B1-4578-B400-E1C49E5A71B2}"/>
              </a:ext>
            </a:extLst>
          </p:cNvPr>
          <p:cNvCxnSpPr>
            <a:cxnSpLocks/>
          </p:cNvCxnSpPr>
          <p:nvPr/>
        </p:nvCxnSpPr>
        <p:spPr>
          <a:xfrm flipH="1" flipV="1">
            <a:off x="4120942" y="3143136"/>
            <a:ext cx="3717882" cy="328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B28A3B1B-E170-42D4-8E9D-9413F7B86611}"/>
              </a:ext>
            </a:extLst>
          </p:cNvPr>
          <p:cNvCxnSpPr>
            <a:cxnSpLocks/>
          </p:cNvCxnSpPr>
          <p:nvPr/>
        </p:nvCxnSpPr>
        <p:spPr>
          <a:xfrm flipH="1" flipV="1">
            <a:off x="10213824" y="1549679"/>
            <a:ext cx="0" cy="81895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2CC883D0-C714-4928-B01C-641B5A4C38AE}"/>
              </a:ext>
            </a:extLst>
          </p:cNvPr>
          <p:cNvCxnSpPr>
            <a:cxnSpLocks/>
          </p:cNvCxnSpPr>
          <p:nvPr/>
        </p:nvCxnSpPr>
        <p:spPr>
          <a:xfrm flipH="1">
            <a:off x="10079157" y="1202651"/>
            <a:ext cx="44869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64FC5014-8B56-48B6-9791-B205BCF239EB}"/>
              </a:ext>
            </a:extLst>
          </p:cNvPr>
          <p:cNvCxnSpPr>
            <a:cxnSpLocks/>
          </p:cNvCxnSpPr>
          <p:nvPr/>
        </p:nvCxnSpPr>
        <p:spPr>
          <a:xfrm>
            <a:off x="10205601" y="2835168"/>
            <a:ext cx="29572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B542801-AEF6-4198-89B2-044622BF2149}"/>
              </a:ext>
            </a:extLst>
          </p:cNvPr>
          <p:cNvCxnSpPr>
            <a:cxnSpLocks/>
          </p:cNvCxnSpPr>
          <p:nvPr/>
        </p:nvCxnSpPr>
        <p:spPr>
          <a:xfrm flipV="1">
            <a:off x="10220174" y="2826646"/>
            <a:ext cx="0" cy="3600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EA6DF209-5771-48D9-9AC6-A3A18A672D95}"/>
              </a:ext>
            </a:extLst>
          </p:cNvPr>
          <p:cNvCxnSpPr>
            <a:cxnSpLocks/>
          </p:cNvCxnSpPr>
          <p:nvPr/>
        </p:nvCxnSpPr>
        <p:spPr>
          <a:xfrm>
            <a:off x="7820081" y="1256479"/>
            <a:ext cx="0" cy="193016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39BAD168-C9D8-41EE-8A6E-35DE5B9B053F}"/>
              </a:ext>
            </a:extLst>
          </p:cNvPr>
          <p:cNvCxnSpPr>
            <a:cxnSpLocks/>
          </p:cNvCxnSpPr>
          <p:nvPr/>
        </p:nvCxnSpPr>
        <p:spPr>
          <a:xfrm flipH="1" flipV="1">
            <a:off x="7838824" y="1706045"/>
            <a:ext cx="1103133" cy="1178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DA627F78-D59A-43DF-8896-98E803F6600D}"/>
              </a:ext>
            </a:extLst>
          </p:cNvPr>
          <p:cNvCxnSpPr>
            <a:cxnSpLocks/>
          </p:cNvCxnSpPr>
          <p:nvPr/>
        </p:nvCxnSpPr>
        <p:spPr>
          <a:xfrm flipH="1" flipV="1">
            <a:off x="7828693" y="1275791"/>
            <a:ext cx="111849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3E94F6A1-5A02-47E6-B4FB-45564A29F9A9}"/>
              </a:ext>
            </a:extLst>
          </p:cNvPr>
          <p:cNvCxnSpPr>
            <a:cxnSpLocks/>
          </p:cNvCxnSpPr>
          <p:nvPr/>
        </p:nvCxnSpPr>
        <p:spPr>
          <a:xfrm>
            <a:off x="7527350" y="1593545"/>
            <a:ext cx="1420956" cy="74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2F3B7225-5292-4EC6-9B34-FA635C3F9D81}"/>
              </a:ext>
            </a:extLst>
          </p:cNvPr>
          <p:cNvCxnSpPr>
            <a:cxnSpLocks/>
          </p:cNvCxnSpPr>
          <p:nvPr/>
        </p:nvCxnSpPr>
        <p:spPr>
          <a:xfrm flipV="1">
            <a:off x="7519585" y="1577307"/>
            <a:ext cx="15530" cy="137844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FCE069A2-3478-4461-8082-D4018217F29B}"/>
              </a:ext>
            </a:extLst>
          </p:cNvPr>
          <p:cNvCxnSpPr>
            <a:cxnSpLocks/>
          </p:cNvCxnSpPr>
          <p:nvPr/>
        </p:nvCxnSpPr>
        <p:spPr>
          <a:xfrm>
            <a:off x="7235074" y="1150617"/>
            <a:ext cx="171674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5E1BA633-A091-474B-B6C9-D934DE25B8D7}"/>
              </a:ext>
            </a:extLst>
          </p:cNvPr>
          <p:cNvCxnSpPr>
            <a:cxnSpLocks/>
          </p:cNvCxnSpPr>
          <p:nvPr/>
        </p:nvCxnSpPr>
        <p:spPr>
          <a:xfrm flipV="1">
            <a:off x="7247777" y="1134389"/>
            <a:ext cx="0" cy="14760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DAEF234F-70DF-4C1B-BD34-B4663946A008}"/>
              </a:ext>
            </a:extLst>
          </p:cNvPr>
          <p:cNvSpPr txBox="1"/>
          <p:nvPr/>
        </p:nvSpPr>
        <p:spPr>
          <a:xfrm>
            <a:off x="3927917" y="4551820"/>
            <a:ext cx="7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12V</a:t>
            </a: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FC9F90C6-4235-4324-8D2B-E77FD962DF37}"/>
              </a:ext>
            </a:extLst>
          </p:cNvPr>
          <p:cNvGrpSpPr/>
          <p:nvPr/>
        </p:nvGrpSpPr>
        <p:grpSpPr>
          <a:xfrm flipH="1">
            <a:off x="5534704" y="4397196"/>
            <a:ext cx="1442276" cy="2095862"/>
            <a:chOff x="412941" y="617066"/>
            <a:chExt cx="1442276" cy="2095862"/>
          </a:xfrm>
        </p:grpSpPr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2EFD40FC-4885-4293-AD4A-A978C29034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2941" y="617066"/>
              <a:ext cx="363040" cy="1491134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0" name="Rectangle: Rounded Corners 389">
              <a:extLst>
                <a:ext uri="{FF2B5EF4-FFF2-40B4-BE49-F238E27FC236}">
                  <a16:creationId xmlns:a16="http://schemas.microsoft.com/office/drawing/2014/main" id="{FC8DB19E-E4DE-40EE-ABF7-D95B6FED3232}"/>
                </a:ext>
              </a:extLst>
            </p:cNvPr>
            <p:cNvSpPr/>
            <p:nvPr/>
          </p:nvSpPr>
          <p:spPr>
            <a:xfrm>
              <a:off x="586147" y="2108199"/>
              <a:ext cx="1269070" cy="60472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Converter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12V to 5V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DAEF234F-70DF-4C1B-BD34-B4663946A008}"/>
              </a:ext>
            </a:extLst>
          </p:cNvPr>
          <p:cNvSpPr txBox="1"/>
          <p:nvPr/>
        </p:nvSpPr>
        <p:spPr>
          <a:xfrm>
            <a:off x="1495115" y="74519"/>
            <a:ext cx="251948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bg1"/>
                </a:solidFill>
              </a:rPr>
              <a:t> Coordinator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6" name="Rectangle: Rounded Corners 10">
            <a:extLst>
              <a:ext uri="{FF2B5EF4-FFF2-40B4-BE49-F238E27FC236}">
                <a16:creationId xmlns:a16="http://schemas.microsoft.com/office/drawing/2014/main" id="{2F686B67-69DC-4686-907F-E7D91646BFA3}"/>
              </a:ext>
            </a:extLst>
          </p:cNvPr>
          <p:cNvSpPr/>
          <p:nvPr/>
        </p:nvSpPr>
        <p:spPr>
          <a:xfrm>
            <a:off x="10031486" y="6515606"/>
            <a:ext cx="719676" cy="285020"/>
          </a:xfrm>
          <a:prstGeom prst="roundRect">
            <a:avLst>
              <a:gd name="adj" fmla="val 24641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LCD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tangle: Rounded Corners 10">
            <a:extLst>
              <a:ext uri="{FF2B5EF4-FFF2-40B4-BE49-F238E27FC236}">
                <a16:creationId xmlns:a16="http://schemas.microsoft.com/office/drawing/2014/main" id="{2F686B67-69DC-4686-907F-E7D91646BFA3}"/>
              </a:ext>
            </a:extLst>
          </p:cNvPr>
          <p:cNvSpPr/>
          <p:nvPr/>
        </p:nvSpPr>
        <p:spPr>
          <a:xfrm>
            <a:off x="9154224" y="567639"/>
            <a:ext cx="719676" cy="285020"/>
          </a:xfrm>
          <a:prstGeom prst="roundRect">
            <a:avLst>
              <a:gd name="adj" fmla="val 24641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Relay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48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72F929-6758-423C-A6CB-305B093AF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890658" y="3273067"/>
            <a:ext cx="3926743" cy="26386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8" r="24192" b="7285"/>
          <a:stretch/>
        </p:blipFill>
        <p:spPr>
          <a:xfrm>
            <a:off x="1700400" y="3523028"/>
            <a:ext cx="1092939" cy="2117679"/>
          </a:xfrm>
          <a:prstGeom prst="rect">
            <a:avLst/>
          </a:prstGeom>
        </p:spPr>
      </p:pic>
      <p:pic>
        <p:nvPicPr>
          <p:cNvPr id="1026" name="Picture 2" descr="Electric Three Pin Socket, Electrical Sockets, इलेक्ट्रिक सॉकेट, विद्युतीय  सॉकेट - Amar Refrigeration &amp; Electrical | ID: 1537003557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8" t="23314" r="59198" b="19451"/>
          <a:stretch/>
        </p:blipFill>
        <p:spPr bwMode="auto">
          <a:xfrm rot="5400000">
            <a:off x="6396156" y="-332574"/>
            <a:ext cx="969407" cy="182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eeding power to Arduino: the ultimate guide - Open Electronics - Open  Electronics">
            <a:extLst>
              <a:ext uri="{FF2B5EF4-FFF2-40B4-BE49-F238E27FC236}">
                <a16:creationId xmlns:a16="http://schemas.microsoft.com/office/drawing/2014/main" id="{5BBB7620-3B49-4472-A342-172E09D11A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8" t="4209" r="55795"/>
          <a:stretch/>
        </p:blipFill>
        <p:spPr bwMode="auto">
          <a:xfrm rot="5400000">
            <a:off x="5663079" y="-74706"/>
            <a:ext cx="604734" cy="136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697137D-8390-4348-B955-A580B48DBB2D}"/>
              </a:ext>
            </a:extLst>
          </p:cNvPr>
          <p:cNvSpPr/>
          <p:nvPr/>
        </p:nvSpPr>
        <p:spPr>
          <a:xfrm>
            <a:off x="8549211" y="358041"/>
            <a:ext cx="1154344" cy="44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AC</a:t>
            </a:r>
            <a:r>
              <a:rPr lang="en-US" b="1" dirty="0"/>
              <a:t>(220V)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 flipV="1">
            <a:off x="7717576" y="510234"/>
            <a:ext cx="832690" cy="792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7713550" y="675230"/>
            <a:ext cx="832691" cy="50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115863" y="5547397"/>
            <a:ext cx="0" cy="14626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0800000" flipV="1">
            <a:off x="2109768" y="4826516"/>
            <a:ext cx="2593015" cy="861052"/>
          </a:xfrm>
          <a:prstGeom prst="bentConnector3">
            <a:avLst>
              <a:gd name="adj1" fmla="val 13796"/>
            </a:avLst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0800000" flipV="1">
            <a:off x="4241804" y="5019040"/>
            <a:ext cx="2651757" cy="1546908"/>
          </a:xfrm>
          <a:prstGeom prst="bentConnector3">
            <a:avLst>
              <a:gd name="adj1" fmla="val -7088"/>
            </a:avLst>
          </a:prstGeom>
          <a:ln w="38100"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16200000" flipH="1">
            <a:off x="2729667" y="5044907"/>
            <a:ext cx="1024256" cy="2020332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rot="10800000" flipV="1">
            <a:off x="2354580" y="4945379"/>
            <a:ext cx="2348202" cy="595921"/>
          </a:xfrm>
          <a:prstGeom prst="bentConnector3">
            <a:avLst>
              <a:gd name="adj1" fmla="val 20582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DAEF234F-70DF-4C1B-BD34-B4663946A008}"/>
              </a:ext>
            </a:extLst>
          </p:cNvPr>
          <p:cNvSpPr txBox="1"/>
          <p:nvPr/>
        </p:nvSpPr>
        <p:spPr>
          <a:xfrm>
            <a:off x="5668148" y="333494"/>
            <a:ext cx="9133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12VDC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6" name="Elbow Connector 85"/>
          <p:cNvCxnSpPr>
            <a:stCxn id="9" idx="2"/>
          </p:cNvCxnSpPr>
          <p:nvPr/>
        </p:nvCxnSpPr>
        <p:spPr>
          <a:xfrm rot="10800000" flipV="1">
            <a:off x="5039361" y="608264"/>
            <a:ext cx="243115" cy="2409255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4890281" y="437613"/>
            <a:ext cx="6522" cy="25760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 flipV="1">
            <a:off x="4890280" y="452837"/>
            <a:ext cx="392196" cy="50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DAEF234F-70DF-4C1B-BD34-B4663946A008}"/>
              </a:ext>
            </a:extLst>
          </p:cNvPr>
          <p:cNvSpPr txBox="1"/>
          <p:nvPr/>
        </p:nvSpPr>
        <p:spPr>
          <a:xfrm>
            <a:off x="1495115" y="74519"/>
            <a:ext cx="251948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bg1"/>
                </a:solidFill>
              </a:rPr>
              <a:t> Node 1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82" name="Picture 181">
            <a:extLst>
              <a:ext uri="{FF2B5EF4-FFF2-40B4-BE49-F238E27FC236}">
                <a16:creationId xmlns:a16="http://schemas.microsoft.com/office/drawing/2014/main" id="{5412EE96-6AB4-4AAA-BE5E-FD74FCBE7A5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8" r="5242"/>
          <a:stretch/>
        </p:blipFill>
        <p:spPr>
          <a:xfrm rot="5400000" flipH="1" flipV="1">
            <a:off x="8519884" y="4347075"/>
            <a:ext cx="2724733" cy="1935062"/>
          </a:xfrm>
          <a:prstGeom prst="rect">
            <a:avLst/>
          </a:prstGeom>
          <a:ln w="76200">
            <a:noFill/>
          </a:ln>
        </p:spPr>
      </p:pic>
      <p:cxnSp>
        <p:nvCxnSpPr>
          <p:cNvPr id="109" name="Elbow Connector 108"/>
          <p:cNvCxnSpPr/>
          <p:nvPr/>
        </p:nvCxnSpPr>
        <p:spPr>
          <a:xfrm flipV="1">
            <a:off x="6888481" y="3637280"/>
            <a:ext cx="3058159" cy="716280"/>
          </a:xfrm>
          <a:prstGeom prst="bentConnector3">
            <a:avLst>
              <a:gd name="adj1" fmla="val 1395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/>
          <p:nvPr/>
        </p:nvCxnSpPr>
        <p:spPr>
          <a:xfrm>
            <a:off x="4906963" y="2011941"/>
            <a:ext cx="5090477" cy="146785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/>
          <p:cNvCxnSpPr/>
          <p:nvPr/>
        </p:nvCxnSpPr>
        <p:spPr>
          <a:xfrm>
            <a:off x="5034281" y="2143760"/>
            <a:ext cx="2367279" cy="1493520"/>
          </a:xfrm>
          <a:prstGeom prst="bentConnector3">
            <a:avLst>
              <a:gd name="adj1" fmla="val 9635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9982200" y="3474720"/>
            <a:ext cx="0" cy="4825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/>
          <p:cNvCxnSpPr/>
          <p:nvPr/>
        </p:nvCxnSpPr>
        <p:spPr>
          <a:xfrm rot="16200000" flipH="1" flipV="1">
            <a:off x="7278650" y="4148265"/>
            <a:ext cx="2788197" cy="2419005"/>
          </a:xfrm>
          <a:prstGeom prst="bentConnector3">
            <a:avLst>
              <a:gd name="adj1" fmla="val -7781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/>
          <p:nvPr/>
        </p:nvCxnSpPr>
        <p:spPr>
          <a:xfrm>
            <a:off x="4702782" y="5390605"/>
            <a:ext cx="2760464" cy="1341123"/>
          </a:xfrm>
          <a:prstGeom prst="bentConnector3">
            <a:avLst>
              <a:gd name="adj1" fmla="val -6155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9931400" y="3622040"/>
            <a:ext cx="0" cy="3416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angle: Rounded Corners 389">
            <a:extLst>
              <a:ext uri="{FF2B5EF4-FFF2-40B4-BE49-F238E27FC236}">
                <a16:creationId xmlns:a16="http://schemas.microsoft.com/office/drawing/2014/main" id="{FC8DB19E-E4DE-40EE-ABF7-D95B6FED3232}"/>
              </a:ext>
            </a:extLst>
          </p:cNvPr>
          <p:cNvSpPr/>
          <p:nvPr/>
        </p:nvSpPr>
        <p:spPr>
          <a:xfrm flipH="1">
            <a:off x="714957" y="5364822"/>
            <a:ext cx="1269070" cy="60472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Temp. &amp;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Humidity</a:t>
            </a:r>
          </a:p>
        </p:txBody>
      </p:sp>
      <p:sp>
        <p:nvSpPr>
          <p:cNvPr id="256" name="Rectangle: Rounded Corners 389">
            <a:extLst>
              <a:ext uri="{FF2B5EF4-FFF2-40B4-BE49-F238E27FC236}">
                <a16:creationId xmlns:a16="http://schemas.microsoft.com/office/drawing/2014/main" id="{FC8DB19E-E4DE-40EE-ABF7-D95B6FED3232}"/>
              </a:ext>
            </a:extLst>
          </p:cNvPr>
          <p:cNvSpPr/>
          <p:nvPr/>
        </p:nvSpPr>
        <p:spPr>
          <a:xfrm flipH="1">
            <a:off x="8006767" y="5483924"/>
            <a:ext cx="1572833" cy="40728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Soil Moisture</a:t>
            </a:r>
          </a:p>
        </p:txBody>
      </p:sp>
    </p:spTree>
    <p:extLst>
      <p:ext uri="{BB962C8B-B14F-4D97-AF65-F5344CB8AC3E}">
        <p14:creationId xmlns:p14="http://schemas.microsoft.com/office/powerpoint/2010/main" val="971101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72F929-6758-423C-A6CB-305B093AF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890658" y="3273067"/>
            <a:ext cx="3926743" cy="26386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8" r="24192" b="7285"/>
          <a:stretch/>
        </p:blipFill>
        <p:spPr>
          <a:xfrm>
            <a:off x="1700400" y="3523028"/>
            <a:ext cx="1092939" cy="2117679"/>
          </a:xfrm>
          <a:prstGeom prst="rect">
            <a:avLst/>
          </a:prstGeom>
        </p:spPr>
      </p:pic>
      <p:pic>
        <p:nvPicPr>
          <p:cNvPr id="1026" name="Picture 2" descr="Electric Three Pin Socket, Electrical Sockets, इलेक्ट्रिक सॉकेट, विद्युतीय  सॉकेट - Amar Refrigeration &amp; Electrical | ID: 1537003557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8" t="23314" r="59198" b="19451"/>
          <a:stretch/>
        </p:blipFill>
        <p:spPr bwMode="auto">
          <a:xfrm rot="5400000">
            <a:off x="6396156" y="-332574"/>
            <a:ext cx="969407" cy="182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eeding power to Arduino: the ultimate guide - Open Electronics - Open  Electronics">
            <a:extLst>
              <a:ext uri="{FF2B5EF4-FFF2-40B4-BE49-F238E27FC236}">
                <a16:creationId xmlns:a16="http://schemas.microsoft.com/office/drawing/2014/main" id="{5BBB7620-3B49-4472-A342-172E09D11A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8" t="4209" r="55795"/>
          <a:stretch/>
        </p:blipFill>
        <p:spPr bwMode="auto">
          <a:xfrm rot="5400000">
            <a:off x="5663079" y="-74706"/>
            <a:ext cx="604734" cy="136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697137D-8390-4348-B955-A580B48DBB2D}"/>
              </a:ext>
            </a:extLst>
          </p:cNvPr>
          <p:cNvSpPr/>
          <p:nvPr/>
        </p:nvSpPr>
        <p:spPr>
          <a:xfrm>
            <a:off x="8549211" y="358041"/>
            <a:ext cx="1154344" cy="44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AC</a:t>
            </a:r>
            <a:r>
              <a:rPr lang="en-US" b="1" dirty="0"/>
              <a:t>(220V)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 flipV="1">
            <a:off x="7717576" y="510234"/>
            <a:ext cx="832690" cy="792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7713550" y="675230"/>
            <a:ext cx="832691" cy="50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115863" y="5547397"/>
            <a:ext cx="0" cy="14626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0800000" flipV="1">
            <a:off x="2109768" y="4826516"/>
            <a:ext cx="2593015" cy="861052"/>
          </a:xfrm>
          <a:prstGeom prst="bentConnector3">
            <a:avLst>
              <a:gd name="adj1" fmla="val 13796"/>
            </a:avLst>
          </a:prstGeom>
          <a:ln w="381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0800000" flipV="1">
            <a:off x="4241804" y="5019040"/>
            <a:ext cx="2651757" cy="1546908"/>
          </a:xfrm>
          <a:prstGeom prst="bentConnector3">
            <a:avLst>
              <a:gd name="adj1" fmla="val -7088"/>
            </a:avLst>
          </a:prstGeom>
          <a:ln w="381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16200000" flipH="1">
            <a:off x="2729667" y="5044907"/>
            <a:ext cx="1024256" cy="2020332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rot="10800000" flipV="1">
            <a:off x="2354580" y="4945379"/>
            <a:ext cx="2348202" cy="595921"/>
          </a:xfrm>
          <a:prstGeom prst="bentConnector3">
            <a:avLst>
              <a:gd name="adj1" fmla="val 20582"/>
            </a:avLst>
          </a:prstGeom>
          <a:ln w="3810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DAEF234F-70DF-4C1B-BD34-B4663946A008}"/>
              </a:ext>
            </a:extLst>
          </p:cNvPr>
          <p:cNvSpPr txBox="1"/>
          <p:nvPr/>
        </p:nvSpPr>
        <p:spPr>
          <a:xfrm>
            <a:off x="5668148" y="333494"/>
            <a:ext cx="9133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12VDC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6" name="Elbow Connector 85"/>
          <p:cNvCxnSpPr>
            <a:stCxn id="9" idx="2"/>
          </p:cNvCxnSpPr>
          <p:nvPr/>
        </p:nvCxnSpPr>
        <p:spPr>
          <a:xfrm rot="10800000" flipV="1">
            <a:off x="5039361" y="608264"/>
            <a:ext cx="243115" cy="2409255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4890281" y="437613"/>
            <a:ext cx="6522" cy="25760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 flipV="1">
            <a:off x="4890280" y="452837"/>
            <a:ext cx="392196" cy="50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2" name="Picture 181">
            <a:extLst>
              <a:ext uri="{FF2B5EF4-FFF2-40B4-BE49-F238E27FC236}">
                <a16:creationId xmlns:a16="http://schemas.microsoft.com/office/drawing/2014/main" id="{5412EE96-6AB4-4AAA-BE5E-FD74FCBE7A5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8" r="5242"/>
          <a:stretch/>
        </p:blipFill>
        <p:spPr>
          <a:xfrm rot="5400000" flipH="1" flipV="1">
            <a:off x="8519884" y="4347075"/>
            <a:ext cx="2724733" cy="1935062"/>
          </a:xfrm>
          <a:prstGeom prst="rect">
            <a:avLst/>
          </a:prstGeom>
          <a:ln w="76200">
            <a:noFill/>
          </a:ln>
        </p:spPr>
      </p:pic>
      <p:cxnSp>
        <p:nvCxnSpPr>
          <p:cNvPr id="109" name="Elbow Connector 108"/>
          <p:cNvCxnSpPr/>
          <p:nvPr/>
        </p:nvCxnSpPr>
        <p:spPr>
          <a:xfrm flipV="1">
            <a:off x="6893561" y="3633470"/>
            <a:ext cx="3056254" cy="704850"/>
          </a:xfrm>
          <a:prstGeom prst="bentConnector3">
            <a:avLst>
              <a:gd name="adj1" fmla="val 1409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/>
          <p:nvPr/>
        </p:nvCxnSpPr>
        <p:spPr>
          <a:xfrm>
            <a:off x="4906963" y="2011941"/>
            <a:ext cx="5090477" cy="146785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/>
          <p:cNvCxnSpPr/>
          <p:nvPr/>
        </p:nvCxnSpPr>
        <p:spPr>
          <a:xfrm>
            <a:off x="5039361" y="2128520"/>
            <a:ext cx="2362409" cy="1503698"/>
          </a:xfrm>
          <a:prstGeom prst="bentConnector3">
            <a:avLst>
              <a:gd name="adj1" fmla="val 9660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9982200" y="3474720"/>
            <a:ext cx="0" cy="4825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/>
          <p:cNvCxnSpPr/>
          <p:nvPr/>
        </p:nvCxnSpPr>
        <p:spPr>
          <a:xfrm rot="16200000" flipH="1" flipV="1">
            <a:off x="7278650" y="4148265"/>
            <a:ext cx="2788197" cy="2419005"/>
          </a:xfrm>
          <a:prstGeom prst="bentConnector3">
            <a:avLst>
              <a:gd name="adj1" fmla="val -7781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/>
          <p:nvPr/>
        </p:nvCxnSpPr>
        <p:spPr>
          <a:xfrm>
            <a:off x="4702782" y="5390605"/>
            <a:ext cx="2760464" cy="1341123"/>
          </a:xfrm>
          <a:prstGeom prst="bentConnector3">
            <a:avLst>
              <a:gd name="adj1" fmla="val -6155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9931400" y="3622040"/>
            <a:ext cx="0" cy="3416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AEF234F-70DF-4C1B-BD34-B4663946A008}"/>
              </a:ext>
            </a:extLst>
          </p:cNvPr>
          <p:cNvSpPr txBox="1"/>
          <p:nvPr/>
        </p:nvSpPr>
        <p:spPr>
          <a:xfrm>
            <a:off x="1495115" y="74519"/>
            <a:ext cx="251948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bg1"/>
                </a:solidFill>
              </a:rPr>
              <a:t> Node 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6" name="Rectangle: Rounded Corners 389">
            <a:extLst>
              <a:ext uri="{FF2B5EF4-FFF2-40B4-BE49-F238E27FC236}">
                <a16:creationId xmlns:a16="http://schemas.microsoft.com/office/drawing/2014/main" id="{FC8DB19E-E4DE-40EE-ABF7-D95B6FED3232}"/>
              </a:ext>
            </a:extLst>
          </p:cNvPr>
          <p:cNvSpPr/>
          <p:nvPr/>
        </p:nvSpPr>
        <p:spPr>
          <a:xfrm flipH="1">
            <a:off x="714957" y="5364822"/>
            <a:ext cx="1269070" cy="60472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Temp. &amp;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Humidity</a:t>
            </a:r>
          </a:p>
        </p:txBody>
      </p:sp>
      <p:sp>
        <p:nvSpPr>
          <p:cNvPr id="37" name="Rectangle: Rounded Corners 389">
            <a:extLst>
              <a:ext uri="{FF2B5EF4-FFF2-40B4-BE49-F238E27FC236}">
                <a16:creationId xmlns:a16="http://schemas.microsoft.com/office/drawing/2014/main" id="{FC8DB19E-E4DE-40EE-ABF7-D95B6FED3232}"/>
              </a:ext>
            </a:extLst>
          </p:cNvPr>
          <p:cNvSpPr/>
          <p:nvPr/>
        </p:nvSpPr>
        <p:spPr>
          <a:xfrm flipH="1">
            <a:off x="8006767" y="5483924"/>
            <a:ext cx="1572833" cy="40728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Soil Moisture</a:t>
            </a:r>
          </a:p>
        </p:txBody>
      </p:sp>
    </p:spTree>
    <p:extLst>
      <p:ext uri="{BB962C8B-B14F-4D97-AF65-F5344CB8AC3E}">
        <p14:creationId xmlns:p14="http://schemas.microsoft.com/office/powerpoint/2010/main" val="107792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72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Calibri</vt:lpstr>
      <vt:lpstr>Calibri Light</vt:lpstr>
      <vt:lpstr>Corbel</vt:lpstr>
      <vt:lpstr>DaunPenh</vt:lpstr>
      <vt:lpstr>Kh Baphnom 05 Dang Sophea Itali</vt:lpstr>
      <vt:lpstr>Khmer Compaq</vt:lpstr>
      <vt:lpstr>MV Boli</vt:lpstr>
      <vt:lpstr>Times New Roman</vt:lpstr>
      <vt:lpstr>Wingdings</vt:lpstr>
      <vt:lpstr>Office Theme</vt:lpstr>
      <vt:lpstr>Basis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ChanRengSey Nhim</dc:creator>
  <cp:lastModifiedBy>Windows User</cp:lastModifiedBy>
  <cp:revision>53</cp:revision>
  <dcterms:created xsi:type="dcterms:W3CDTF">2021-01-10T16:20:44Z</dcterms:created>
  <dcterms:modified xsi:type="dcterms:W3CDTF">2021-01-15T09:55:44Z</dcterms:modified>
</cp:coreProperties>
</file>