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9" d="100"/>
          <a:sy n="19" d="100"/>
        </p:scale>
        <p:origin x="3042"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133485" y="4736950"/>
            <a:ext cx="23387602" cy="25225684"/>
          </a:xfrm>
        </p:spPr>
        <p:txBody>
          <a:bodyPr anchor="b">
            <a:normAutofit/>
          </a:bodyPr>
          <a:lstStyle>
            <a:lvl1pPr algn="l">
              <a:lnSpc>
                <a:spcPct val="85000"/>
              </a:lnSpc>
              <a:defRPr sz="21852"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3133485" y="29962634"/>
            <a:ext cx="23387602" cy="10558262"/>
          </a:xfrm>
        </p:spPr>
        <p:txBody>
          <a:bodyPr>
            <a:normAutofit/>
          </a:bodyPr>
          <a:lstStyle>
            <a:lvl1pPr marL="0" indent="0" algn="l">
              <a:buNone/>
              <a:defRPr sz="6622" baseline="0">
                <a:solidFill>
                  <a:schemeClr val="tx1">
                    <a:lumMod val="85000"/>
                  </a:schemeClr>
                </a:solidFill>
              </a:defRPr>
            </a:lvl1pPr>
            <a:lvl2pPr marL="1513743" indent="0" algn="ctr">
              <a:buNone/>
              <a:defRPr sz="6622"/>
            </a:lvl2pPr>
            <a:lvl3pPr marL="3027487" indent="0" algn="ctr">
              <a:buNone/>
              <a:defRPr sz="6622"/>
            </a:lvl3pPr>
            <a:lvl4pPr marL="4541230" indent="0" algn="ctr">
              <a:buNone/>
              <a:defRPr sz="6622"/>
            </a:lvl4pPr>
            <a:lvl5pPr marL="6054974" indent="0" algn="ctr">
              <a:buNone/>
              <a:defRPr sz="6622"/>
            </a:lvl5pPr>
            <a:lvl6pPr marL="7568717" indent="0" algn="ctr">
              <a:buNone/>
              <a:defRPr sz="6622"/>
            </a:lvl6pPr>
            <a:lvl7pPr marL="9082461" indent="0" algn="ctr">
              <a:buNone/>
              <a:defRPr sz="6622"/>
            </a:lvl7pPr>
            <a:lvl8pPr marL="10596204" indent="0" algn="ctr">
              <a:buNone/>
              <a:defRPr sz="6622"/>
            </a:lvl8pPr>
            <a:lvl9pPr marL="12109948" indent="0" algn="ctr">
              <a:buNone/>
              <a:defRPr sz="6622"/>
            </a:lvl9pPr>
          </a:lstStyle>
          <a:p>
            <a:r>
              <a:rPr lang="en-US"/>
              <a:t>Click to edit Master subtitle style</a:t>
            </a:r>
            <a:endParaRPr lang="en-US" dirty="0"/>
          </a:p>
        </p:txBody>
      </p:sp>
      <p:sp>
        <p:nvSpPr>
          <p:cNvPr id="7" name="Rectangle 6"/>
          <p:cNvSpPr/>
          <p:nvPr/>
        </p:nvSpPr>
        <p:spPr>
          <a:xfrm>
            <a:off x="0" y="0"/>
            <a:ext cx="1135320" cy="428037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51CEFB41-8ED3-40BD-BA7A-CF6473156077}" type="datetimeFigureOut">
              <a:rPr lang="en-US" smtClean="0"/>
              <a:t>11/17/2020</a:t>
            </a:fld>
            <a:endParaRPr lang="en-US"/>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US"/>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57D5475D-1E3A-414C-B7D8-929A45948AA0}" type="slidenum">
              <a:rPr lang="en-US" smtClean="0"/>
              <a:t>‹#›</a:t>
            </a:fld>
            <a:endParaRPr lang="en-US"/>
          </a:p>
        </p:txBody>
      </p:sp>
    </p:spTree>
    <p:extLst>
      <p:ext uri="{BB962C8B-B14F-4D97-AF65-F5344CB8AC3E}">
        <p14:creationId xmlns:p14="http://schemas.microsoft.com/office/powerpoint/2010/main" val="222610674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CEFB41-8ED3-40BD-BA7A-CF6473156077}"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5475D-1E3A-414C-B7D8-929A45948AA0}" type="slidenum">
              <a:rPr lang="en-US" smtClean="0"/>
              <a:t>‹#›</a:t>
            </a:fld>
            <a:endParaRPr lang="en-US"/>
          </a:p>
        </p:txBody>
      </p:sp>
    </p:spTree>
    <p:extLst>
      <p:ext uri="{BB962C8B-B14F-4D97-AF65-F5344CB8AC3E}">
        <p14:creationId xmlns:p14="http://schemas.microsoft.com/office/powerpoint/2010/main" val="3924026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476481" y="2377987"/>
            <a:ext cx="6149653" cy="3680925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892203" y="2377987"/>
            <a:ext cx="19205838" cy="368092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CEFB41-8ED3-40BD-BA7A-CF6473156077}"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5475D-1E3A-414C-B7D8-929A45948AA0}" type="slidenum">
              <a:rPr lang="en-US" smtClean="0"/>
              <a:t>‹#›</a:t>
            </a:fld>
            <a:endParaRPr lang="en-US"/>
          </a:p>
        </p:txBody>
      </p:sp>
    </p:spTree>
    <p:extLst>
      <p:ext uri="{BB962C8B-B14F-4D97-AF65-F5344CB8AC3E}">
        <p14:creationId xmlns:p14="http://schemas.microsoft.com/office/powerpoint/2010/main" val="3752086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CEFB41-8ED3-40BD-BA7A-CF6473156077}"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5475D-1E3A-414C-B7D8-929A45948AA0}" type="slidenum">
              <a:rPr lang="en-US" smtClean="0"/>
              <a:t>‹#›</a:t>
            </a:fld>
            <a:endParaRPr lang="en-US"/>
          </a:p>
        </p:txBody>
      </p:sp>
    </p:spTree>
    <p:extLst>
      <p:ext uri="{BB962C8B-B14F-4D97-AF65-F5344CB8AC3E}">
        <p14:creationId xmlns:p14="http://schemas.microsoft.com/office/powerpoint/2010/main" val="3579629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133485" y="4736950"/>
            <a:ext cx="23387602" cy="25225684"/>
          </a:xfrm>
        </p:spPr>
        <p:txBody>
          <a:bodyPr anchor="b">
            <a:normAutofit/>
          </a:bodyPr>
          <a:lstStyle>
            <a:lvl1pPr>
              <a:lnSpc>
                <a:spcPct val="85000"/>
              </a:lnSpc>
              <a:defRPr sz="21852" b="0"/>
            </a:lvl1pPr>
          </a:lstStyle>
          <a:p>
            <a:r>
              <a:rPr lang="en-US"/>
              <a:t>Click to edit Master title style</a:t>
            </a:r>
            <a:endParaRPr lang="en-US" dirty="0"/>
          </a:p>
        </p:txBody>
      </p:sp>
      <p:sp>
        <p:nvSpPr>
          <p:cNvPr id="3" name="Text Placeholder 2"/>
          <p:cNvSpPr>
            <a:spLocks noGrp="1"/>
          </p:cNvSpPr>
          <p:nvPr>
            <p:ph type="body" idx="1"/>
          </p:nvPr>
        </p:nvSpPr>
        <p:spPr>
          <a:xfrm>
            <a:off x="3133485" y="29962634"/>
            <a:ext cx="23387602" cy="10558262"/>
          </a:xfrm>
        </p:spPr>
        <p:txBody>
          <a:bodyPr anchor="t">
            <a:normAutofit/>
          </a:bodyPr>
          <a:lstStyle>
            <a:lvl1pPr marL="0" indent="0">
              <a:buNone/>
              <a:defRPr sz="6622">
                <a:solidFill>
                  <a:schemeClr val="tx1">
                    <a:lumMod val="75000"/>
                    <a:lumOff val="25000"/>
                  </a:schemeClr>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CEFB41-8ED3-40BD-BA7A-CF6473156077}"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5475D-1E3A-414C-B7D8-929A45948AA0}" type="slidenum">
              <a:rPr lang="en-US" smtClean="0"/>
              <a:t>‹#›</a:t>
            </a:fld>
            <a:endParaRPr lang="en-US"/>
          </a:p>
        </p:txBody>
      </p:sp>
      <p:sp>
        <p:nvSpPr>
          <p:cNvPr id="7" name="Rectangle 6"/>
          <p:cNvSpPr/>
          <p:nvPr/>
        </p:nvSpPr>
        <p:spPr>
          <a:xfrm>
            <a:off x="0" y="0"/>
            <a:ext cx="1135320" cy="428037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32346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133484" y="11414346"/>
            <a:ext cx="11126141" cy="27158588"/>
          </a:xfrm>
        </p:spPr>
        <p:txBody>
          <a:bodyPr/>
          <a:lstStyle>
            <a:lvl1pPr>
              <a:defRPr sz="5960"/>
            </a:lvl1pPr>
            <a:lvl2pPr>
              <a:defRPr sz="5297"/>
            </a:lvl2pPr>
            <a:lvl3pPr>
              <a:defRPr sz="4635"/>
            </a:lvl3pPr>
            <a:lvl4pPr>
              <a:defRPr sz="4635"/>
            </a:lvl4pPr>
            <a:lvl5pPr>
              <a:defRPr sz="4635"/>
            </a:lvl5pPr>
            <a:lvl6pPr>
              <a:defRPr sz="4635"/>
            </a:lvl6pPr>
            <a:lvl7pPr>
              <a:defRPr sz="4635"/>
            </a:lvl7pPr>
            <a:lvl8pPr>
              <a:defRPr sz="4635"/>
            </a:lvl8pPr>
            <a:lvl9pPr>
              <a:defRPr sz="463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213294" y="11414346"/>
            <a:ext cx="11126141" cy="27158588"/>
          </a:xfrm>
        </p:spPr>
        <p:txBody>
          <a:bodyPr/>
          <a:lstStyle>
            <a:lvl1pPr>
              <a:defRPr sz="5960"/>
            </a:lvl1pPr>
            <a:lvl2pPr>
              <a:defRPr sz="5297"/>
            </a:lvl2pPr>
            <a:lvl3pPr>
              <a:defRPr sz="4635"/>
            </a:lvl3pPr>
            <a:lvl4pPr>
              <a:defRPr sz="4635"/>
            </a:lvl4pPr>
            <a:lvl5pPr>
              <a:defRPr sz="4635"/>
            </a:lvl5pPr>
            <a:lvl6pPr>
              <a:defRPr sz="4635"/>
            </a:lvl6pPr>
            <a:lvl7pPr>
              <a:defRPr sz="4635"/>
            </a:lvl7pPr>
            <a:lvl8pPr>
              <a:defRPr sz="4635"/>
            </a:lvl8pPr>
            <a:lvl9pPr>
              <a:defRPr sz="463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CEFB41-8ED3-40BD-BA7A-CF6473156077}" type="datetimeFigureOut">
              <a:rPr lang="en-US" smtClean="0"/>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D5475D-1E3A-414C-B7D8-929A45948AA0}" type="slidenum">
              <a:rPr lang="en-US" smtClean="0"/>
              <a:t>‹#›</a:t>
            </a:fld>
            <a:endParaRPr lang="en-US"/>
          </a:p>
        </p:txBody>
      </p:sp>
    </p:spTree>
    <p:extLst>
      <p:ext uri="{BB962C8B-B14F-4D97-AF65-F5344CB8AC3E}">
        <p14:creationId xmlns:p14="http://schemas.microsoft.com/office/powerpoint/2010/main" val="427830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133484" y="10717699"/>
            <a:ext cx="11126141" cy="4565735"/>
          </a:xfrm>
        </p:spPr>
        <p:txBody>
          <a:bodyPr anchor="b">
            <a:normAutofit/>
          </a:bodyPr>
          <a:lstStyle>
            <a:lvl1pPr marL="0" indent="0">
              <a:spcBef>
                <a:spcPts val="0"/>
              </a:spcBef>
              <a:buNone/>
              <a:defRPr sz="5960" b="0">
                <a:solidFill>
                  <a:schemeClr val="tx2"/>
                </a:solidFill>
              </a:defRPr>
            </a:lvl1pPr>
            <a:lvl2pPr marL="1513743" indent="0">
              <a:buNone/>
              <a:defRPr sz="5960"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3133484" y="15650711"/>
            <a:ext cx="11126141" cy="22872676"/>
          </a:xfrm>
        </p:spPr>
        <p:txBody>
          <a:bodyPr/>
          <a:lstStyle>
            <a:lvl1pPr>
              <a:defRPr sz="5960"/>
            </a:lvl1pPr>
            <a:lvl2pPr>
              <a:defRPr sz="5297"/>
            </a:lvl2pPr>
            <a:lvl3pPr>
              <a:defRPr sz="4635"/>
            </a:lvl3pPr>
            <a:lvl4pPr>
              <a:defRPr sz="4635"/>
            </a:lvl4pPr>
            <a:lvl5pPr>
              <a:defRPr sz="4635"/>
            </a:lvl5pPr>
            <a:lvl6pPr>
              <a:defRPr sz="4635"/>
            </a:lvl6pPr>
            <a:lvl7pPr>
              <a:defRPr sz="4635"/>
            </a:lvl7pPr>
            <a:lvl8pPr>
              <a:defRPr sz="4635"/>
            </a:lvl8pPr>
            <a:lvl9pPr>
              <a:defRPr sz="463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3"/>
          </p:nvPr>
        </p:nvSpPr>
        <p:spPr>
          <a:xfrm>
            <a:off x="15228432" y="10717699"/>
            <a:ext cx="11141278" cy="4565735"/>
          </a:xfrm>
        </p:spPr>
        <p:txBody>
          <a:bodyPr anchor="b">
            <a:normAutofit/>
          </a:bodyPr>
          <a:lstStyle>
            <a:lvl1pPr marL="0" indent="0">
              <a:buFontTx/>
              <a:buNone/>
              <a:defRPr lang="en-US" sz="5960" b="0" kern="1200" spc="33" baseline="0" dirty="0">
                <a:solidFill>
                  <a:schemeClr val="tx2"/>
                </a:solidFill>
                <a:latin typeface="+mn-lt"/>
                <a:ea typeface="+mn-ea"/>
                <a:cs typeface="+mn-cs"/>
              </a:defRPr>
            </a:lvl1pPr>
          </a:lstStyle>
          <a:p>
            <a:pPr marL="0" lvl="0" indent="0" algn="l" defTabSz="3027487" rtl="0" eaLnBrk="1" latinLnBrk="0" hangingPunct="1">
              <a:lnSpc>
                <a:spcPct val="95000"/>
              </a:lnSpc>
              <a:spcBef>
                <a:spcPts val="0"/>
              </a:spcBef>
              <a:spcAft>
                <a:spcPts val="662"/>
              </a:spcAft>
              <a:buClr>
                <a:schemeClr val="accent1"/>
              </a:buClr>
              <a:buSzPct val="80000"/>
              <a:buNone/>
            </a:pPr>
            <a:r>
              <a:rPr lang="en-US"/>
              <a:t>Click to edit Master text styles</a:t>
            </a:r>
          </a:p>
        </p:txBody>
      </p:sp>
      <p:sp>
        <p:nvSpPr>
          <p:cNvPr id="6" name="Content Placeholder 5"/>
          <p:cNvSpPr>
            <a:spLocks noGrp="1"/>
          </p:cNvSpPr>
          <p:nvPr>
            <p:ph sz="quarter" idx="4"/>
          </p:nvPr>
        </p:nvSpPr>
        <p:spPr>
          <a:xfrm>
            <a:off x="15213294" y="15650711"/>
            <a:ext cx="11126141" cy="22872676"/>
          </a:xfrm>
        </p:spPr>
        <p:txBody>
          <a:bodyPr/>
          <a:lstStyle>
            <a:lvl1pPr>
              <a:defRPr sz="5960"/>
            </a:lvl1pPr>
            <a:lvl2pPr>
              <a:defRPr sz="5297"/>
            </a:lvl2pPr>
            <a:lvl3pPr>
              <a:defRPr sz="4635"/>
            </a:lvl3pPr>
            <a:lvl4pPr>
              <a:defRPr sz="4635"/>
            </a:lvl4pPr>
            <a:lvl5pPr>
              <a:defRPr sz="4635"/>
            </a:lvl5pPr>
            <a:lvl6pPr>
              <a:defRPr sz="4635"/>
            </a:lvl6pPr>
            <a:lvl7pPr>
              <a:defRPr sz="4635"/>
            </a:lvl7pPr>
            <a:lvl8pPr>
              <a:defRPr sz="4635"/>
            </a:lvl8pPr>
            <a:lvl9pPr>
              <a:defRPr sz="463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CEFB41-8ED3-40BD-BA7A-CF6473156077}" type="datetimeFigureOut">
              <a:rPr lang="en-US" smtClean="0"/>
              <a:t>11/17/2020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D5475D-1E3A-414C-B7D8-929A45948AA0}" type="slidenum">
              <a:rPr lang="en-US" smtClean="0"/>
              <a:t>‹#›</a:t>
            </a:fld>
            <a:endParaRPr lang="en-US"/>
          </a:p>
        </p:txBody>
      </p:sp>
    </p:spTree>
    <p:extLst>
      <p:ext uri="{BB962C8B-B14F-4D97-AF65-F5344CB8AC3E}">
        <p14:creationId xmlns:p14="http://schemas.microsoft.com/office/powerpoint/2010/main" val="2976208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CEFB41-8ED3-40BD-BA7A-CF6473156077}" type="datetimeFigureOut">
              <a:rPr lang="en-US" smtClean="0"/>
              <a:t>11/17/2020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D5475D-1E3A-414C-B7D8-929A45948AA0}" type="slidenum">
              <a:rPr lang="en-US" smtClean="0"/>
              <a:t>‹#›</a:t>
            </a:fld>
            <a:endParaRPr lang="en-US"/>
          </a:p>
        </p:txBody>
      </p:sp>
    </p:spTree>
    <p:extLst>
      <p:ext uri="{BB962C8B-B14F-4D97-AF65-F5344CB8AC3E}">
        <p14:creationId xmlns:p14="http://schemas.microsoft.com/office/powerpoint/2010/main" val="1797637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CEFB41-8ED3-40BD-BA7A-CF6473156077}" type="datetimeFigureOut">
              <a:rPr lang="en-US" smtClean="0"/>
              <a:t>11/17/2020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D5475D-1E3A-414C-B7D8-929A45948AA0}" type="slidenum">
              <a:rPr lang="en-US" smtClean="0"/>
              <a:t>‹#›</a:t>
            </a:fld>
            <a:endParaRPr lang="en-US"/>
          </a:p>
        </p:txBody>
      </p:sp>
    </p:spTree>
    <p:extLst>
      <p:ext uri="{BB962C8B-B14F-4D97-AF65-F5344CB8AC3E}">
        <p14:creationId xmlns:p14="http://schemas.microsoft.com/office/powerpoint/2010/main" val="292314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8990" y="2853594"/>
            <a:ext cx="7947243" cy="9987526"/>
          </a:xfrm>
        </p:spPr>
        <p:txBody>
          <a:bodyPr anchor="b">
            <a:normAutofit/>
          </a:bodyPr>
          <a:lstStyle>
            <a:lvl1pPr>
              <a:defRPr sz="9271" b="0" baseline="0"/>
            </a:lvl1pPr>
          </a:lstStyle>
          <a:p>
            <a:r>
              <a:rPr lang="en-US"/>
              <a:t>Click to edit Master title style</a:t>
            </a:r>
            <a:endParaRPr lang="en-US" dirty="0"/>
          </a:p>
        </p:txBody>
      </p:sp>
      <p:sp>
        <p:nvSpPr>
          <p:cNvPr id="3" name="Content Placeholder 2"/>
          <p:cNvSpPr>
            <a:spLocks noGrp="1"/>
          </p:cNvSpPr>
          <p:nvPr>
            <p:ph idx="1"/>
          </p:nvPr>
        </p:nvSpPr>
        <p:spPr>
          <a:xfrm>
            <a:off x="11185009" y="4280377"/>
            <a:ext cx="15095558" cy="34243010"/>
          </a:xfrm>
        </p:spPr>
        <p:txBody>
          <a:bodyPr/>
          <a:lstStyle>
            <a:lvl1pPr>
              <a:defRPr sz="5960"/>
            </a:lvl1pPr>
            <a:lvl2pPr>
              <a:defRPr sz="5297"/>
            </a:lvl2pPr>
            <a:lvl3pPr>
              <a:defRPr sz="4635"/>
            </a:lvl3pPr>
            <a:lvl4pPr>
              <a:defRPr sz="4635"/>
            </a:lvl4pPr>
            <a:lvl5pPr>
              <a:defRPr sz="4635"/>
            </a:lvl5pPr>
            <a:lvl6pPr>
              <a:defRPr sz="4635"/>
            </a:lvl6pPr>
            <a:lvl7pPr>
              <a:defRPr sz="4635"/>
            </a:lvl7pPr>
            <a:lvl8pPr>
              <a:defRPr sz="4635"/>
            </a:lvl8pPr>
            <a:lvl9pPr>
              <a:defRPr sz="463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8990" y="13105363"/>
            <a:ext cx="7947243" cy="23779875"/>
          </a:xfrm>
        </p:spPr>
        <p:txBody>
          <a:bodyPr>
            <a:normAutofit/>
          </a:bodyPr>
          <a:lstStyle>
            <a:lvl1pPr marL="0" indent="0">
              <a:lnSpc>
                <a:spcPct val="114000"/>
              </a:lnSpc>
              <a:spcBef>
                <a:spcPts val="2649"/>
              </a:spcBef>
              <a:buNone/>
              <a:defRPr sz="4304"/>
            </a:lvl1pPr>
            <a:lvl2pPr marL="1513743" indent="0">
              <a:buNone/>
              <a:defRPr sz="3973"/>
            </a:lvl2pPr>
            <a:lvl3pPr marL="3027487" indent="0">
              <a:buNone/>
              <a:defRPr sz="3311"/>
            </a:lvl3pPr>
            <a:lvl4pPr marL="4541230" indent="0">
              <a:buNone/>
              <a:defRPr sz="2980"/>
            </a:lvl4pPr>
            <a:lvl5pPr marL="6054974" indent="0">
              <a:buNone/>
              <a:defRPr sz="2980"/>
            </a:lvl5pPr>
            <a:lvl6pPr marL="7568717" indent="0">
              <a:buNone/>
              <a:defRPr sz="2980"/>
            </a:lvl6pPr>
            <a:lvl7pPr marL="9082461" indent="0">
              <a:buNone/>
              <a:defRPr sz="2980"/>
            </a:lvl7pPr>
            <a:lvl8pPr marL="10596204" indent="0">
              <a:buNone/>
              <a:defRPr sz="2980"/>
            </a:lvl8pPr>
            <a:lvl9pPr marL="12109948" indent="0">
              <a:buNone/>
              <a:defRPr sz="2980"/>
            </a:lvl9pPr>
          </a:lstStyle>
          <a:p>
            <a:pPr lvl="0"/>
            <a:r>
              <a:rPr lang="en-US"/>
              <a:t>Click to edit Master text styles</a:t>
            </a:r>
          </a:p>
        </p:txBody>
      </p:sp>
      <p:sp>
        <p:nvSpPr>
          <p:cNvPr id="5" name="Date Placeholder 4"/>
          <p:cNvSpPr>
            <a:spLocks noGrp="1"/>
          </p:cNvSpPr>
          <p:nvPr>
            <p:ph type="dt" sz="half" idx="10"/>
          </p:nvPr>
        </p:nvSpPr>
        <p:spPr/>
        <p:txBody>
          <a:bodyPr/>
          <a:lstStyle/>
          <a:p>
            <a:fld id="{51CEFB41-8ED3-40BD-BA7A-CF6473156077}" type="datetimeFigureOut">
              <a:rPr lang="en-US" smtClean="0"/>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D5475D-1E3A-414C-B7D8-929A45948AA0}" type="slidenum">
              <a:rPr lang="en-US" smtClean="0"/>
              <a:t>‹#›</a:t>
            </a:fld>
            <a:endParaRPr lang="en-US"/>
          </a:p>
        </p:txBody>
      </p:sp>
    </p:spTree>
    <p:extLst>
      <p:ext uri="{BB962C8B-B14F-4D97-AF65-F5344CB8AC3E}">
        <p14:creationId xmlns:p14="http://schemas.microsoft.com/office/powerpoint/2010/main" val="3659568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1865024"/>
            <a:ext cx="28042416" cy="1093873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270641" y="32816219"/>
            <a:ext cx="24787831" cy="5707168"/>
          </a:xfrm>
        </p:spPr>
        <p:txBody>
          <a:bodyPr anchor="b">
            <a:normAutofit/>
          </a:bodyPr>
          <a:lstStyle>
            <a:lvl1pPr>
              <a:defRPr sz="9271"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9"/>
            <a:ext cx="28042416" cy="32011841"/>
          </a:xfrm>
          <a:solidFill>
            <a:schemeClr val="accent1"/>
          </a:solidFill>
        </p:spPr>
        <p:txBody>
          <a:bodyPr anchor="t"/>
          <a:lstStyle>
            <a:lvl1pPr marL="0" indent="0">
              <a:buNone/>
              <a:defRPr sz="10595">
                <a:solidFill>
                  <a:schemeClr val="bg1"/>
                </a:solidFill>
              </a:defRPr>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270641" y="38126372"/>
            <a:ext cx="24787831" cy="3726206"/>
          </a:xfrm>
        </p:spPr>
        <p:txBody>
          <a:bodyPr>
            <a:normAutofit/>
          </a:bodyPr>
          <a:lstStyle>
            <a:lvl1pPr marL="0" indent="0">
              <a:lnSpc>
                <a:spcPct val="100000"/>
              </a:lnSpc>
              <a:spcBef>
                <a:spcPts val="2649"/>
              </a:spcBef>
              <a:buNone/>
              <a:defRPr sz="4304">
                <a:solidFill>
                  <a:schemeClr val="bg1">
                    <a:lumMod val="85000"/>
                  </a:schemeClr>
                </a:solidFill>
              </a:defRPr>
            </a:lvl1pPr>
            <a:lvl2pPr marL="1513743" indent="0">
              <a:buNone/>
              <a:defRPr sz="3973"/>
            </a:lvl2pPr>
            <a:lvl3pPr marL="3027487" indent="0">
              <a:buNone/>
              <a:defRPr sz="3311"/>
            </a:lvl3pPr>
            <a:lvl4pPr marL="4541230" indent="0">
              <a:buNone/>
              <a:defRPr sz="2980"/>
            </a:lvl4pPr>
            <a:lvl5pPr marL="6054974" indent="0">
              <a:buNone/>
              <a:defRPr sz="2980"/>
            </a:lvl5pPr>
            <a:lvl6pPr marL="7568717" indent="0">
              <a:buNone/>
              <a:defRPr sz="2980"/>
            </a:lvl6pPr>
            <a:lvl7pPr marL="9082461" indent="0">
              <a:buNone/>
              <a:defRPr sz="2980"/>
            </a:lvl7pPr>
            <a:lvl8pPr marL="10596204" indent="0">
              <a:buNone/>
              <a:defRPr sz="2980"/>
            </a:lvl8pPr>
            <a:lvl9pPr marL="12109948" indent="0">
              <a:buNone/>
              <a:defRPr sz="2980"/>
            </a:lvl9pPr>
          </a:lstStyle>
          <a:p>
            <a:pPr lvl="0"/>
            <a:r>
              <a:rPr lang="en-US"/>
              <a:t>Click to edit Master text styles</a:t>
            </a:r>
          </a:p>
        </p:txBody>
      </p:sp>
      <p:sp>
        <p:nvSpPr>
          <p:cNvPr id="5" name="Date Placeholder 4"/>
          <p:cNvSpPr>
            <a:spLocks noGrp="1"/>
          </p:cNvSpPr>
          <p:nvPr>
            <p:ph type="dt" sz="half" idx="10"/>
          </p:nvPr>
        </p:nvSpPr>
        <p:spPr/>
        <p:txBody>
          <a:bodyPr/>
          <a:lstStyle/>
          <a:p>
            <a:fld id="{51CEFB41-8ED3-40BD-BA7A-CF6473156077}" type="datetimeFigureOut">
              <a:rPr lang="en-US" smtClean="0"/>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D5475D-1E3A-414C-B7D8-929A45948AA0}" type="slidenum">
              <a:rPr lang="en-US" smtClean="0"/>
              <a:t>‹#›</a:t>
            </a:fld>
            <a:endParaRPr lang="en-US"/>
          </a:p>
        </p:txBody>
      </p:sp>
    </p:spTree>
    <p:extLst>
      <p:ext uri="{BB962C8B-B14F-4D97-AF65-F5344CB8AC3E}">
        <p14:creationId xmlns:p14="http://schemas.microsoft.com/office/powerpoint/2010/main" val="3645281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7872118" y="0"/>
            <a:ext cx="2422017" cy="4280376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3133485" y="2282868"/>
            <a:ext cx="24068794" cy="827340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3133485" y="11414346"/>
            <a:ext cx="21344025" cy="271585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23138166" y="6918419"/>
            <a:ext cx="11889928" cy="906680"/>
          </a:xfrm>
          <a:prstGeom prst="rect">
            <a:avLst/>
          </a:prstGeom>
        </p:spPr>
        <p:txBody>
          <a:bodyPr vert="horz" lIns="91440" tIns="45720" rIns="91440" bIns="45720" rtlCol="0" anchor="ctr"/>
          <a:lstStyle>
            <a:lvl1pPr algn="r">
              <a:defRPr sz="3476" b="0">
                <a:solidFill>
                  <a:schemeClr val="tx2">
                    <a:lumMod val="20000"/>
                    <a:lumOff val="80000"/>
                  </a:schemeClr>
                </a:solidFill>
              </a:defRPr>
            </a:lvl1pPr>
          </a:lstStyle>
          <a:p>
            <a:fld id="{51CEFB41-8ED3-40BD-BA7A-CF6473156077}" type="datetimeFigureOut">
              <a:rPr lang="en-US" smtClean="0"/>
              <a:t>11/17/2020</a:t>
            </a:fld>
            <a:endParaRPr lang="en-US"/>
          </a:p>
        </p:txBody>
      </p:sp>
      <p:sp>
        <p:nvSpPr>
          <p:cNvPr id="5" name="Footer Placeholder 4"/>
          <p:cNvSpPr>
            <a:spLocks noGrp="1"/>
          </p:cNvSpPr>
          <p:nvPr>
            <p:ph type="ftr" sz="quarter" idx="3"/>
          </p:nvPr>
        </p:nvSpPr>
        <p:spPr>
          <a:xfrm rot="16200000">
            <a:off x="17906588" y="25942314"/>
            <a:ext cx="22353076" cy="906680"/>
          </a:xfrm>
          <a:prstGeom prst="rect">
            <a:avLst/>
          </a:prstGeom>
        </p:spPr>
        <p:txBody>
          <a:bodyPr vert="horz" lIns="91440" tIns="45720" rIns="91440" bIns="45720" rtlCol="0" anchor="ctr"/>
          <a:lstStyle>
            <a:lvl1pPr algn="l">
              <a:defRPr sz="3476">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27947806" y="38523396"/>
            <a:ext cx="2270641" cy="3705696"/>
          </a:xfrm>
          <a:prstGeom prst="rect">
            <a:avLst/>
          </a:prstGeom>
        </p:spPr>
        <p:txBody>
          <a:bodyPr vert="horz" lIns="27432" tIns="45720" rIns="27432" bIns="45720" rtlCol="0" anchor="ctr">
            <a:normAutofit/>
          </a:bodyPr>
          <a:lstStyle>
            <a:lvl1pPr algn="ctr">
              <a:defRPr sz="10595">
                <a:solidFill>
                  <a:schemeClr val="tx2">
                    <a:lumMod val="60000"/>
                    <a:lumOff val="40000"/>
                  </a:schemeClr>
                </a:solidFill>
              </a:defRPr>
            </a:lvl1pPr>
          </a:lstStyle>
          <a:p>
            <a:fld id="{57D5475D-1E3A-414C-B7D8-929A45948AA0}" type="slidenum">
              <a:rPr lang="en-US" smtClean="0"/>
              <a:t>‹#›</a:t>
            </a:fld>
            <a:endParaRPr lang="en-US"/>
          </a:p>
        </p:txBody>
      </p:sp>
    </p:spTree>
    <p:extLst>
      <p:ext uri="{BB962C8B-B14F-4D97-AF65-F5344CB8AC3E}">
        <p14:creationId xmlns:p14="http://schemas.microsoft.com/office/powerpoint/2010/main" val="351875123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027487" rtl="0" eaLnBrk="1" latinLnBrk="0" hangingPunct="1">
        <a:lnSpc>
          <a:spcPct val="90000"/>
        </a:lnSpc>
        <a:spcBef>
          <a:spcPct val="0"/>
        </a:spcBef>
        <a:buNone/>
        <a:defRPr sz="13244" kern="1200" spc="-166" baseline="0">
          <a:solidFill>
            <a:schemeClr val="tx1"/>
          </a:solidFill>
          <a:latin typeface="+mj-lt"/>
          <a:ea typeface="+mj-ea"/>
          <a:cs typeface="+mj-cs"/>
        </a:defRPr>
      </a:lvl1pPr>
    </p:titleStyle>
    <p:bodyStyle>
      <a:lvl1pPr marL="605497" indent="-605497" algn="l" defTabSz="3027487" rtl="0" eaLnBrk="1" latinLnBrk="0" hangingPunct="1">
        <a:lnSpc>
          <a:spcPct val="95000"/>
        </a:lnSpc>
        <a:spcBef>
          <a:spcPts val="4635"/>
        </a:spcBef>
        <a:spcAft>
          <a:spcPts val="662"/>
        </a:spcAft>
        <a:buClr>
          <a:schemeClr val="accent1"/>
        </a:buClr>
        <a:buSzPct val="80000"/>
        <a:buFont typeface="Arial" pitchFamily="34" charset="0"/>
        <a:buChar char="•"/>
        <a:defRPr sz="5960" kern="1200" spc="33" baseline="0">
          <a:solidFill>
            <a:schemeClr val="tx1"/>
          </a:solidFill>
          <a:latin typeface="+mn-lt"/>
          <a:ea typeface="+mn-ea"/>
          <a:cs typeface="+mn-cs"/>
        </a:defRPr>
      </a:lvl1pPr>
      <a:lvl2pPr marL="1513743" indent="-605497" algn="l" defTabSz="3027487" rtl="0" eaLnBrk="1" latinLnBrk="0" hangingPunct="1">
        <a:lnSpc>
          <a:spcPct val="90000"/>
        </a:lnSpc>
        <a:spcBef>
          <a:spcPts val="993"/>
        </a:spcBef>
        <a:spcAft>
          <a:spcPts val="993"/>
        </a:spcAft>
        <a:buClr>
          <a:schemeClr val="accent1"/>
        </a:buClr>
        <a:buFont typeface="Wingdings 2" pitchFamily="18" charset="2"/>
        <a:buChar char=""/>
        <a:defRPr sz="5297" kern="1200">
          <a:solidFill>
            <a:schemeClr val="tx1">
              <a:lumMod val="85000"/>
              <a:lumOff val="15000"/>
            </a:schemeClr>
          </a:solidFill>
          <a:latin typeface="+mn-lt"/>
          <a:ea typeface="+mn-ea"/>
          <a:cs typeface="+mn-cs"/>
        </a:defRPr>
      </a:lvl2pPr>
      <a:lvl3pPr marL="2421990" indent="-605497" algn="l" defTabSz="3027487" rtl="0" eaLnBrk="1" latinLnBrk="0" hangingPunct="1">
        <a:lnSpc>
          <a:spcPct val="90000"/>
        </a:lnSpc>
        <a:spcBef>
          <a:spcPts val="993"/>
        </a:spcBef>
        <a:spcAft>
          <a:spcPts val="993"/>
        </a:spcAft>
        <a:buClr>
          <a:schemeClr val="accent1"/>
        </a:buClr>
        <a:buFont typeface="Wingdings 2" pitchFamily="18" charset="2"/>
        <a:buChar char=""/>
        <a:defRPr sz="4635" kern="1200">
          <a:solidFill>
            <a:schemeClr val="tx1">
              <a:lumMod val="85000"/>
              <a:lumOff val="15000"/>
            </a:schemeClr>
          </a:solidFill>
          <a:latin typeface="+mn-lt"/>
          <a:ea typeface="+mn-ea"/>
          <a:cs typeface="+mn-cs"/>
        </a:defRPr>
      </a:lvl3pPr>
      <a:lvl4pPr marL="3330236" indent="-605497" algn="l" defTabSz="3027487" rtl="0" eaLnBrk="1" latinLnBrk="0" hangingPunct="1">
        <a:lnSpc>
          <a:spcPct val="90000"/>
        </a:lnSpc>
        <a:spcBef>
          <a:spcPts val="993"/>
        </a:spcBef>
        <a:spcAft>
          <a:spcPts val="993"/>
        </a:spcAft>
        <a:buClr>
          <a:schemeClr val="accent1"/>
        </a:buClr>
        <a:buFont typeface="Wingdings 2" pitchFamily="18" charset="2"/>
        <a:buChar char=""/>
        <a:defRPr sz="4635" kern="1200">
          <a:solidFill>
            <a:schemeClr val="tx1">
              <a:lumMod val="85000"/>
              <a:lumOff val="15000"/>
            </a:schemeClr>
          </a:solidFill>
          <a:latin typeface="+mn-lt"/>
          <a:ea typeface="+mn-ea"/>
          <a:cs typeface="+mn-cs"/>
        </a:defRPr>
      </a:lvl4pPr>
      <a:lvl5pPr marL="4238482" indent="-605497" algn="l" defTabSz="3027487" rtl="0" eaLnBrk="1" latinLnBrk="0" hangingPunct="1">
        <a:lnSpc>
          <a:spcPct val="90000"/>
        </a:lnSpc>
        <a:spcBef>
          <a:spcPts val="993"/>
        </a:spcBef>
        <a:spcAft>
          <a:spcPts val="993"/>
        </a:spcAft>
        <a:buClr>
          <a:schemeClr val="accent1"/>
        </a:buClr>
        <a:buFont typeface="Wingdings 2" pitchFamily="18" charset="2"/>
        <a:buChar char=""/>
        <a:defRPr sz="4635" kern="1200">
          <a:solidFill>
            <a:schemeClr val="tx1">
              <a:lumMod val="85000"/>
              <a:lumOff val="15000"/>
            </a:schemeClr>
          </a:solidFill>
          <a:latin typeface="+mn-lt"/>
          <a:ea typeface="+mn-ea"/>
          <a:cs typeface="+mn-cs"/>
        </a:defRPr>
      </a:lvl5pPr>
      <a:lvl6pPr marL="5297440" indent="-756872" algn="l" defTabSz="3027487" rtl="0" eaLnBrk="1" latinLnBrk="0" hangingPunct="1">
        <a:lnSpc>
          <a:spcPct val="90000"/>
        </a:lnSpc>
        <a:spcBef>
          <a:spcPts val="993"/>
        </a:spcBef>
        <a:spcAft>
          <a:spcPts val="993"/>
        </a:spcAft>
        <a:buClr>
          <a:schemeClr val="accent1"/>
        </a:buClr>
        <a:buFont typeface="Wingdings 2" pitchFamily="18" charset="2"/>
        <a:buChar char=""/>
        <a:defRPr sz="4635" kern="1200">
          <a:solidFill>
            <a:schemeClr val="tx1">
              <a:lumMod val="85000"/>
              <a:lumOff val="15000"/>
            </a:schemeClr>
          </a:solidFill>
          <a:latin typeface="+mn-lt"/>
          <a:ea typeface="+mn-ea"/>
          <a:cs typeface="+mn-cs"/>
        </a:defRPr>
      </a:lvl6pPr>
      <a:lvl7pPr marL="6290710" indent="-756872" algn="l" defTabSz="3027487" rtl="0" eaLnBrk="1" latinLnBrk="0" hangingPunct="1">
        <a:lnSpc>
          <a:spcPct val="90000"/>
        </a:lnSpc>
        <a:spcBef>
          <a:spcPts val="993"/>
        </a:spcBef>
        <a:spcAft>
          <a:spcPts val="993"/>
        </a:spcAft>
        <a:buClr>
          <a:schemeClr val="accent1"/>
        </a:buClr>
        <a:buFont typeface="Wingdings 2" pitchFamily="18" charset="2"/>
        <a:buChar char=""/>
        <a:defRPr sz="4635" kern="1200">
          <a:solidFill>
            <a:schemeClr val="tx1">
              <a:lumMod val="85000"/>
              <a:lumOff val="15000"/>
            </a:schemeClr>
          </a:solidFill>
          <a:latin typeface="+mn-lt"/>
          <a:ea typeface="+mn-ea"/>
          <a:cs typeface="+mn-cs"/>
        </a:defRPr>
      </a:lvl7pPr>
      <a:lvl8pPr marL="7283980" indent="-756872" algn="l" defTabSz="3027487" rtl="0" eaLnBrk="1" latinLnBrk="0" hangingPunct="1">
        <a:lnSpc>
          <a:spcPct val="90000"/>
        </a:lnSpc>
        <a:spcBef>
          <a:spcPts val="993"/>
        </a:spcBef>
        <a:spcAft>
          <a:spcPts val="993"/>
        </a:spcAft>
        <a:buClr>
          <a:schemeClr val="accent1"/>
        </a:buClr>
        <a:buFont typeface="Wingdings 2" pitchFamily="18" charset="2"/>
        <a:buChar char=""/>
        <a:defRPr sz="4635" kern="1200">
          <a:solidFill>
            <a:schemeClr val="tx1">
              <a:lumMod val="85000"/>
              <a:lumOff val="15000"/>
            </a:schemeClr>
          </a:solidFill>
          <a:latin typeface="+mn-lt"/>
          <a:ea typeface="+mn-ea"/>
          <a:cs typeface="+mn-cs"/>
        </a:defRPr>
      </a:lvl8pPr>
      <a:lvl9pPr marL="8277250" indent="-756872" algn="l" defTabSz="3027487" rtl="0" eaLnBrk="1" latinLnBrk="0" hangingPunct="1">
        <a:lnSpc>
          <a:spcPct val="90000"/>
        </a:lnSpc>
        <a:spcBef>
          <a:spcPts val="993"/>
        </a:spcBef>
        <a:spcAft>
          <a:spcPts val="993"/>
        </a:spcAft>
        <a:buClr>
          <a:schemeClr val="accent1"/>
        </a:buClr>
        <a:buFont typeface="Wingdings 2" pitchFamily="18" charset="2"/>
        <a:buChar char=""/>
        <a:defRPr sz="4635" kern="1200">
          <a:solidFill>
            <a:schemeClr val="tx1">
              <a:lumMod val="85000"/>
              <a:lumOff val="15000"/>
            </a:schemeClr>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 Id="rId9" Type="http://schemas.openxmlformats.org/officeDocument/2006/relationships/hyperlink" Target="mailto:nhimchanrengsey@gmail.com"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8.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 Id="rId9" Type="http://schemas.openxmlformats.org/officeDocument/2006/relationships/hyperlink" Target="mailto:nhimchanrengsey@gmail.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A530807E-1F63-43B4-8152-413806AB23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409" y="5868616"/>
            <a:ext cx="29160000" cy="9720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Subtitle 2">
            <a:extLst>
              <a:ext uri="{FF2B5EF4-FFF2-40B4-BE49-F238E27FC236}">
                <a16:creationId xmlns:a16="http://schemas.microsoft.com/office/drawing/2014/main" id="{8BA4221F-9AC4-4DBC-A317-783418B21076}"/>
              </a:ext>
            </a:extLst>
          </p:cNvPr>
          <p:cNvSpPr txBox="1">
            <a:spLocks/>
          </p:cNvSpPr>
          <p:nvPr/>
        </p:nvSpPr>
        <p:spPr>
          <a:xfrm>
            <a:off x="8211595" y="375542"/>
            <a:ext cx="13852022" cy="231453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marL="180000" algn="ctr"/>
            <a:r>
              <a:rPr lang="en-US" sz="6000" dirty="0">
                <a:latin typeface="Century" panose="02040604050505020304" pitchFamily="18" charset="0"/>
              </a:rPr>
              <a:t>INSTITUTE OF TECHNOLOGY    OF CAMBODIA</a:t>
            </a:r>
          </a:p>
          <a:p>
            <a:pPr marL="180000" algn="ctr"/>
            <a:r>
              <a:rPr lang="en-US" sz="6000" dirty="0">
                <a:latin typeface="Century" panose="02040604050505020304" pitchFamily="18" charset="0"/>
              </a:rPr>
              <a:t>Department of Telecommunication and Network Engineering</a:t>
            </a:r>
          </a:p>
          <a:p>
            <a:pPr marL="180000" algn="ctr"/>
            <a:endParaRPr lang="en-US" sz="6000" dirty="0">
              <a:latin typeface="Century" panose="02040604050505020304" pitchFamily="18" charset="0"/>
            </a:endParaRPr>
          </a:p>
        </p:txBody>
      </p:sp>
      <p:pic>
        <p:nvPicPr>
          <p:cNvPr id="8" name="Picture 7">
            <a:extLst>
              <a:ext uri="{FF2B5EF4-FFF2-40B4-BE49-F238E27FC236}">
                <a16:creationId xmlns:a16="http://schemas.microsoft.com/office/drawing/2014/main" id="{762CFBAA-CB86-45D6-8ACE-69D63F6B55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5181" y="417730"/>
            <a:ext cx="5218444" cy="5148000"/>
          </a:xfrm>
          <a:prstGeom prst="ellipse">
            <a:avLst/>
          </a:prstGeom>
        </p:spPr>
      </p:pic>
      <p:sp>
        <p:nvSpPr>
          <p:cNvPr id="17" name="Subtitle 2">
            <a:extLst>
              <a:ext uri="{FF2B5EF4-FFF2-40B4-BE49-F238E27FC236}">
                <a16:creationId xmlns:a16="http://schemas.microsoft.com/office/drawing/2014/main" id="{5B7E2465-B044-4E9B-99D9-BD892D2D2581}"/>
              </a:ext>
            </a:extLst>
          </p:cNvPr>
          <p:cNvSpPr txBox="1">
            <a:spLocks/>
          </p:cNvSpPr>
          <p:nvPr/>
        </p:nvSpPr>
        <p:spPr>
          <a:xfrm>
            <a:off x="7134148" y="2687017"/>
            <a:ext cx="14482916" cy="733777"/>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marL="180000" algn="ctr"/>
            <a:endParaRPr lang="en-US" sz="6000" dirty="0">
              <a:latin typeface="Century" panose="02040604050505020304" pitchFamily="18" charset="0"/>
            </a:endParaRPr>
          </a:p>
        </p:txBody>
      </p:sp>
      <p:sp>
        <p:nvSpPr>
          <p:cNvPr id="19" name="Subtitle 2">
            <a:extLst>
              <a:ext uri="{FF2B5EF4-FFF2-40B4-BE49-F238E27FC236}">
                <a16:creationId xmlns:a16="http://schemas.microsoft.com/office/drawing/2014/main" id="{9CA90657-8FC6-4D97-B724-0F1D846002FD}"/>
              </a:ext>
            </a:extLst>
          </p:cNvPr>
          <p:cNvSpPr txBox="1">
            <a:spLocks/>
          </p:cNvSpPr>
          <p:nvPr/>
        </p:nvSpPr>
        <p:spPr>
          <a:xfrm>
            <a:off x="8059195" y="4553126"/>
            <a:ext cx="13852022" cy="231453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marL="180000" algn="ctr"/>
            <a:r>
              <a:rPr lang="en-US" sz="7200" u="sng" dirty="0">
                <a:effectLst/>
                <a:latin typeface="Century" panose="02040604050505020304" pitchFamily="18" charset="0"/>
              </a:rPr>
              <a:t>MULTI-FUNCTION TESTER</a:t>
            </a:r>
          </a:p>
        </p:txBody>
      </p:sp>
      <p:sp>
        <p:nvSpPr>
          <p:cNvPr id="60" name="TextBox 59">
            <a:extLst>
              <a:ext uri="{FF2B5EF4-FFF2-40B4-BE49-F238E27FC236}">
                <a16:creationId xmlns:a16="http://schemas.microsoft.com/office/drawing/2014/main" id="{29DA7A5F-7D86-4D3F-B378-CDBA6D775007}"/>
              </a:ext>
            </a:extLst>
          </p:cNvPr>
          <p:cNvSpPr txBox="1"/>
          <p:nvPr/>
        </p:nvSpPr>
        <p:spPr>
          <a:xfrm>
            <a:off x="992477" y="27209524"/>
            <a:ext cx="29284613" cy="923330"/>
          </a:xfrm>
          <a:prstGeom prst="rect">
            <a:avLst/>
          </a:prstGeom>
          <a:solidFill>
            <a:schemeClr val="accent1"/>
          </a:solidFill>
          <a:ln>
            <a:noFill/>
          </a:ln>
        </p:spPr>
        <p:txBody>
          <a:bodyPr wrap="square" rtlCol="0">
            <a:spAutoFit/>
          </a:bodyPr>
          <a:lstStyle/>
          <a:p>
            <a:pPr algn="ctr"/>
            <a:r>
              <a:rPr lang="en-US" sz="5400" b="1" u="sng" dirty="0">
                <a:latin typeface="Times New Roman" panose="02020603050405020304" pitchFamily="18" charset="0"/>
                <a:cs typeface="Times New Roman" panose="02020603050405020304" pitchFamily="18" charset="0"/>
              </a:rPr>
              <a:t>P	ROJECT</a:t>
            </a:r>
          </a:p>
        </p:txBody>
      </p:sp>
      <p:grpSp>
        <p:nvGrpSpPr>
          <p:cNvPr id="65" name="Group 64">
            <a:extLst>
              <a:ext uri="{FF2B5EF4-FFF2-40B4-BE49-F238E27FC236}">
                <a16:creationId xmlns:a16="http://schemas.microsoft.com/office/drawing/2014/main" id="{1EBF65BB-AC33-4B74-883C-888E77ABD32C}"/>
              </a:ext>
            </a:extLst>
          </p:cNvPr>
          <p:cNvGrpSpPr/>
          <p:nvPr/>
        </p:nvGrpSpPr>
        <p:grpSpPr>
          <a:xfrm>
            <a:off x="1017543" y="16662956"/>
            <a:ext cx="29284613" cy="10083427"/>
            <a:chOff x="1017543" y="17310656"/>
            <a:chExt cx="29284613" cy="10083427"/>
          </a:xfrm>
        </p:grpSpPr>
        <p:sp>
          <p:nvSpPr>
            <p:cNvPr id="5" name="TextBox 4">
              <a:extLst>
                <a:ext uri="{FF2B5EF4-FFF2-40B4-BE49-F238E27FC236}">
                  <a16:creationId xmlns:a16="http://schemas.microsoft.com/office/drawing/2014/main" id="{08B3F98C-31FB-4F37-9A13-4C00CCC15E1C}"/>
                </a:ext>
              </a:extLst>
            </p:cNvPr>
            <p:cNvSpPr txBox="1"/>
            <p:nvPr/>
          </p:nvSpPr>
          <p:spPr>
            <a:xfrm>
              <a:off x="10412361" y="18269341"/>
              <a:ext cx="19564043" cy="9124742"/>
            </a:xfrm>
            <a:prstGeom prst="rect">
              <a:avLst/>
            </a:prstGeom>
            <a:noFill/>
          </p:spPr>
          <p:txBody>
            <a:bodyPr wrap="square">
              <a:spAutoFit/>
            </a:bodyPr>
            <a:lstStyle/>
            <a:p>
              <a:pPr indent="457200" algn="just">
                <a:lnSpc>
                  <a:spcPct val="150000"/>
                </a:lnSpc>
                <a:spcAft>
                  <a:spcPts val="1000"/>
                </a:spcAft>
              </a:pPr>
              <a:r>
                <a:rPr lang="en-US" sz="4400" dirty="0">
                  <a:latin typeface="Times New Roman" panose="02020603050405020304" pitchFamily="18" charset="0"/>
                  <a:ea typeface="Calibri" panose="020F0502020204030204" pitchFamily="34" charset="0"/>
                  <a:cs typeface="DaunPenh" panose="01010101010101010101" pitchFamily="2" charset="0"/>
                </a:rPr>
                <a:t>Agriculture in Cambodia is </a:t>
              </a:r>
              <a:r>
                <a:rPr lang="en-US" sz="4400" dirty="0">
                  <a:latin typeface="Times New Roman" panose="02020603050405020304" pitchFamily="18" charset="0"/>
                  <a:ea typeface="SimSun" panose="02010600030101010101" pitchFamily="2" charset="-122"/>
                  <a:cs typeface="DaunPenh" panose="01010101010101010101" pitchFamily="2" charset="0"/>
                </a:rPr>
                <a:t>currently evolving to more technology. Because it’s hard to plant as traditional ways and also get less yields. So, farmer is trying to convert their farm into technology as much as they can such as, growing plants in greenhouse that can use wireless control. The main things that famer want to control for plant in their farm are Humidity, Temperature, Moisture and Soil’s pH, also it’s so difficult to control or get data of them. </a:t>
              </a:r>
              <a:r>
                <a:rPr lang="en-US" sz="4400" dirty="0">
                  <a:latin typeface="Times New Roman" panose="02020603050405020304" pitchFamily="18" charset="0"/>
                  <a:ea typeface="Calibri" panose="020F0502020204030204" pitchFamily="34" charset="0"/>
                  <a:cs typeface="DaunPenh" panose="01010101010101010101" pitchFamily="2" charset="0"/>
                </a:rPr>
                <a:t>Our project is a part of Agriculture and Technology. We create this project for support to farmer to control those things in their farm or greenhouse. Because plants need the specific temperature, humidity and moisture. So, we need to help them to get more specific of it by create a Multi-Function Tester. </a:t>
              </a:r>
              <a:endParaRPr lang="en-US" sz="4400" dirty="0">
                <a:latin typeface="Calibri" panose="020F0502020204030204" pitchFamily="34" charset="0"/>
                <a:ea typeface="Calibri" panose="020F0502020204030204" pitchFamily="34" charset="0"/>
                <a:cs typeface="DaunPenh" panose="01010101010101010101" pitchFamily="2" charset="0"/>
              </a:endParaRPr>
            </a:p>
          </p:txBody>
        </p:sp>
        <p:sp>
          <p:nvSpPr>
            <p:cNvPr id="59" name="TextBox 58">
              <a:extLst>
                <a:ext uri="{FF2B5EF4-FFF2-40B4-BE49-F238E27FC236}">
                  <a16:creationId xmlns:a16="http://schemas.microsoft.com/office/drawing/2014/main" id="{4E25ED7A-D8E9-4175-8073-50DBA419F449}"/>
                </a:ext>
              </a:extLst>
            </p:cNvPr>
            <p:cNvSpPr txBox="1"/>
            <p:nvPr/>
          </p:nvSpPr>
          <p:spPr>
            <a:xfrm>
              <a:off x="1017543" y="17310656"/>
              <a:ext cx="29284613" cy="923330"/>
            </a:xfrm>
            <a:prstGeom prst="rect">
              <a:avLst/>
            </a:prstGeom>
            <a:solidFill>
              <a:schemeClr val="accent1"/>
            </a:solidFill>
            <a:ln>
              <a:noFill/>
            </a:ln>
          </p:spPr>
          <p:txBody>
            <a:bodyPr wrap="square" rtlCol="0">
              <a:spAutoFit/>
            </a:bodyPr>
            <a:lstStyle/>
            <a:p>
              <a:pPr algn="ctr"/>
              <a:r>
                <a:rPr lang="en-US" sz="5400" b="1" u="sng" dirty="0">
                  <a:latin typeface="Times New Roman" panose="02020603050405020304" pitchFamily="18" charset="0"/>
                  <a:cs typeface="Times New Roman" panose="02020603050405020304" pitchFamily="18" charset="0"/>
                </a:rPr>
                <a:t>INTRODUCTION</a:t>
              </a:r>
            </a:p>
          </p:txBody>
        </p:sp>
      </p:grpSp>
      <p:pic>
        <p:nvPicPr>
          <p:cNvPr id="12" name="Picture 11">
            <a:extLst>
              <a:ext uri="{FF2B5EF4-FFF2-40B4-BE49-F238E27FC236}">
                <a16:creationId xmlns:a16="http://schemas.microsoft.com/office/drawing/2014/main" id="{2AD42388-E2C1-4600-8CF7-2F6C3CA7FE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30277" y="853244"/>
            <a:ext cx="4716000" cy="4716000"/>
          </a:xfrm>
          <a:prstGeom prst="ellipse">
            <a:avLst/>
          </a:prstGeom>
        </p:spPr>
      </p:pic>
      <p:sp>
        <p:nvSpPr>
          <p:cNvPr id="111" name="TextBox 110">
            <a:extLst>
              <a:ext uri="{FF2B5EF4-FFF2-40B4-BE49-F238E27FC236}">
                <a16:creationId xmlns:a16="http://schemas.microsoft.com/office/drawing/2014/main" id="{6E4D3FA6-1C13-4671-B6C9-1A8624B59D53}"/>
              </a:ext>
            </a:extLst>
          </p:cNvPr>
          <p:cNvSpPr txBox="1"/>
          <p:nvPr/>
        </p:nvSpPr>
        <p:spPr>
          <a:xfrm>
            <a:off x="1363284" y="28283968"/>
            <a:ext cx="19870729" cy="8109079"/>
          </a:xfrm>
          <a:prstGeom prst="rect">
            <a:avLst/>
          </a:prstGeom>
          <a:noFill/>
        </p:spPr>
        <p:txBody>
          <a:bodyPr wrap="square">
            <a:spAutoFit/>
          </a:bodyPr>
          <a:lstStyle/>
          <a:p>
            <a:pPr indent="457200" algn="just">
              <a:lnSpc>
                <a:spcPct val="150000"/>
              </a:lnSpc>
              <a:spcAft>
                <a:spcPts val="1000"/>
              </a:spcAft>
            </a:pPr>
            <a:r>
              <a:rPr lang="en-US" sz="4400" dirty="0">
                <a:effectLst/>
                <a:latin typeface="Times New Roman" panose="02020603050405020304" pitchFamily="18" charset="0"/>
                <a:ea typeface="Calibri" panose="020F0502020204030204" pitchFamily="34" charset="0"/>
              </a:rPr>
              <a:t>Multi-Function Tester is an object that can collect data of temperature, humidity, moisture and soil’s pH from the environment around it. We invented Multi-Function Tester with one micro-controller and 3 sensors on it. Multi-Function Tester also can be weather station and test-toolkit too. It’s small and we can it with battery and power supply. So, it’s easier for famer to use it. In the future we will convert it to IoT so, famer can get data from their farm at anytime and anywhere. We will also invent an auto-irrigation system with Multi-Function Tester too. Because it has temperature and humidity data so, it is easier to control irrigation system. </a:t>
            </a:r>
            <a:endParaRPr lang="en-US" sz="4400" dirty="0">
              <a:effectLst/>
              <a:latin typeface="Calibri" panose="020F0502020204030204" pitchFamily="34" charset="0"/>
              <a:ea typeface="Calibri" panose="020F0502020204030204" pitchFamily="34" charset="0"/>
              <a:cs typeface="DaunPenh" panose="01010101010101010101" pitchFamily="2" charset="0"/>
            </a:endParaRPr>
          </a:p>
        </p:txBody>
      </p:sp>
      <p:grpSp>
        <p:nvGrpSpPr>
          <p:cNvPr id="14" name="Group 13">
            <a:extLst>
              <a:ext uri="{FF2B5EF4-FFF2-40B4-BE49-F238E27FC236}">
                <a16:creationId xmlns:a16="http://schemas.microsoft.com/office/drawing/2014/main" id="{35EE7F30-6FEC-49C9-81E3-0BCD99FB15C6}"/>
              </a:ext>
            </a:extLst>
          </p:cNvPr>
          <p:cNvGrpSpPr/>
          <p:nvPr/>
        </p:nvGrpSpPr>
        <p:grpSpPr>
          <a:xfrm>
            <a:off x="21624915" y="28298813"/>
            <a:ext cx="8306330" cy="8348748"/>
            <a:chOff x="21327174" y="26674009"/>
            <a:chExt cx="8306330" cy="8348748"/>
          </a:xfrm>
        </p:grpSpPr>
        <p:pic>
          <p:nvPicPr>
            <p:cNvPr id="13" name="Picture 12">
              <a:extLst>
                <a:ext uri="{FF2B5EF4-FFF2-40B4-BE49-F238E27FC236}">
                  <a16:creationId xmlns:a16="http://schemas.microsoft.com/office/drawing/2014/main" id="{0FDE51C7-0ABC-41F6-A0EF-833EDE94F1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27174" y="26674009"/>
              <a:ext cx="8306330" cy="8348748"/>
            </a:xfrm>
            <a:prstGeom prst="ellipse">
              <a:avLst/>
            </a:prstGeom>
            <a:ln w="63500" cap="rnd">
              <a:solidFill>
                <a:srgbClr val="333333"/>
              </a:solidFill>
            </a:ln>
            <a:effectLst>
              <a:glow rad="228600">
                <a:schemeClr val="accent1">
                  <a:satMod val="175000"/>
                  <a:alpha val="40000"/>
                </a:schemeClr>
              </a:glow>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7" name="Group 6">
              <a:extLst>
                <a:ext uri="{FF2B5EF4-FFF2-40B4-BE49-F238E27FC236}">
                  <a16:creationId xmlns:a16="http://schemas.microsoft.com/office/drawing/2014/main" id="{BEBD391F-B259-4254-8D99-4F2ECD993A97}"/>
                </a:ext>
              </a:extLst>
            </p:cNvPr>
            <p:cNvGrpSpPr/>
            <p:nvPr/>
          </p:nvGrpSpPr>
          <p:grpSpPr>
            <a:xfrm>
              <a:off x="21353504" y="26742756"/>
              <a:ext cx="8280000" cy="8280000"/>
              <a:chOff x="1803840" y="7970765"/>
              <a:chExt cx="8280000" cy="8280000"/>
            </a:xfrm>
          </p:grpSpPr>
          <p:grpSp>
            <p:nvGrpSpPr>
              <p:cNvPr id="109" name="Group 108">
                <a:extLst>
                  <a:ext uri="{FF2B5EF4-FFF2-40B4-BE49-F238E27FC236}">
                    <a16:creationId xmlns:a16="http://schemas.microsoft.com/office/drawing/2014/main" id="{A1CDD863-3829-4245-B0FD-162B21A4BDEB}"/>
                  </a:ext>
                </a:extLst>
              </p:cNvPr>
              <p:cNvGrpSpPr/>
              <p:nvPr/>
            </p:nvGrpSpPr>
            <p:grpSpPr>
              <a:xfrm>
                <a:off x="2025181" y="8303416"/>
                <a:ext cx="7689674" cy="7609799"/>
                <a:chOff x="22190725" y="26686415"/>
                <a:chExt cx="7689674" cy="7609799"/>
              </a:xfrm>
            </p:grpSpPr>
            <p:pic>
              <p:nvPicPr>
                <p:cNvPr id="86" name="Picture 85">
                  <a:extLst>
                    <a:ext uri="{FF2B5EF4-FFF2-40B4-BE49-F238E27FC236}">
                      <a16:creationId xmlns:a16="http://schemas.microsoft.com/office/drawing/2014/main" id="{FA34619E-6A92-4C11-9113-C668FF43A685}"/>
                    </a:ext>
                  </a:extLst>
                </p:cNvPr>
                <p:cNvPicPr>
                  <a:picLocks noChangeAspect="1"/>
                </p:cNvPicPr>
                <p:nvPr/>
              </p:nvPicPr>
              <p:blipFill rotWithShape="1">
                <a:blip r:embed="rId6">
                  <a:extLst>
                    <a:ext uri="{28A0092B-C50C-407E-A947-70E740481C1C}">
                      <a14:useLocalDpi xmlns:a14="http://schemas.microsoft.com/office/drawing/2010/main" val="0"/>
                    </a:ext>
                  </a:extLst>
                </a:blip>
                <a:srcRect l="68614" t="64313" r="18895" b="3752"/>
                <a:stretch/>
              </p:blipFill>
              <p:spPr>
                <a:xfrm>
                  <a:off x="25132305" y="29555777"/>
                  <a:ext cx="1866495" cy="1872000"/>
                </a:xfrm>
                <a:prstGeom prst="ellipse">
                  <a:avLst/>
                </a:prstGeom>
                <a:ln w="76200">
                  <a:solidFill>
                    <a:srgbClr val="70AD47"/>
                  </a:solidFill>
                </a:ln>
              </p:spPr>
            </p:pic>
            <p:grpSp>
              <p:nvGrpSpPr>
                <p:cNvPr id="92" name="Group 91">
                  <a:extLst>
                    <a:ext uri="{FF2B5EF4-FFF2-40B4-BE49-F238E27FC236}">
                      <a16:creationId xmlns:a16="http://schemas.microsoft.com/office/drawing/2014/main" id="{D5C31843-A256-4C24-8627-B7BD6169CDD7}"/>
                    </a:ext>
                  </a:extLst>
                </p:cNvPr>
                <p:cNvGrpSpPr/>
                <p:nvPr/>
              </p:nvGrpSpPr>
              <p:grpSpPr>
                <a:xfrm>
                  <a:off x="25166411" y="26686415"/>
                  <a:ext cx="1800000" cy="1800000"/>
                  <a:chOff x="5391057" y="-198284"/>
                  <a:chExt cx="1806350" cy="1800000"/>
                </a:xfrm>
              </p:grpSpPr>
              <p:sp>
                <p:nvSpPr>
                  <p:cNvPr id="102" name="Oval 101">
                    <a:extLst>
                      <a:ext uri="{FF2B5EF4-FFF2-40B4-BE49-F238E27FC236}">
                        <a16:creationId xmlns:a16="http://schemas.microsoft.com/office/drawing/2014/main" id="{99090B8C-6272-4969-BB7E-4D14ADC1003F}"/>
                      </a:ext>
                    </a:extLst>
                  </p:cNvPr>
                  <p:cNvSpPr/>
                  <p:nvPr/>
                </p:nvSpPr>
                <p:spPr>
                  <a:xfrm>
                    <a:off x="5391057" y="-198284"/>
                    <a:ext cx="1800000" cy="1800000"/>
                  </a:xfrm>
                  <a:prstGeom prst="ellipse">
                    <a:avLst/>
                  </a:prstGeom>
                  <a:solidFill>
                    <a:sysClr val="window" lastClr="FFFFFF"/>
                  </a:solidFill>
                  <a:ln w="76200" cap="flat" cmpd="sng" algn="ctr">
                    <a:solidFill>
                      <a:srgbClr val="70AD4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103" name="TextBox 102">
                    <a:extLst>
                      <a:ext uri="{FF2B5EF4-FFF2-40B4-BE49-F238E27FC236}">
                        <a16:creationId xmlns:a16="http://schemas.microsoft.com/office/drawing/2014/main" id="{0F2FC61D-26FA-4BE8-BBEC-7D72C7EFBDB6}"/>
                      </a:ext>
                    </a:extLst>
                  </p:cNvPr>
                  <p:cNvSpPr txBox="1"/>
                  <p:nvPr/>
                </p:nvSpPr>
                <p:spPr>
                  <a:xfrm>
                    <a:off x="5397407" y="427990"/>
                    <a:ext cx="1800000" cy="64633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dirty="0">
                        <a:ln>
                          <a:noFill/>
                        </a:ln>
                        <a:solidFill>
                          <a:srgbClr val="E7E6E6">
                            <a:lumMod val="50000"/>
                          </a:srgbClr>
                        </a:solidFill>
                        <a:effectLst/>
                        <a:uLnTx/>
                        <a:uFillTx/>
                        <a:latin typeface="Ah Ja Thom Content" panose="02000500000000000000" pitchFamily="2" charset="0"/>
                        <a:cs typeface="Ah Ja Thom Content" panose="02000500000000000000" pitchFamily="2" charset="0"/>
                      </a:rPr>
                      <a:t>Hum:%</a:t>
                    </a:r>
                  </a:p>
                </p:txBody>
              </p:sp>
            </p:grpSp>
            <p:grpSp>
              <p:nvGrpSpPr>
                <p:cNvPr id="106" name="Group 105">
                  <a:extLst>
                    <a:ext uri="{FF2B5EF4-FFF2-40B4-BE49-F238E27FC236}">
                      <a16:creationId xmlns:a16="http://schemas.microsoft.com/office/drawing/2014/main" id="{8F0CE03D-23F4-4FB8-8A2E-BAE4A2E02514}"/>
                    </a:ext>
                  </a:extLst>
                </p:cNvPr>
                <p:cNvGrpSpPr/>
                <p:nvPr/>
              </p:nvGrpSpPr>
              <p:grpSpPr>
                <a:xfrm>
                  <a:off x="25168190" y="32496214"/>
                  <a:ext cx="1800000" cy="1800000"/>
                  <a:chOff x="25042227" y="31690073"/>
                  <a:chExt cx="1800000" cy="1800000"/>
                </a:xfrm>
              </p:grpSpPr>
              <p:sp>
                <p:nvSpPr>
                  <p:cNvPr id="100" name="Oval 99">
                    <a:extLst>
                      <a:ext uri="{FF2B5EF4-FFF2-40B4-BE49-F238E27FC236}">
                        <a16:creationId xmlns:a16="http://schemas.microsoft.com/office/drawing/2014/main" id="{CC7189FC-ED53-43AC-934F-1D118CD488DC}"/>
                      </a:ext>
                    </a:extLst>
                  </p:cNvPr>
                  <p:cNvSpPr/>
                  <p:nvPr/>
                </p:nvSpPr>
                <p:spPr>
                  <a:xfrm>
                    <a:off x="25042227" y="31690073"/>
                    <a:ext cx="1800000" cy="1800000"/>
                  </a:xfrm>
                  <a:prstGeom prst="ellipse">
                    <a:avLst/>
                  </a:prstGeom>
                  <a:solidFill>
                    <a:sysClr val="window" lastClr="FFFFFF"/>
                  </a:solidFill>
                  <a:ln w="76200" cap="flat" cmpd="sng" algn="ctr">
                    <a:solidFill>
                      <a:srgbClr val="70AD4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101" name="TextBox 100">
                    <a:extLst>
                      <a:ext uri="{FF2B5EF4-FFF2-40B4-BE49-F238E27FC236}">
                        <a16:creationId xmlns:a16="http://schemas.microsoft.com/office/drawing/2014/main" id="{11BE8787-0869-4E5E-B30D-4777A4DAFA0D}"/>
                      </a:ext>
                    </a:extLst>
                  </p:cNvPr>
                  <p:cNvSpPr txBox="1"/>
                  <p:nvPr/>
                </p:nvSpPr>
                <p:spPr>
                  <a:xfrm>
                    <a:off x="25113997" y="32299425"/>
                    <a:ext cx="1636365" cy="64633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dirty="0">
                        <a:ln>
                          <a:noFill/>
                        </a:ln>
                        <a:solidFill>
                          <a:srgbClr val="E7E6E6">
                            <a:lumMod val="50000"/>
                          </a:srgbClr>
                        </a:solidFill>
                        <a:effectLst/>
                        <a:uLnTx/>
                        <a:uFillTx/>
                        <a:latin typeface="Ah Ja Thom Content" panose="02000500000000000000" pitchFamily="2" charset="0"/>
                        <a:cs typeface="Ah Ja Thom Content" panose="02000500000000000000" pitchFamily="2" charset="0"/>
                      </a:rPr>
                      <a:t>Moi:%</a:t>
                    </a:r>
                  </a:p>
                </p:txBody>
              </p:sp>
            </p:grpSp>
            <p:grpSp>
              <p:nvGrpSpPr>
                <p:cNvPr id="107" name="Group 106">
                  <a:extLst>
                    <a:ext uri="{FF2B5EF4-FFF2-40B4-BE49-F238E27FC236}">
                      <a16:creationId xmlns:a16="http://schemas.microsoft.com/office/drawing/2014/main" id="{5BD673E6-C62C-4D17-9925-182C275F8BF1}"/>
                    </a:ext>
                  </a:extLst>
                </p:cNvPr>
                <p:cNvGrpSpPr/>
                <p:nvPr/>
              </p:nvGrpSpPr>
              <p:grpSpPr>
                <a:xfrm>
                  <a:off x="22190725" y="29578637"/>
                  <a:ext cx="1882548" cy="1800000"/>
                  <a:chOff x="22404085" y="29197637"/>
                  <a:chExt cx="1882548" cy="1800000"/>
                </a:xfrm>
              </p:grpSpPr>
              <p:sp>
                <p:nvSpPr>
                  <p:cNvPr id="98" name="Oval 97">
                    <a:extLst>
                      <a:ext uri="{FF2B5EF4-FFF2-40B4-BE49-F238E27FC236}">
                        <a16:creationId xmlns:a16="http://schemas.microsoft.com/office/drawing/2014/main" id="{A175097A-EC8E-4C39-8473-9FB28C1A66D4}"/>
                      </a:ext>
                    </a:extLst>
                  </p:cNvPr>
                  <p:cNvSpPr/>
                  <p:nvPr/>
                </p:nvSpPr>
                <p:spPr>
                  <a:xfrm>
                    <a:off x="22476181" y="29197637"/>
                    <a:ext cx="1800000" cy="1800000"/>
                  </a:xfrm>
                  <a:prstGeom prst="ellipse">
                    <a:avLst/>
                  </a:prstGeom>
                  <a:solidFill>
                    <a:sysClr val="window" lastClr="FFFFFF"/>
                  </a:solidFill>
                  <a:ln w="76200" cap="flat" cmpd="sng" algn="ctr">
                    <a:solidFill>
                      <a:srgbClr val="70AD4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99" name="TextBox 98">
                    <a:extLst>
                      <a:ext uri="{FF2B5EF4-FFF2-40B4-BE49-F238E27FC236}">
                        <a16:creationId xmlns:a16="http://schemas.microsoft.com/office/drawing/2014/main" id="{38042088-6C98-4296-8256-DB3BCBA94134}"/>
                      </a:ext>
                    </a:extLst>
                  </p:cNvPr>
                  <p:cNvSpPr txBox="1"/>
                  <p:nvPr/>
                </p:nvSpPr>
                <p:spPr>
                  <a:xfrm>
                    <a:off x="22404085" y="29891965"/>
                    <a:ext cx="1882548" cy="58477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rgbClr val="E7E6E6">
                            <a:lumMod val="50000"/>
                          </a:srgbClr>
                        </a:solidFill>
                        <a:effectLst/>
                        <a:uLnTx/>
                        <a:uFillTx/>
                        <a:latin typeface="Ah Ja Thom Content" panose="02000500000000000000" pitchFamily="2" charset="0"/>
                        <a:cs typeface="Ah Ja Thom Content" panose="02000500000000000000" pitchFamily="2" charset="0"/>
                      </a:rPr>
                      <a:t>Temp:°C</a:t>
                    </a:r>
                  </a:p>
                </p:txBody>
              </p:sp>
            </p:grpSp>
            <p:grpSp>
              <p:nvGrpSpPr>
                <p:cNvPr id="108" name="Group 107">
                  <a:extLst>
                    <a:ext uri="{FF2B5EF4-FFF2-40B4-BE49-F238E27FC236}">
                      <a16:creationId xmlns:a16="http://schemas.microsoft.com/office/drawing/2014/main" id="{5F7EA3E3-57E9-47BC-95A6-06775FACB1B2}"/>
                    </a:ext>
                  </a:extLst>
                </p:cNvPr>
                <p:cNvGrpSpPr/>
                <p:nvPr/>
              </p:nvGrpSpPr>
              <p:grpSpPr>
                <a:xfrm>
                  <a:off x="28080399" y="29595662"/>
                  <a:ext cx="1800000" cy="1800000"/>
                  <a:chOff x="27642249" y="29214662"/>
                  <a:chExt cx="1800000" cy="1800000"/>
                </a:xfrm>
              </p:grpSpPr>
              <p:sp>
                <p:nvSpPr>
                  <p:cNvPr id="96" name="Oval 95">
                    <a:extLst>
                      <a:ext uri="{FF2B5EF4-FFF2-40B4-BE49-F238E27FC236}">
                        <a16:creationId xmlns:a16="http://schemas.microsoft.com/office/drawing/2014/main" id="{23714E8F-DCE9-4EA6-BB4E-94BCE702ACC5}"/>
                      </a:ext>
                    </a:extLst>
                  </p:cNvPr>
                  <p:cNvSpPr/>
                  <p:nvPr/>
                </p:nvSpPr>
                <p:spPr>
                  <a:xfrm>
                    <a:off x="27642249" y="29214662"/>
                    <a:ext cx="1800000" cy="1800000"/>
                  </a:xfrm>
                  <a:prstGeom prst="ellipse">
                    <a:avLst/>
                  </a:prstGeom>
                  <a:solidFill>
                    <a:sysClr val="window" lastClr="FFFFFF"/>
                  </a:solidFill>
                  <a:ln w="76200" cap="flat" cmpd="sng" algn="ctr">
                    <a:solidFill>
                      <a:srgbClr val="70AD4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97" name="TextBox 96">
                    <a:extLst>
                      <a:ext uri="{FF2B5EF4-FFF2-40B4-BE49-F238E27FC236}">
                        <a16:creationId xmlns:a16="http://schemas.microsoft.com/office/drawing/2014/main" id="{1F5321EF-8C6A-48F5-BB65-13E8703FA8BD}"/>
                      </a:ext>
                    </a:extLst>
                  </p:cNvPr>
                  <p:cNvSpPr txBox="1"/>
                  <p:nvPr/>
                </p:nvSpPr>
                <p:spPr>
                  <a:xfrm>
                    <a:off x="27727048" y="29830506"/>
                    <a:ext cx="1652554" cy="64633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dirty="0">
                        <a:ln>
                          <a:noFill/>
                        </a:ln>
                        <a:solidFill>
                          <a:srgbClr val="E7E6E6">
                            <a:lumMod val="50000"/>
                          </a:srgbClr>
                        </a:solidFill>
                        <a:effectLst/>
                        <a:uLnTx/>
                        <a:uFillTx/>
                        <a:latin typeface="Ah Ja Thom Content" panose="02000500000000000000" pitchFamily="2" charset="0"/>
                        <a:cs typeface="Ah Ja Thom Content" panose="02000500000000000000" pitchFamily="2" charset="0"/>
                      </a:rPr>
                      <a:t>pH</a:t>
                    </a:r>
                  </a:p>
                </p:txBody>
              </p:sp>
            </p:grpSp>
            <p:cxnSp>
              <p:nvCxnSpPr>
                <p:cNvPr id="88" name="Straight Connector 87">
                  <a:extLst>
                    <a:ext uri="{FF2B5EF4-FFF2-40B4-BE49-F238E27FC236}">
                      <a16:creationId xmlns:a16="http://schemas.microsoft.com/office/drawing/2014/main" id="{55C4896A-100C-40E1-A8A1-F2EFC2EA3A12}"/>
                    </a:ext>
                  </a:extLst>
                </p:cNvPr>
                <p:cNvCxnSpPr>
                  <a:cxnSpLocks/>
                  <a:stCxn id="98" idx="6"/>
                  <a:endCxn id="86" idx="2"/>
                </p:cNvCxnSpPr>
                <p:nvPr/>
              </p:nvCxnSpPr>
              <p:spPr>
                <a:xfrm>
                  <a:off x="24062821" y="30478637"/>
                  <a:ext cx="1069484" cy="0"/>
                </a:xfrm>
                <a:prstGeom prst="line">
                  <a:avLst/>
                </a:prstGeom>
                <a:noFill/>
                <a:ln w="76200" cap="flat" cmpd="sng" algn="ctr">
                  <a:solidFill>
                    <a:srgbClr val="70AD47"/>
                  </a:solidFill>
                  <a:prstDash val="solid"/>
                  <a:miter lim="800000"/>
                </a:ln>
                <a:effectLst/>
              </p:spPr>
            </p:cxnSp>
            <p:cxnSp>
              <p:nvCxnSpPr>
                <p:cNvPr id="89" name="Straight Connector 88">
                  <a:extLst>
                    <a:ext uri="{FF2B5EF4-FFF2-40B4-BE49-F238E27FC236}">
                      <a16:creationId xmlns:a16="http://schemas.microsoft.com/office/drawing/2014/main" id="{CE55CC07-B8D0-40B6-BC67-2BDA8F09C904}"/>
                    </a:ext>
                  </a:extLst>
                </p:cNvPr>
                <p:cNvCxnSpPr>
                  <a:cxnSpLocks/>
                  <a:stCxn id="86" idx="6"/>
                  <a:endCxn id="96" idx="2"/>
                </p:cNvCxnSpPr>
                <p:nvPr/>
              </p:nvCxnSpPr>
              <p:spPr>
                <a:xfrm>
                  <a:off x="26998800" y="30491777"/>
                  <a:ext cx="1069200" cy="0"/>
                </a:xfrm>
                <a:prstGeom prst="line">
                  <a:avLst/>
                </a:prstGeom>
                <a:noFill/>
                <a:ln w="76200" cap="flat" cmpd="sng" algn="ctr">
                  <a:solidFill>
                    <a:srgbClr val="70AD47"/>
                  </a:solidFill>
                  <a:prstDash val="solid"/>
                  <a:miter lim="800000"/>
                </a:ln>
                <a:effectLst/>
              </p:spPr>
            </p:cxnSp>
            <p:cxnSp>
              <p:nvCxnSpPr>
                <p:cNvPr id="90" name="Straight Connector 89">
                  <a:extLst>
                    <a:ext uri="{FF2B5EF4-FFF2-40B4-BE49-F238E27FC236}">
                      <a16:creationId xmlns:a16="http://schemas.microsoft.com/office/drawing/2014/main" id="{63B9D0C0-2E62-4A80-BD74-802EC69DD0CE}"/>
                    </a:ext>
                  </a:extLst>
                </p:cNvPr>
                <p:cNvCxnSpPr>
                  <a:cxnSpLocks/>
                  <a:stCxn id="100" idx="0"/>
                  <a:endCxn id="86" idx="4"/>
                </p:cNvCxnSpPr>
                <p:nvPr/>
              </p:nvCxnSpPr>
              <p:spPr>
                <a:xfrm flipH="1" flipV="1">
                  <a:off x="26065553" y="31427777"/>
                  <a:ext cx="2637" cy="1068437"/>
                </a:xfrm>
                <a:prstGeom prst="line">
                  <a:avLst/>
                </a:prstGeom>
                <a:noFill/>
                <a:ln w="76200" cap="flat" cmpd="sng" algn="ctr">
                  <a:solidFill>
                    <a:srgbClr val="70AD47"/>
                  </a:solidFill>
                  <a:prstDash val="solid"/>
                  <a:miter lim="800000"/>
                </a:ln>
                <a:effectLst/>
              </p:spPr>
            </p:cxnSp>
            <p:cxnSp>
              <p:nvCxnSpPr>
                <p:cNvPr id="91" name="Straight Connector 90">
                  <a:extLst>
                    <a:ext uri="{FF2B5EF4-FFF2-40B4-BE49-F238E27FC236}">
                      <a16:creationId xmlns:a16="http://schemas.microsoft.com/office/drawing/2014/main" id="{EA8EB754-3D4C-4781-AF54-550E53B554B3}"/>
                    </a:ext>
                  </a:extLst>
                </p:cNvPr>
                <p:cNvCxnSpPr>
                  <a:cxnSpLocks/>
                  <a:stCxn id="102" idx="4"/>
                  <a:endCxn id="86" idx="0"/>
                </p:cNvCxnSpPr>
                <p:nvPr/>
              </p:nvCxnSpPr>
              <p:spPr>
                <a:xfrm>
                  <a:off x="26063247" y="28486415"/>
                  <a:ext cx="2306" cy="1069362"/>
                </a:xfrm>
                <a:prstGeom prst="line">
                  <a:avLst/>
                </a:prstGeom>
                <a:noFill/>
                <a:ln w="76200" cap="flat" cmpd="sng" algn="ctr">
                  <a:solidFill>
                    <a:srgbClr val="70AD47"/>
                  </a:solidFill>
                  <a:prstDash val="solid"/>
                  <a:miter lim="800000"/>
                </a:ln>
                <a:effectLst/>
              </p:spPr>
            </p:cxnSp>
          </p:grpSp>
          <p:sp>
            <p:nvSpPr>
              <p:cNvPr id="6" name="Oval 5">
                <a:extLst>
                  <a:ext uri="{FF2B5EF4-FFF2-40B4-BE49-F238E27FC236}">
                    <a16:creationId xmlns:a16="http://schemas.microsoft.com/office/drawing/2014/main" id="{7FE9340F-71B1-4913-9D39-F2DFF791AD9A}"/>
                  </a:ext>
                </a:extLst>
              </p:cNvPr>
              <p:cNvSpPr/>
              <p:nvPr/>
            </p:nvSpPr>
            <p:spPr>
              <a:xfrm>
                <a:off x="1803840" y="7970765"/>
                <a:ext cx="8280000" cy="8280000"/>
              </a:xfrm>
              <a:prstGeom prst="ellipse">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 name="Group 9">
            <a:extLst>
              <a:ext uri="{FF2B5EF4-FFF2-40B4-BE49-F238E27FC236}">
                <a16:creationId xmlns:a16="http://schemas.microsoft.com/office/drawing/2014/main" id="{8EE17911-6482-415B-AE13-52F2D7A3BBF3}"/>
              </a:ext>
            </a:extLst>
          </p:cNvPr>
          <p:cNvGrpSpPr/>
          <p:nvPr/>
        </p:nvGrpSpPr>
        <p:grpSpPr>
          <a:xfrm>
            <a:off x="1346273" y="17787132"/>
            <a:ext cx="8653132" cy="9208580"/>
            <a:chOff x="1346273" y="17728138"/>
            <a:chExt cx="8653132" cy="9208580"/>
          </a:xfrm>
        </p:grpSpPr>
        <p:grpSp>
          <p:nvGrpSpPr>
            <p:cNvPr id="4" name="Group 3">
              <a:extLst>
                <a:ext uri="{FF2B5EF4-FFF2-40B4-BE49-F238E27FC236}">
                  <a16:creationId xmlns:a16="http://schemas.microsoft.com/office/drawing/2014/main" id="{22C7A5E0-F785-4844-A55E-7D50377F0FD5}"/>
                </a:ext>
              </a:extLst>
            </p:cNvPr>
            <p:cNvGrpSpPr/>
            <p:nvPr/>
          </p:nvGrpSpPr>
          <p:grpSpPr>
            <a:xfrm>
              <a:off x="1523255" y="17964114"/>
              <a:ext cx="8318721" cy="8609001"/>
              <a:chOff x="1523255" y="17728138"/>
              <a:chExt cx="8318721" cy="8609001"/>
            </a:xfrm>
          </p:grpSpPr>
          <p:sp>
            <p:nvSpPr>
              <p:cNvPr id="33" name="Trapezoid 1">
                <a:extLst>
                  <a:ext uri="{FF2B5EF4-FFF2-40B4-BE49-F238E27FC236}">
                    <a16:creationId xmlns:a16="http://schemas.microsoft.com/office/drawing/2014/main" id="{D2583EEF-89E0-4D92-B8FB-0B5BE08FE8C6}"/>
                  </a:ext>
                </a:extLst>
              </p:cNvPr>
              <p:cNvSpPr>
                <a:spLocks noChangeAspect="1"/>
              </p:cNvSpPr>
              <p:nvPr/>
            </p:nvSpPr>
            <p:spPr>
              <a:xfrm rot="10800000">
                <a:off x="7199419" y="18691383"/>
                <a:ext cx="859776" cy="672345"/>
              </a:xfrm>
              <a:custGeom>
                <a:avLst/>
                <a:gdLst/>
                <a:ahLst/>
                <a:cxnLst/>
                <a:rect l="l" t="t" r="r" b="b"/>
                <a:pathLst>
                  <a:path w="4032450" h="3085493">
                    <a:moveTo>
                      <a:pt x="2031235" y="914400"/>
                    </a:moveTo>
                    <a:cubicBezTo>
                      <a:pt x="1778730" y="914400"/>
                      <a:pt x="1574035" y="709705"/>
                      <a:pt x="1574035" y="457200"/>
                    </a:cubicBezTo>
                    <a:cubicBezTo>
                      <a:pt x="1574035" y="204695"/>
                      <a:pt x="1778730" y="0"/>
                      <a:pt x="2031235" y="0"/>
                    </a:cubicBezTo>
                    <a:cubicBezTo>
                      <a:pt x="2283740" y="0"/>
                      <a:pt x="2488435" y="204695"/>
                      <a:pt x="2488435" y="457200"/>
                    </a:cubicBezTo>
                    <a:cubicBezTo>
                      <a:pt x="2488435" y="709705"/>
                      <a:pt x="2283740" y="914400"/>
                      <a:pt x="2031235" y="914400"/>
                    </a:cubicBezTo>
                    <a:close/>
                    <a:moveTo>
                      <a:pt x="2027221" y="1676379"/>
                    </a:moveTo>
                    <a:cubicBezTo>
                      <a:pt x="1695962" y="1681222"/>
                      <a:pt x="1438124" y="1575543"/>
                      <a:pt x="1178491" y="1462818"/>
                    </a:cubicBezTo>
                    <a:cubicBezTo>
                      <a:pt x="997473" y="1361700"/>
                      <a:pt x="986071" y="1274491"/>
                      <a:pt x="1016728" y="1189772"/>
                    </a:cubicBezTo>
                    <a:cubicBezTo>
                      <a:pt x="1053516" y="1098266"/>
                      <a:pt x="1135752" y="1026643"/>
                      <a:pt x="1293451" y="1098789"/>
                    </a:cubicBezTo>
                    <a:cubicBezTo>
                      <a:pt x="1500404" y="1268629"/>
                      <a:pt x="2162600" y="1406904"/>
                      <a:pt x="2571881" y="1166424"/>
                    </a:cubicBezTo>
                    <a:cubicBezTo>
                      <a:pt x="2683927" y="1084177"/>
                      <a:pt x="2912979" y="1019582"/>
                      <a:pt x="2972758" y="1164419"/>
                    </a:cubicBezTo>
                    <a:cubicBezTo>
                      <a:pt x="2987704" y="1212096"/>
                      <a:pt x="2993198" y="1252048"/>
                      <a:pt x="2989563" y="1286778"/>
                    </a:cubicBezTo>
                    <a:cubicBezTo>
                      <a:pt x="2978656" y="1390968"/>
                      <a:pt x="2885587" y="1448164"/>
                      <a:pt x="2719030" y="1525944"/>
                    </a:cubicBezTo>
                    <a:cubicBezTo>
                      <a:pt x="2451164" y="1630778"/>
                      <a:pt x="2225977" y="1673472"/>
                      <a:pt x="2027221" y="1676379"/>
                    </a:cubicBezTo>
                    <a:close/>
                    <a:moveTo>
                      <a:pt x="2060359" y="2384240"/>
                    </a:moveTo>
                    <a:cubicBezTo>
                      <a:pt x="1394097" y="2387719"/>
                      <a:pt x="863452" y="2121053"/>
                      <a:pt x="679484" y="1997056"/>
                    </a:cubicBezTo>
                    <a:cubicBezTo>
                      <a:pt x="549375" y="1924911"/>
                      <a:pt x="425752" y="1821728"/>
                      <a:pt x="517720" y="1662586"/>
                    </a:cubicBezTo>
                    <a:cubicBezTo>
                      <a:pt x="651347" y="1537002"/>
                      <a:pt x="734391" y="1582761"/>
                      <a:pt x="863420" y="1678116"/>
                    </a:cubicBezTo>
                    <a:cubicBezTo>
                      <a:pt x="1176163" y="1799857"/>
                      <a:pt x="1865977" y="2417593"/>
                      <a:pt x="3208759" y="1655572"/>
                    </a:cubicBezTo>
                    <a:cubicBezTo>
                      <a:pt x="3361860" y="1547355"/>
                      <a:pt x="3480881" y="1600941"/>
                      <a:pt x="3531465" y="1705974"/>
                    </a:cubicBezTo>
                    <a:cubicBezTo>
                      <a:pt x="3544425" y="1734364"/>
                      <a:pt x="3549052" y="1761627"/>
                      <a:pt x="3546492" y="1787833"/>
                    </a:cubicBezTo>
                    <a:cubicBezTo>
                      <a:pt x="3538815" y="1866453"/>
                      <a:pt x="3466473" y="1935559"/>
                      <a:pt x="3360505" y="1997057"/>
                    </a:cubicBezTo>
                    <a:cubicBezTo>
                      <a:pt x="2908694" y="2282815"/>
                      <a:pt x="2460115" y="2382153"/>
                      <a:pt x="2060359" y="2384240"/>
                    </a:cubicBezTo>
                    <a:close/>
                    <a:moveTo>
                      <a:pt x="2129199" y="3084855"/>
                    </a:moveTo>
                    <a:cubicBezTo>
                      <a:pt x="1410135" y="3099816"/>
                      <a:pt x="735083" y="2850306"/>
                      <a:pt x="192432" y="2495222"/>
                    </a:cubicBezTo>
                    <a:cubicBezTo>
                      <a:pt x="71522" y="2441114"/>
                      <a:pt x="-61299" y="2265791"/>
                      <a:pt x="30671" y="2133701"/>
                    </a:cubicBezTo>
                    <a:cubicBezTo>
                      <a:pt x="155100" y="2023149"/>
                      <a:pt x="311719" y="2106476"/>
                      <a:pt x="399360" y="2185301"/>
                    </a:cubicBezTo>
                    <a:cubicBezTo>
                      <a:pt x="586943" y="2302537"/>
                      <a:pt x="1960913" y="3339604"/>
                      <a:pt x="3688958" y="2131192"/>
                    </a:cubicBezTo>
                    <a:cubicBezTo>
                      <a:pt x="3828264" y="2013959"/>
                      <a:pt x="3956485" y="2090087"/>
                      <a:pt x="4011664" y="2172576"/>
                    </a:cubicBezTo>
                    <a:cubicBezTo>
                      <a:pt x="4027692" y="2203596"/>
                      <a:pt x="4033946" y="2234898"/>
                      <a:pt x="4032153" y="2265496"/>
                    </a:cubicBezTo>
                    <a:cubicBezTo>
                      <a:pt x="4026775" y="2357288"/>
                      <a:pt x="3948972" y="2442742"/>
                      <a:pt x="3845304" y="2495222"/>
                    </a:cubicBezTo>
                    <a:cubicBezTo>
                      <a:pt x="3274368" y="2901596"/>
                      <a:pt x="2688471" y="3073220"/>
                      <a:pt x="2129199" y="308485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nvGrpSpPr>
              <p:cNvPr id="3" name="Group 2">
                <a:extLst>
                  <a:ext uri="{FF2B5EF4-FFF2-40B4-BE49-F238E27FC236}">
                    <a16:creationId xmlns:a16="http://schemas.microsoft.com/office/drawing/2014/main" id="{475E501F-A091-4C52-BA56-121B07F5C732}"/>
                  </a:ext>
                </a:extLst>
              </p:cNvPr>
              <p:cNvGrpSpPr/>
              <p:nvPr/>
            </p:nvGrpSpPr>
            <p:grpSpPr>
              <a:xfrm>
                <a:off x="1523255" y="17728138"/>
                <a:ext cx="8318721" cy="8609001"/>
                <a:chOff x="1523255" y="17728138"/>
                <a:chExt cx="8318721" cy="8609001"/>
              </a:xfrm>
            </p:grpSpPr>
            <p:pic>
              <p:nvPicPr>
                <p:cNvPr id="20" name="Picture 19">
                  <a:extLst>
                    <a:ext uri="{FF2B5EF4-FFF2-40B4-BE49-F238E27FC236}">
                      <a16:creationId xmlns:a16="http://schemas.microsoft.com/office/drawing/2014/main" id="{C5E5991F-911F-465D-A7FD-52255577B32D}"/>
                    </a:ext>
                  </a:extLst>
                </p:cNvPr>
                <p:cNvPicPr>
                  <a:picLocks noChangeAspect="1"/>
                </p:cNvPicPr>
                <p:nvPr/>
              </p:nvPicPr>
              <p:blipFill>
                <a:blip r:embed="rId7">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2025181" y="19090729"/>
                  <a:ext cx="7246410" cy="7246410"/>
                </a:xfrm>
                <a:prstGeom prst="rect">
                  <a:avLst/>
                </a:prstGeom>
              </p:spPr>
            </p:pic>
            <p:pic>
              <p:nvPicPr>
                <p:cNvPr id="22" name="Picture 21">
                  <a:extLst>
                    <a:ext uri="{FF2B5EF4-FFF2-40B4-BE49-F238E27FC236}">
                      <a16:creationId xmlns:a16="http://schemas.microsoft.com/office/drawing/2014/main" id="{D79F54F8-5E47-4474-859B-BE98E210CCD7}"/>
                    </a:ext>
                  </a:extLst>
                </p:cNvPr>
                <p:cNvPicPr>
                  <a:picLocks noChangeAspect="1"/>
                </p:cNvPicPr>
                <p:nvPr/>
              </p:nvPicPr>
              <p:blipFill>
                <a:blip r:embed="rId8">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575409" y="22678115"/>
                  <a:ext cx="2311779" cy="3241121"/>
                </a:xfrm>
                <a:prstGeom prst="rect">
                  <a:avLst/>
                </a:prstGeom>
              </p:spPr>
            </p:pic>
            <p:grpSp>
              <p:nvGrpSpPr>
                <p:cNvPr id="55" name="Google Shape;4668;p45">
                  <a:extLst>
                    <a:ext uri="{FF2B5EF4-FFF2-40B4-BE49-F238E27FC236}">
                      <a16:creationId xmlns:a16="http://schemas.microsoft.com/office/drawing/2014/main" id="{00F33B32-2B6F-4E72-B0E4-16A6F62C6A74}"/>
                    </a:ext>
                  </a:extLst>
                </p:cNvPr>
                <p:cNvGrpSpPr/>
                <p:nvPr/>
              </p:nvGrpSpPr>
              <p:grpSpPr>
                <a:xfrm>
                  <a:off x="4896438" y="17728138"/>
                  <a:ext cx="1564652" cy="1079753"/>
                  <a:chOff x="2085525" y="3279902"/>
                  <a:chExt cx="481825" cy="365399"/>
                </a:xfrm>
                <a:solidFill>
                  <a:schemeClr val="accent3">
                    <a:lumMod val="75000"/>
                  </a:schemeClr>
                </a:solidFill>
              </p:grpSpPr>
              <p:sp>
                <p:nvSpPr>
                  <p:cNvPr id="56" name="Google Shape;4669;p45">
                    <a:extLst>
                      <a:ext uri="{FF2B5EF4-FFF2-40B4-BE49-F238E27FC236}">
                        <a16:creationId xmlns:a16="http://schemas.microsoft.com/office/drawing/2014/main" id="{61026D87-F0C6-4C65-9037-071BA5C98128}"/>
                      </a:ext>
                    </a:extLst>
                  </p:cNvPr>
                  <p:cNvSpPr/>
                  <p:nvPr/>
                </p:nvSpPr>
                <p:spPr>
                  <a:xfrm>
                    <a:off x="2320325" y="3279902"/>
                    <a:ext cx="227825" cy="141025"/>
                  </a:xfrm>
                  <a:custGeom>
                    <a:avLst/>
                    <a:gdLst/>
                    <a:ahLst/>
                    <a:cxnLst/>
                    <a:rect l="l" t="t" r="r" b="b"/>
                    <a:pathLst>
                      <a:path w="9113" h="5641" extrusionOk="0">
                        <a:moveTo>
                          <a:pt x="4066" y="0"/>
                        </a:moveTo>
                        <a:cubicBezTo>
                          <a:pt x="2283" y="3"/>
                          <a:pt x="675" y="1081"/>
                          <a:pt x="0" y="2731"/>
                        </a:cubicBezTo>
                        <a:cubicBezTo>
                          <a:pt x="1527" y="2939"/>
                          <a:pt x="2912" y="3734"/>
                          <a:pt x="3861" y="4948"/>
                        </a:cubicBezTo>
                        <a:cubicBezTo>
                          <a:pt x="4331" y="4823"/>
                          <a:pt x="4810" y="4761"/>
                          <a:pt x="5287" y="4761"/>
                        </a:cubicBezTo>
                        <a:cubicBezTo>
                          <a:pt x="6338" y="4761"/>
                          <a:pt x="7378" y="5060"/>
                          <a:pt x="8281" y="5640"/>
                        </a:cubicBezTo>
                        <a:cubicBezTo>
                          <a:pt x="9112" y="2825"/>
                          <a:pt x="7002" y="0"/>
                          <a:pt x="40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7" name="Google Shape;4670;p45">
                    <a:extLst>
                      <a:ext uri="{FF2B5EF4-FFF2-40B4-BE49-F238E27FC236}">
                        <a16:creationId xmlns:a16="http://schemas.microsoft.com/office/drawing/2014/main" id="{7D9FE9E2-9E6F-4BB9-968E-5795EEBB0B71}"/>
                      </a:ext>
                    </a:extLst>
                  </p:cNvPr>
                  <p:cNvSpPr/>
                  <p:nvPr/>
                </p:nvSpPr>
                <p:spPr>
                  <a:xfrm>
                    <a:off x="2085525" y="3355201"/>
                    <a:ext cx="481825" cy="290100"/>
                  </a:xfrm>
                  <a:custGeom>
                    <a:avLst/>
                    <a:gdLst/>
                    <a:ahLst/>
                    <a:cxnLst/>
                    <a:rect l="l" t="t" r="r" b="b"/>
                    <a:pathLst>
                      <a:path w="19273" h="11604" extrusionOk="0">
                        <a:moveTo>
                          <a:pt x="8620" y="1"/>
                        </a:moveTo>
                        <a:cubicBezTo>
                          <a:pt x="8610" y="1"/>
                          <a:pt x="8599" y="1"/>
                          <a:pt x="8588" y="1"/>
                        </a:cubicBezTo>
                        <a:cubicBezTo>
                          <a:pt x="7468" y="4"/>
                          <a:pt x="6384" y="407"/>
                          <a:pt x="5535" y="1139"/>
                        </a:cubicBezTo>
                        <a:cubicBezTo>
                          <a:pt x="4818" y="1756"/>
                          <a:pt x="4288" y="2563"/>
                          <a:pt x="4005" y="3470"/>
                        </a:cubicBezTo>
                        <a:lnTo>
                          <a:pt x="3891" y="3470"/>
                        </a:lnTo>
                        <a:cubicBezTo>
                          <a:pt x="1747" y="3470"/>
                          <a:pt x="0" y="5295"/>
                          <a:pt x="0" y="7538"/>
                        </a:cubicBezTo>
                        <a:cubicBezTo>
                          <a:pt x="0" y="9781"/>
                          <a:pt x="1744" y="11603"/>
                          <a:pt x="3891" y="11603"/>
                        </a:cubicBezTo>
                        <a:lnTo>
                          <a:pt x="14798" y="11603"/>
                        </a:lnTo>
                        <a:cubicBezTo>
                          <a:pt x="17264" y="11603"/>
                          <a:pt x="19272" y="9504"/>
                          <a:pt x="19272" y="6924"/>
                        </a:cubicBezTo>
                        <a:cubicBezTo>
                          <a:pt x="19272" y="6044"/>
                          <a:pt x="19034" y="5180"/>
                          <a:pt x="18583" y="4427"/>
                        </a:cubicBezTo>
                        <a:cubicBezTo>
                          <a:pt x="18152" y="3705"/>
                          <a:pt x="17529" y="3118"/>
                          <a:pt x="16782" y="2726"/>
                        </a:cubicBezTo>
                        <a:cubicBezTo>
                          <a:pt x="16161" y="2403"/>
                          <a:pt x="15480" y="2241"/>
                          <a:pt x="14799" y="2241"/>
                        </a:cubicBezTo>
                        <a:cubicBezTo>
                          <a:pt x="14135" y="2241"/>
                          <a:pt x="13471" y="2394"/>
                          <a:pt x="12861" y="2702"/>
                        </a:cubicBezTo>
                        <a:cubicBezTo>
                          <a:pt x="12232" y="1443"/>
                          <a:pt x="11118" y="513"/>
                          <a:pt x="9784" y="157"/>
                        </a:cubicBezTo>
                        <a:cubicBezTo>
                          <a:pt x="9403" y="55"/>
                          <a:pt x="9013" y="1"/>
                          <a:pt x="86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nvGrpSpPr>
                <p:cNvPr id="27" name="Group 26">
                  <a:extLst>
                    <a:ext uri="{FF2B5EF4-FFF2-40B4-BE49-F238E27FC236}">
                      <a16:creationId xmlns:a16="http://schemas.microsoft.com/office/drawing/2014/main" id="{C53D20A2-1133-4453-A6D8-54ABEA044EA7}"/>
                    </a:ext>
                  </a:extLst>
                </p:cNvPr>
                <p:cNvGrpSpPr/>
                <p:nvPr/>
              </p:nvGrpSpPr>
              <p:grpSpPr>
                <a:xfrm>
                  <a:off x="8581976" y="19893327"/>
                  <a:ext cx="1260000" cy="1260000"/>
                  <a:chOff x="8513517" y="19457368"/>
                  <a:chExt cx="1260000" cy="1260000"/>
                </a:xfrm>
              </p:grpSpPr>
              <p:sp>
                <p:nvSpPr>
                  <p:cNvPr id="47" name="Google Shape;8802;p60">
                    <a:extLst>
                      <a:ext uri="{FF2B5EF4-FFF2-40B4-BE49-F238E27FC236}">
                        <a16:creationId xmlns:a16="http://schemas.microsoft.com/office/drawing/2014/main" id="{69D61399-FA1B-40E9-9D80-36EA27BE897F}"/>
                      </a:ext>
                    </a:extLst>
                  </p:cNvPr>
                  <p:cNvSpPr/>
                  <p:nvPr/>
                </p:nvSpPr>
                <p:spPr>
                  <a:xfrm>
                    <a:off x="8756048" y="19623327"/>
                    <a:ext cx="789214" cy="900000"/>
                  </a:xfrm>
                  <a:custGeom>
                    <a:avLst/>
                    <a:gdLst/>
                    <a:ahLst/>
                    <a:cxnLst/>
                    <a:rect l="l" t="t" r="r" b="b"/>
                    <a:pathLst>
                      <a:path w="12161" h="12130" extrusionOk="0">
                        <a:moveTo>
                          <a:pt x="3245" y="0"/>
                        </a:moveTo>
                        <a:cubicBezTo>
                          <a:pt x="3245" y="0"/>
                          <a:pt x="2174" y="820"/>
                          <a:pt x="2174" y="1765"/>
                        </a:cubicBezTo>
                        <a:cubicBezTo>
                          <a:pt x="2174" y="2363"/>
                          <a:pt x="2552" y="2930"/>
                          <a:pt x="2867" y="3245"/>
                        </a:cubicBezTo>
                        <a:lnTo>
                          <a:pt x="2867" y="4254"/>
                        </a:lnTo>
                        <a:cubicBezTo>
                          <a:pt x="2867" y="3466"/>
                          <a:pt x="2237" y="2836"/>
                          <a:pt x="1449" y="2836"/>
                        </a:cubicBezTo>
                        <a:lnTo>
                          <a:pt x="756" y="2836"/>
                        </a:lnTo>
                        <a:lnTo>
                          <a:pt x="756" y="3560"/>
                        </a:lnTo>
                        <a:cubicBezTo>
                          <a:pt x="756" y="4348"/>
                          <a:pt x="1386" y="4978"/>
                          <a:pt x="2174" y="4978"/>
                        </a:cubicBezTo>
                        <a:lnTo>
                          <a:pt x="2867" y="4978"/>
                        </a:lnTo>
                        <a:lnTo>
                          <a:pt x="2867" y="6742"/>
                        </a:lnTo>
                        <a:cubicBezTo>
                          <a:pt x="2867" y="5955"/>
                          <a:pt x="2237" y="5325"/>
                          <a:pt x="1449" y="5325"/>
                        </a:cubicBezTo>
                        <a:lnTo>
                          <a:pt x="756" y="5325"/>
                        </a:lnTo>
                        <a:lnTo>
                          <a:pt x="756" y="6018"/>
                        </a:lnTo>
                        <a:cubicBezTo>
                          <a:pt x="756" y="6805"/>
                          <a:pt x="1386" y="7467"/>
                          <a:pt x="2174" y="7467"/>
                        </a:cubicBezTo>
                        <a:lnTo>
                          <a:pt x="2867" y="7467"/>
                        </a:lnTo>
                        <a:lnTo>
                          <a:pt x="2867" y="9263"/>
                        </a:lnTo>
                        <a:cubicBezTo>
                          <a:pt x="2867" y="8475"/>
                          <a:pt x="2237" y="7845"/>
                          <a:pt x="1449" y="7845"/>
                        </a:cubicBezTo>
                        <a:lnTo>
                          <a:pt x="756" y="7845"/>
                        </a:lnTo>
                        <a:lnTo>
                          <a:pt x="756" y="8570"/>
                        </a:lnTo>
                        <a:cubicBezTo>
                          <a:pt x="756" y="9357"/>
                          <a:pt x="1386" y="9987"/>
                          <a:pt x="2174" y="9987"/>
                        </a:cubicBezTo>
                        <a:lnTo>
                          <a:pt x="2867" y="9987"/>
                        </a:lnTo>
                        <a:lnTo>
                          <a:pt x="2867" y="11437"/>
                        </a:lnTo>
                        <a:lnTo>
                          <a:pt x="347" y="11437"/>
                        </a:lnTo>
                        <a:cubicBezTo>
                          <a:pt x="158" y="11437"/>
                          <a:pt x="0" y="11594"/>
                          <a:pt x="0" y="11783"/>
                        </a:cubicBezTo>
                        <a:cubicBezTo>
                          <a:pt x="0" y="11972"/>
                          <a:pt x="158" y="12130"/>
                          <a:pt x="347" y="12130"/>
                        </a:cubicBezTo>
                        <a:lnTo>
                          <a:pt x="11814" y="12130"/>
                        </a:lnTo>
                        <a:cubicBezTo>
                          <a:pt x="12004" y="12130"/>
                          <a:pt x="12161" y="11972"/>
                          <a:pt x="12161" y="11783"/>
                        </a:cubicBezTo>
                        <a:cubicBezTo>
                          <a:pt x="12161" y="11594"/>
                          <a:pt x="12004" y="11437"/>
                          <a:pt x="11814" y="11437"/>
                        </a:cubicBezTo>
                        <a:lnTo>
                          <a:pt x="9294" y="11437"/>
                        </a:lnTo>
                        <a:lnTo>
                          <a:pt x="9294" y="9987"/>
                        </a:lnTo>
                        <a:lnTo>
                          <a:pt x="10019" y="9987"/>
                        </a:lnTo>
                        <a:cubicBezTo>
                          <a:pt x="10806" y="9987"/>
                          <a:pt x="11436" y="9357"/>
                          <a:pt x="11436" y="8570"/>
                        </a:cubicBezTo>
                        <a:lnTo>
                          <a:pt x="11436" y="7845"/>
                        </a:lnTo>
                        <a:lnTo>
                          <a:pt x="10712" y="7845"/>
                        </a:lnTo>
                        <a:cubicBezTo>
                          <a:pt x="9924" y="7845"/>
                          <a:pt x="9294" y="8475"/>
                          <a:pt x="9294" y="9263"/>
                        </a:cubicBezTo>
                        <a:lnTo>
                          <a:pt x="9294" y="7467"/>
                        </a:lnTo>
                        <a:lnTo>
                          <a:pt x="10019" y="7467"/>
                        </a:lnTo>
                        <a:cubicBezTo>
                          <a:pt x="10806" y="7467"/>
                          <a:pt x="11436" y="6805"/>
                          <a:pt x="11436" y="6018"/>
                        </a:cubicBezTo>
                        <a:lnTo>
                          <a:pt x="11436" y="5325"/>
                        </a:lnTo>
                        <a:lnTo>
                          <a:pt x="10712" y="5325"/>
                        </a:lnTo>
                        <a:cubicBezTo>
                          <a:pt x="9924" y="5325"/>
                          <a:pt x="9294" y="5955"/>
                          <a:pt x="9294" y="6742"/>
                        </a:cubicBezTo>
                        <a:lnTo>
                          <a:pt x="9294" y="4978"/>
                        </a:lnTo>
                        <a:lnTo>
                          <a:pt x="10019" y="4978"/>
                        </a:lnTo>
                        <a:cubicBezTo>
                          <a:pt x="10806" y="4978"/>
                          <a:pt x="11436" y="4348"/>
                          <a:pt x="11436" y="3560"/>
                        </a:cubicBezTo>
                        <a:lnTo>
                          <a:pt x="11436" y="2836"/>
                        </a:lnTo>
                        <a:lnTo>
                          <a:pt x="10712" y="2836"/>
                        </a:lnTo>
                        <a:cubicBezTo>
                          <a:pt x="9924" y="2836"/>
                          <a:pt x="9294" y="3466"/>
                          <a:pt x="9294" y="4254"/>
                        </a:cubicBezTo>
                        <a:lnTo>
                          <a:pt x="9294" y="3245"/>
                        </a:lnTo>
                        <a:cubicBezTo>
                          <a:pt x="9609" y="2930"/>
                          <a:pt x="10019" y="2363"/>
                          <a:pt x="10019" y="1765"/>
                        </a:cubicBezTo>
                        <a:cubicBezTo>
                          <a:pt x="10019" y="788"/>
                          <a:pt x="8948" y="0"/>
                          <a:pt x="8948" y="0"/>
                        </a:cubicBezTo>
                        <a:cubicBezTo>
                          <a:pt x="8948" y="0"/>
                          <a:pt x="7876" y="820"/>
                          <a:pt x="7876" y="1765"/>
                        </a:cubicBezTo>
                        <a:cubicBezTo>
                          <a:pt x="7876" y="2363"/>
                          <a:pt x="8286" y="2930"/>
                          <a:pt x="8601" y="3245"/>
                        </a:cubicBezTo>
                        <a:lnTo>
                          <a:pt x="8601" y="4254"/>
                        </a:lnTo>
                        <a:cubicBezTo>
                          <a:pt x="8601" y="3466"/>
                          <a:pt x="7971" y="2836"/>
                          <a:pt x="7183" y="2836"/>
                        </a:cubicBezTo>
                        <a:lnTo>
                          <a:pt x="6459" y="2836"/>
                        </a:lnTo>
                        <a:lnTo>
                          <a:pt x="6459" y="3560"/>
                        </a:lnTo>
                        <a:cubicBezTo>
                          <a:pt x="6459" y="4348"/>
                          <a:pt x="7089" y="4978"/>
                          <a:pt x="7876" y="4978"/>
                        </a:cubicBezTo>
                        <a:lnTo>
                          <a:pt x="8601" y="4978"/>
                        </a:lnTo>
                        <a:lnTo>
                          <a:pt x="8601" y="6742"/>
                        </a:lnTo>
                        <a:cubicBezTo>
                          <a:pt x="8601" y="5955"/>
                          <a:pt x="7971" y="5325"/>
                          <a:pt x="7183" y="5325"/>
                        </a:cubicBezTo>
                        <a:lnTo>
                          <a:pt x="6459" y="5325"/>
                        </a:lnTo>
                        <a:lnTo>
                          <a:pt x="6459" y="6018"/>
                        </a:lnTo>
                        <a:cubicBezTo>
                          <a:pt x="6459" y="6805"/>
                          <a:pt x="7089" y="7467"/>
                          <a:pt x="7876" y="7467"/>
                        </a:cubicBezTo>
                        <a:lnTo>
                          <a:pt x="8601" y="7467"/>
                        </a:lnTo>
                        <a:lnTo>
                          <a:pt x="8601" y="9263"/>
                        </a:lnTo>
                        <a:cubicBezTo>
                          <a:pt x="8601" y="8475"/>
                          <a:pt x="7971" y="7845"/>
                          <a:pt x="7183" y="7845"/>
                        </a:cubicBezTo>
                        <a:lnTo>
                          <a:pt x="6459" y="7845"/>
                        </a:lnTo>
                        <a:lnTo>
                          <a:pt x="6459" y="8570"/>
                        </a:lnTo>
                        <a:cubicBezTo>
                          <a:pt x="6459" y="9357"/>
                          <a:pt x="7089" y="9987"/>
                          <a:pt x="7876" y="9987"/>
                        </a:cubicBezTo>
                        <a:lnTo>
                          <a:pt x="8601" y="9987"/>
                        </a:lnTo>
                        <a:lnTo>
                          <a:pt x="8601" y="11437"/>
                        </a:lnTo>
                        <a:lnTo>
                          <a:pt x="3592" y="11437"/>
                        </a:lnTo>
                        <a:lnTo>
                          <a:pt x="3592" y="9987"/>
                        </a:lnTo>
                        <a:lnTo>
                          <a:pt x="4285" y="9987"/>
                        </a:lnTo>
                        <a:cubicBezTo>
                          <a:pt x="5072" y="9987"/>
                          <a:pt x="5703" y="9357"/>
                          <a:pt x="5703" y="8570"/>
                        </a:cubicBezTo>
                        <a:lnTo>
                          <a:pt x="5703" y="7845"/>
                        </a:lnTo>
                        <a:lnTo>
                          <a:pt x="5009" y="7845"/>
                        </a:lnTo>
                        <a:cubicBezTo>
                          <a:pt x="4222" y="7845"/>
                          <a:pt x="3592" y="8475"/>
                          <a:pt x="3592" y="9263"/>
                        </a:cubicBezTo>
                        <a:lnTo>
                          <a:pt x="3592" y="7467"/>
                        </a:lnTo>
                        <a:lnTo>
                          <a:pt x="4285" y="7467"/>
                        </a:lnTo>
                        <a:cubicBezTo>
                          <a:pt x="5072" y="7467"/>
                          <a:pt x="5703" y="6805"/>
                          <a:pt x="5703" y="6018"/>
                        </a:cubicBezTo>
                        <a:lnTo>
                          <a:pt x="5703" y="5325"/>
                        </a:lnTo>
                        <a:lnTo>
                          <a:pt x="5009" y="5325"/>
                        </a:lnTo>
                        <a:cubicBezTo>
                          <a:pt x="4222" y="5325"/>
                          <a:pt x="3592" y="5955"/>
                          <a:pt x="3592" y="6742"/>
                        </a:cubicBezTo>
                        <a:lnTo>
                          <a:pt x="3592" y="4978"/>
                        </a:lnTo>
                        <a:lnTo>
                          <a:pt x="4285" y="4978"/>
                        </a:lnTo>
                        <a:cubicBezTo>
                          <a:pt x="5072" y="4978"/>
                          <a:pt x="5703" y="4348"/>
                          <a:pt x="5703" y="3560"/>
                        </a:cubicBezTo>
                        <a:lnTo>
                          <a:pt x="5703" y="2836"/>
                        </a:lnTo>
                        <a:lnTo>
                          <a:pt x="5009" y="2836"/>
                        </a:lnTo>
                        <a:cubicBezTo>
                          <a:pt x="4222" y="2836"/>
                          <a:pt x="3592" y="3466"/>
                          <a:pt x="3592" y="4254"/>
                        </a:cubicBezTo>
                        <a:lnTo>
                          <a:pt x="3592" y="3245"/>
                        </a:lnTo>
                        <a:cubicBezTo>
                          <a:pt x="3907" y="2930"/>
                          <a:pt x="4285" y="2363"/>
                          <a:pt x="4285" y="1765"/>
                        </a:cubicBezTo>
                        <a:cubicBezTo>
                          <a:pt x="4285" y="788"/>
                          <a:pt x="3245" y="0"/>
                          <a:pt x="32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Oval 22">
                    <a:extLst>
                      <a:ext uri="{FF2B5EF4-FFF2-40B4-BE49-F238E27FC236}">
                        <a16:creationId xmlns:a16="http://schemas.microsoft.com/office/drawing/2014/main" id="{3BE1F480-0FB7-498B-8539-F6EFFF637037}"/>
                      </a:ext>
                    </a:extLst>
                  </p:cNvPr>
                  <p:cNvSpPr/>
                  <p:nvPr/>
                </p:nvSpPr>
                <p:spPr>
                  <a:xfrm>
                    <a:off x="8513517" y="19457368"/>
                    <a:ext cx="1260000" cy="1260000"/>
                  </a:xfrm>
                  <a:prstGeom prst="ellipse">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87DEF2C4-9204-4F1B-A028-9CB076F98876}"/>
                    </a:ext>
                  </a:extLst>
                </p:cNvPr>
                <p:cNvGrpSpPr/>
                <p:nvPr/>
              </p:nvGrpSpPr>
              <p:grpSpPr>
                <a:xfrm>
                  <a:off x="1523255" y="19893327"/>
                  <a:ext cx="1261559" cy="1260000"/>
                  <a:chOff x="9580964" y="22285014"/>
                  <a:chExt cx="1261559" cy="1260000"/>
                </a:xfrm>
              </p:grpSpPr>
              <p:grpSp>
                <p:nvGrpSpPr>
                  <p:cNvPr id="52" name="Google Shape;4675;p45">
                    <a:extLst>
                      <a:ext uri="{FF2B5EF4-FFF2-40B4-BE49-F238E27FC236}">
                        <a16:creationId xmlns:a16="http://schemas.microsoft.com/office/drawing/2014/main" id="{33F433F0-B3E7-4BBC-A0F4-D8C80D992195}"/>
                      </a:ext>
                    </a:extLst>
                  </p:cNvPr>
                  <p:cNvGrpSpPr/>
                  <p:nvPr/>
                </p:nvGrpSpPr>
                <p:grpSpPr>
                  <a:xfrm>
                    <a:off x="9995478" y="22465014"/>
                    <a:ext cx="432535" cy="900000"/>
                    <a:chOff x="3984950" y="3213599"/>
                    <a:chExt cx="239925" cy="481825"/>
                  </a:xfrm>
                  <a:solidFill>
                    <a:schemeClr val="accent3">
                      <a:lumMod val="75000"/>
                    </a:schemeClr>
                  </a:solidFill>
                </p:grpSpPr>
                <p:sp>
                  <p:nvSpPr>
                    <p:cNvPr id="53" name="Google Shape;4676;p45">
                      <a:extLst>
                        <a:ext uri="{FF2B5EF4-FFF2-40B4-BE49-F238E27FC236}">
                          <a16:creationId xmlns:a16="http://schemas.microsoft.com/office/drawing/2014/main" id="{D17C9FD6-E909-4B4E-8B9B-518FDE355049}"/>
                        </a:ext>
                      </a:extLst>
                    </p:cNvPr>
                    <p:cNvSpPr/>
                    <p:nvPr/>
                  </p:nvSpPr>
                  <p:spPr>
                    <a:xfrm>
                      <a:off x="3984950" y="3213599"/>
                      <a:ext cx="239925" cy="481825"/>
                    </a:xfrm>
                    <a:custGeom>
                      <a:avLst/>
                      <a:gdLst/>
                      <a:ahLst/>
                      <a:cxnLst/>
                      <a:rect l="l" t="t" r="r" b="b"/>
                      <a:pathLst>
                        <a:path w="9597" h="19273" extrusionOk="0">
                          <a:moveTo>
                            <a:pt x="4800" y="3355"/>
                          </a:moveTo>
                          <a:cubicBezTo>
                            <a:pt x="5110" y="3355"/>
                            <a:pt x="5363" y="3608"/>
                            <a:pt x="5363" y="3918"/>
                          </a:cubicBezTo>
                          <a:lnTo>
                            <a:pt x="5363" y="12121"/>
                          </a:lnTo>
                          <a:cubicBezTo>
                            <a:pt x="6556" y="12407"/>
                            <a:pt x="7345" y="13542"/>
                            <a:pt x="7203" y="14759"/>
                          </a:cubicBezTo>
                          <a:cubicBezTo>
                            <a:pt x="7059" y="15978"/>
                            <a:pt x="6026" y="16897"/>
                            <a:pt x="4800" y="16897"/>
                          </a:cubicBezTo>
                          <a:cubicBezTo>
                            <a:pt x="3571" y="16897"/>
                            <a:pt x="2539" y="15978"/>
                            <a:pt x="2394" y="14759"/>
                          </a:cubicBezTo>
                          <a:cubicBezTo>
                            <a:pt x="2253" y="13542"/>
                            <a:pt x="3042" y="12407"/>
                            <a:pt x="4234" y="12121"/>
                          </a:cubicBezTo>
                          <a:lnTo>
                            <a:pt x="4234" y="3918"/>
                          </a:lnTo>
                          <a:cubicBezTo>
                            <a:pt x="4234" y="3608"/>
                            <a:pt x="4487" y="3355"/>
                            <a:pt x="4800" y="3355"/>
                          </a:cubicBezTo>
                          <a:close/>
                          <a:moveTo>
                            <a:pt x="4800" y="1"/>
                          </a:moveTo>
                          <a:cubicBezTo>
                            <a:pt x="3219" y="1"/>
                            <a:pt x="1939" y="1281"/>
                            <a:pt x="1939" y="2861"/>
                          </a:cubicBezTo>
                          <a:lnTo>
                            <a:pt x="1939" y="10567"/>
                          </a:lnTo>
                          <a:cubicBezTo>
                            <a:pt x="723" y="11501"/>
                            <a:pt x="9" y="12943"/>
                            <a:pt x="0" y="14476"/>
                          </a:cubicBezTo>
                          <a:cubicBezTo>
                            <a:pt x="0" y="17123"/>
                            <a:pt x="2150" y="19273"/>
                            <a:pt x="4800" y="19273"/>
                          </a:cubicBezTo>
                          <a:cubicBezTo>
                            <a:pt x="7450" y="19273"/>
                            <a:pt x="9597" y="17123"/>
                            <a:pt x="9597" y="14476"/>
                          </a:cubicBezTo>
                          <a:cubicBezTo>
                            <a:pt x="9597" y="13651"/>
                            <a:pt x="9395" y="12844"/>
                            <a:pt x="9007" y="12118"/>
                          </a:cubicBezTo>
                          <a:cubicBezTo>
                            <a:pt x="8679" y="11510"/>
                            <a:pt x="8221" y="10980"/>
                            <a:pt x="7664" y="10567"/>
                          </a:cubicBezTo>
                          <a:lnTo>
                            <a:pt x="7661" y="2861"/>
                          </a:lnTo>
                          <a:cubicBezTo>
                            <a:pt x="7661" y="1281"/>
                            <a:pt x="6378" y="1"/>
                            <a:pt x="48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54" name="Google Shape;4677;p45">
                      <a:extLst>
                        <a:ext uri="{FF2B5EF4-FFF2-40B4-BE49-F238E27FC236}">
                          <a16:creationId xmlns:a16="http://schemas.microsoft.com/office/drawing/2014/main" id="{579403AC-D092-448A-BBE8-D634754C236E}"/>
                        </a:ext>
                      </a:extLst>
                    </p:cNvPr>
                    <p:cNvSpPr/>
                    <p:nvPr/>
                  </p:nvSpPr>
                  <p:spPr>
                    <a:xfrm>
                      <a:off x="4072650" y="3543175"/>
                      <a:ext cx="64525" cy="64625"/>
                    </a:xfrm>
                    <a:custGeom>
                      <a:avLst/>
                      <a:gdLst/>
                      <a:ahLst/>
                      <a:cxnLst/>
                      <a:rect l="l" t="t" r="r" b="b"/>
                      <a:pathLst>
                        <a:path w="2581" h="2585" extrusionOk="0">
                          <a:moveTo>
                            <a:pt x="1292" y="1"/>
                          </a:moveTo>
                          <a:cubicBezTo>
                            <a:pt x="578" y="1"/>
                            <a:pt x="0" y="579"/>
                            <a:pt x="0" y="1293"/>
                          </a:cubicBezTo>
                          <a:cubicBezTo>
                            <a:pt x="0" y="2006"/>
                            <a:pt x="578" y="2585"/>
                            <a:pt x="1292" y="2585"/>
                          </a:cubicBezTo>
                          <a:cubicBezTo>
                            <a:pt x="2003" y="2585"/>
                            <a:pt x="2581" y="2006"/>
                            <a:pt x="2581" y="1293"/>
                          </a:cubicBezTo>
                          <a:cubicBezTo>
                            <a:pt x="2581" y="579"/>
                            <a:pt x="2003" y="1"/>
                            <a:pt x="129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6" name="Oval 25">
                    <a:extLst>
                      <a:ext uri="{FF2B5EF4-FFF2-40B4-BE49-F238E27FC236}">
                        <a16:creationId xmlns:a16="http://schemas.microsoft.com/office/drawing/2014/main" id="{38830AE4-E012-4BA6-A194-84F1C3CACB38}"/>
                      </a:ext>
                    </a:extLst>
                  </p:cNvPr>
                  <p:cNvSpPr/>
                  <p:nvPr/>
                </p:nvSpPr>
                <p:spPr>
                  <a:xfrm>
                    <a:off x="9580964" y="22285014"/>
                    <a:ext cx="1261559" cy="1260000"/>
                  </a:xfrm>
                  <a:prstGeom prst="ellipse">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C2338713-1627-4A41-9F4E-4E95CD4849C4}"/>
                    </a:ext>
                  </a:extLst>
                </p:cNvPr>
                <p:cNvGrpSpPr/>
                <p:nvPr/>
              </p:nvGrpSpPr>
              <p:grpSpPr>
                <a:xfrm>
                  <a:off x="3038603" y="18335501"/>
                  <a:ext cx="1260000" cy="1260000"/>
                  <a:chOff x="2848103" y="18316451"/>
                  <a:chExt cx="1260000" cy="1260000"/>
                </a:xfrm>
              </p:grpSpPr>
              <p:grpSp>
                <p:nvGrpSpPr>
                  <p:cNvPr id="48" name="Google Shape;8174;p52">
                    <a:extLst>
                      <a:ext uri="{FF2B5EF4-FFF2-40B4-BE49-F238E27FC236}">
                        <a16:creationId xmlns:a16="http://schemas.microsoft.com/office/drawing/2014/main" id="{7137A567-BC92-41CB-872C-02BC40145E6E}"/>
                      </a:ext>
                    </a:extLst>
                  </p:cNvPr>
                  <p:cNvGrpSpPr/>
                  <p:nvPr/>
                </p:nvGrpSpPr>
                <p:grpSpPr>
                  <a:xfrm>
                    <a:off x="3103745" y="18598387"/>
                    <a:ext cx="743354" cy="644924"/>
                    <a:chOff x="-19835275" y="3330250"/>
                    <a:chExt cx="329250" cy="289167"/>
                  </a:xfrm>
                  <a:solidFill>
                    <a:schemeClr val="accent3">
                      <a:lumMod val="75000"/>
                    </a:schemeClr>
                  </a:solidFill>
                </p:grpSpPr>
                <p:sp>
                  <p:nvSpPr>
                    <p:cNvPr id="49" name="Google Shape;8175;p52">
                      <a:extLst>
                        <a:ext uri="{FF2B5EF4-FFF2-40B4-BE49-F238E27FC236}">
                          <a16:creationId xmlns:a16="http://schemas.microsoft.com/office/drawing/2014/main" id="{7854F0A8-48E6-4D02-8F4B-B015C05EAF90}"/>
                        </a:ext>
                      </a:extLst>
                    </p:cNvPr>
                    <p:cNvSpPr/>
                    <p:nvPr/>
                  </p:nvSpPr>
                  <p:spPr>
                    <a:xfrm>
                      <a:off x="-19768325" y="3370292"/>
                      <a:ext cx="197725" cy="249125"/>
                    </a:xfrm>
                    <a:custGeom>
                      <a:avLst/>
                      <a:gdLst/>
                      <a:ahLst/>
                      <a:cxnLst/>
                      <a:rect l="l" t="t" r="r" b="b"/>
                      <a:pathLst>
                        <a:path w="7909" h="9965" extrusionOk="0">
                          <a:moveTo>
                            <a:pt x="3927" y="1"/>
                          </a:moveTo>
                          <a:cubicBezTo>
                            <a:pt x="3797" y="1"/>
                            <a:pt x="3671" y="56"/>
                            <a:pt x="3624" y="166"/>
                          </a:cubicBezTo>
                          <a:lnTo>
                            <a:pt x="1103" y="5302"/>
                          </a:lnTo>
                          <a:cubicBezTo>
                            <a:pt x="1" y="7412"/>
                            <a:pt x="1607" y="9964"/>
                            <a:pt x="3970" y="9964"/>
                          </a:cubicBezTo>
                          <a:cubicBezTo>
                            <a:pt x="6333" y="9964"/>
                            <a:pt x="7908" y="7412"/>
                            <a:pt x="6837" y="5302"/>
                          </a:cubicBezTo>
                          <a:lnTo>
                            <a:pt x="4254" y="166"/>
                          </a:lnTo>
                          <a:cubicBezTo>
                            <a:pt x="4191" y="56"/>
                            <a:pt x="4057" y="1"/>
                            <a:pt x="39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8176;p52">
                      <a:extLst>
                        <a:ext uri="{FF2B5EF4-FFF2-40B4-BE49-F238E27FC236}">
                          <a16:creationId xmlns:a16="http://schemas.microsoft.com/office/drawing/2014/main" id="{4C7450A0-6FB2-4BD2-B728-ECF51E8E85DC}"/>
                        </a:ext>
                      </a:extLst>
                    </p:cNvPr>
                    <p:cNvSpPr/>
                    <p:nvPr/>
                  </p:nvSpPr>
                  <p:spPr>
                    <a:xfrm>
                      <a:off x="-19622625" y="3330250"/>
                      <a:ext cx="116600" cy="189250"/>
                    </a:xfrm>
                    <a:custGeom>
                      <a:avLst/>
                      <a:gdLst/>
                      <a:ahLst/>
                      <a:cxnLst/>
                      <a:rect l="l" t="t" r="r" b="b"/>
                      <a:pathLst>
                        <a:path w="4664" h="7570" extrusionOk="0">
                          <a:moveTo>
                            <a:pt x="1683" y="1"/>
                          </a:moveTo>
                          <a:cubicBezTo>
                            <a:pt x="1553" y="1"/>
                            <a:pt x="1419" y="56"/>
                            <a:pt x="1356" y="166"/>
                          </a:cubicBezTo>
                          <a:lnTo>
                            <a:pt x="1" y="2939"/>
                          </a:lnTo>
                          <a:lnTo>
                            <a:pt x="1608" y="6215"/>
                          </a:lnTo>
                          <a:cubicBezTo>
                            <a:pt x="1828" y="6625"/>
                            <a:pt x="1954" y="7097"/>
                            <a:pt x="1986" y="7570"/>
                          </a:cubicBezTo>
                          <a:cubicBezTo>
                            <a:pt x="3687" y="7381"/>
                            <a:pt x="4664" y="5585"/>
                            <a:pt x="3876" y="4010"/>
                          </a:cubicBezTo>
                          <a:lnTo>
                            <a:pt x="1986" y="166"/>
                          </a:lnTo>
                          <a:cubicBezTo>
                            <a:pt x="1938" y="56"/>
                            <a:pt x="1812" y="1"/>
                            <a:pt x="168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177;p52">
                      <a:extLst>
                        <a:ext uri="{FF2B5EF4-FFF2-40B4-BE49-F238E27FC236}">
                          <a16:creationId xmlns:a16="http://schemas.microsoft.com/office/drawing/2014/main" id="{0EF63B9E-D9CA-49E7-B7A2-D4A3B4B6DE76}"/>
                        </a:ext>
                      </a:extLst>
                    </p:cNvPr>
                    <p:cNvSpPr/>
                    <p:nvPr/>
                  </p:nvSpPr>
                  <p:spPr>
                    <a:xfrm>
                      <a:off x="-19835275" y="3330250"/>
                      <a:ext cx="116600" cy="189250"/>
                    </a:xfrm>
                    <a:custGeom>
                      <a:avLst/>
                      <a:gdLst/>
                      <a:ahLst/>
                      <a:cxnLst/>
                      <a:rect l="l" t="t" r="r" b="b"/>
                      <a:pathLst>
                        <a:path w="4664" h="7570" extrusionOk="0">
                          <a:moveTo>
                            <a:pt x="2982" y="1"/>
                          </a:moveTo>
                          <a:cubicBezTo>
                            <a:pt x="2852" y="1"/>
                            <a:pt x="2726" y="56"/>
                            <a:pt x="2679" y="166"/>
                          </a:cubicBezTo>
                          <a:lnTo>
                            <a:pt x="788" y="4010"/>
                          </a:lnTo>
                          <a:cubicBezTo>
                            <a:pt x="1" y="5522"/>
                            <a:pt x="977" y="7381"/>
                            <a:pt x="2679" y="7570"/>
                          </a:cubicBezTo>
                          <a:cubicBezTo>
                            <a:pt x="2710" y="7097"/>
                            <a:pt x="2868" y="6593"/>
                            <a:pt x="3057" y="6152"/>
                          </a:cubicBezTo>
                          <a:lnTo>
                            <a:pt x="4663" y="2876"/>
                          </a:lnTo>
                          <a:lnTo>
                            <a:pt x="3309" y="166"/>
                          </a:lnTo>
                          <a:cubicBezTo>
                            <a:pt x="3246" y="56"/>
                            <a:pt x="3112" y="1"/>
                            <a:pt x="29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3" name="Oval 62">
                    <a:extLst>
                      <a:ext uri="{FF2B5EF4-FFF2-40B4-BE49-F238E27FC236}">
                        <a16:creationId xmlns:a16="http://schemas.microsoft.com/office/drawing/2014/main" id="{92E4437D-41A9-455E-AF0B-A5F02A1568C9}"/>
                      </a:ext>
                    </a:extLst>
                  </p:cNvPr>
                  <p:cNvSpPr/>
                  <p:nvPr/>
                </p:nvSpPr>
                <p:spPr>
                  <a:xfrm>
                    <a:off x="2848103" y="18316451"/>
                    <a:ext cx="1260000" cy="1260000"/>
                  </a:xfrm>
                  <a:prstGeom prst="ellipse">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Oval 65">
                  <a:extLst>
                    <a:ext uri="{FF2B5EF4-FFF2-40B4-BE49-F238E27FC236}">
                      <a16:creationId xmlns:a16="http://schemas.microsoft.com/office/drawing/2014/main" id="{E430ECA0-5F3B-47C4-A263-720941345D61}"/>
                    </a:ext>
                  </a:extLst>
                </p:cNvPr>
                <p:cNvSpPr/>
                <p:nvPr/>
              </p:nvSpPr>
              <p:spPr>
                <a:xfrm>
                  <a:off x="6983998" y="18335501"/>
                  <a:ext cx="1260000" cy="1260000"/>
                </a:xfrm>
                <a:prstGeom prst="ellipse">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A27A768E-D68A-4E4D-B451-70E7F200B25B}"/>
                    </a:ext>
                  </a:extLst>
                </p:cNvPr>
                <p:cNvCxnSpPr>
                  <a:cxnSpLocks/>
                  <a:stCxn id="26" idx="5"/>
                  <a:endCxn id="62" idx="1"/>
                </p:cNvCxnSpPr>
                <p:nvPr/>
              </p:nvCxnSpPr>
              <p:spPr>
                <a:xfrm>
                  <a:off x="2600063" y="20968804"/>
                  <a:ext cx="2258275" cy="1188216"/>
                </a:xfrm>
                <a:prstGeom prst="line">
                  <a:avLst/>
                </a:prstGeom>
                <a:ln w="57150">
                  <a:solidFill>
                    <a:schemeClr val="accent3">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93B5B8F-B6F0-4470-81C5-1FDFD193ECE3}"/>
                    </a:ext>
                  </a:extLst>
                </p:cNvPr>
                <p:cNvCxnSpPr>
                  <a:cxnSpLocks/>
                  <a:stCxn id="63" idx="5"/>
                  <a:endCxn id="62" idx="0"/>
                </p:cNvCxnSpPr>
                <p:nvPr/>
              </p:nvCxnSpPr>
              <p:spPr>
                <a:xfrm>
                  <a:off x="4114080" y="19410978"/>
                  <a:ext cx="1645422" cy="2409468"/>
                </a:xfrm>
                <a:prstGeom prst="line">
                  <a:avLst/>
                </a:prstGeom>
                <a:ln w="57150">
                  <a:solidFill>
                    <a:schemeClr val="accent3">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5CDAD1FF-E973-4E67-9233-536BEC83E361}"/>
                    </a:ext>
                  </a:extLst>
                </p:cNvPr>
                <p:cNvCxnSpPr>
                  <a:cxnSpLocks/>
                  <a:stCxn id="66" idx="4"/>
                  <a:endCxn id="62" idx="0"/>
                </p:cNvCxnSpPr>
                <p:nvPr/>
              </p:nvCxnSpPr>
              <p:spPr>
                <a:xfrm flipH="1">
                  <a:off x="5759502" y="19595501"/>
                  <a:ext cx="1854496" cy="2224945"/>
                </a:xfrm>
                <a:prstGeom prst="line">
                  <a:avLst/>
                </a:prstGeom>
                <a:ln w="57150">
                  <a:solidFill>
                    <a:schemeClr val="accent3">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94B1660-5BA2-4B3F-B37C-AFFB0EDB7B3E}"/>
                    </a:ext>
                  </a:extLst>
                </p:cNvPr>
                <p:cNvCxnSpPr>
                  <a:cxnSpLocks/>
                  <a:stCxn id="23" idx="3"/>
                  <a:endCxn id="62" idx="3"/>
                </p:cNvCxnSpPr>
                <p:nvPr/>
              </p:nvCxnSpPr>
              <p:spPr>
                <a:xfrm flipH="1">
                  <a:off x="6660666" y="20968804"/>
                  <a:ext cx="2105833" cy="1188216"/>
                </a:xfrm>
                <a:prstGeom prst="line">
                  <a:avLst/>
                </a:prstGeom>
                <a:ln w="57150">
                  <a:solidFill>
                    <a:schemeClr val="accent3">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93" name="Group 92">
                  <a:extLst>
                    <a:ext uri="{FF2B5EF4-FFF2-40B4-BE49-F238E27FC236}">
                      <a16:creationId xmlns:a16="http://schemas.microsoft.com/office/drawing/2014/main" id="{7FC493FC-953C-4121-9C8E-2AC363B22F44}"/>
                    </a:ext>
                  </a:extLst>
                </p:cNvPr>
                <p:cNvGrpSpPr/>
                <p:nvPr/>
              </p:nvGrpSpPr>
              <p:grpSpPr>
                <a:xfrm>
                  <a:off x="4858338" y="21820446"/>
                  <a:ext cx="1828579" cy="673147"/>
                  <a:chOff x="4896438" y="22139754"/>
                  <a:chExt cx="1828579" cy="673147"/>
                </a:xfrm>
              </p:grpSpPr>
              <p:sp>
                <p:nvSpPr>
                  <p:cNvPr id="62" name="Rectangle: Rounded Corners 61">
                    <a:extLst>
                      <a:ext uri="{FF2B5EF4-FFF2-40B4-BE49-F238E27FC236}">
                        <a16:creationId xmlns:a16="http://schemas.microsoft.com/office/drawing/2014/main" id="{01EB4106-E627-46DD-B7D3-904C1A67E010}"/>
                      </a:ext>
                    </a:extLst>
                  </p:cNvPr>
                  <p:cNvSpPr/>
                  <p:nvPr/>
                </p:nvSpPr>
                <p:spPr>
                  <a:xfrm>
                    <a:off x="4896438" y="22139754"/>
                    <a:ext cx="1802328" cy="673147"/>
                  </a:xfrm>
                  <a:prstGeom prst="round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285569F9-D1D7-49B9-B7AA-C5058EDB6184}"/>
                      </a:ext>
                    </a:extLst>
                  </p:cNvPr>
                  <p:cNvSpPr txBox="1"/>
                  <p:nvPr/>
                </p:nvSpPr>
                <p:spPr>
                  <a:xfrm>
                    <a:off x="4922689" y="22232532"/>
                    <a:ext cx="1802328" cy="461665"/>
                  </a:xfrm>
                  <a:prstGeom prst="rect">
                    <a:avLst/>
                  </a:prstGeom>
                  <a:noFill/>
                </p:spPr>
                <p:txBody>
                  <a:bodyPr wrap="square" rtlCol="0">
                    <a:spAutoFit/>
                  </a:bodyPr>
                  <a:lstStyle/>
                  <a:p>
                    <a:pPr algn="ctr"/>
                    <a:r>
                      <a:rPr lang="en-US" sz="2400" b="1" dirty="0">
                        <a:solidFill>
                          <a:schemeClr val="accent3"/>
                        </a:solidFill>
                        <a:latin typeface="+mj-lt"/>
                      </a:rPr>
                      <a:t>SENSOR</a:t>
                    </a:r>
                  </a:p>
                </p:txBody>
              </p:sp>
            </p:grpSp>
          </p:grpSp>
        </p:grpSp>
        <p:sp>
          <p:nvSpPr>
            <p:cNvPr id="2" name="Rectangle 1">
              <a:extLst>
                <a:ext uri="{FF2B5EF4-FFF2-40B4-BE49-F238E27FC236}">
                  <a16:creationId xmlns:a16="http://schemas.microsoft.com/office/drawing/2014/main" id="{4B8880D3-E8EF-44B6-8EDC-D362C5FA6567}"/>
                </a:ext>
              </a:extLst>
            </p:cNvPr>
            <p:cNvSpPr/>
            <p:nvPr/>
          </p:nvSpPr>
          <p:spPr>
            <a:xfrm>
              <a:off x="1346273" y="17728138"/>
              <a:ext cx="8653132" cy="9208580"/>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TextBox 71">
            <a:extLst>
              <a:ext uri="{FF2B5EF4-FFF2-40B4-BE49-F238E27FC236}">
                <a16:creationId xmlns:a16="http://schemas.microsoft.com/office/drawing/2014/main" id="{6B7A007C-8202-4D49-9F8F-A26E19C3527F}"/>
              </a:ext>
            </a:extLst>
          </p:cNvPr>
          <p:cNvSpPr txBox="1"/>
          <p:nvPr/>
        </p:nvSpPr>
        <p:spPr>
          <a:xfrm>
            <a:off x="1125408" y="36907910"/>
            <a:ext cx="29149806" cy="923330"/>
          </a:xfrm>
          <a:prstGeom prst="rect">
            <a:avLst/>
          </a:prstGeom>
          <a:solidFill>
            <a:schemeClr val="accent2">
              <a:lumMod val="75000"/>
            </a:schemeClr>
          </a:solidFill>
        </p:spPr>
        <p:txBody>
          <a:bodyPr wrap="square" rtlCol="0">
            <a:spAutoFit/>
          </a:bodyPr>
          <a:lstStyle/>
          <a:p>
            <a:pPr algn="ctr"/>
            <a:r>
              <a:rPr lang="en-US" sz="5400" u="sng" dirty="0"/>
              <a:t>CONTACT</a:t>
            </a:r>
          </a:p>
        </p:txBody>
      </p:sp>
      <p:grpSp>
        <p:nvGrpSpPr>
          <p:cNvPr id="73" name="Group 72">
            <a:extLst>
              <a:ext uri="{FF2B5EF4-FFF2-40B4-BE49-F238E27FC236}">
                <a16:creationId xmlns:a16="http://schemas.microsoft.com/office/drawing/2014/main" id="{B9AAC6F9-3F60-408F-8D06-138A885F1AFE}"/>
              </a:ext>
            </a:extLst>
          </p:cNvPr>
          <p:cNvGrpSpPr/>
          <p:nvPr/>
        </p:nvGrpSpPr>
        <p:grpSpPr>
          <a:xfrm>
            <a:off x="1387319" y="38095808"/>
            <a:ext cx="28460693" cy="4325896"/>
            <a:chOff x="1387319" y="37752908"/>
            <a:chExt cx="28460693" cy="4325896"/>
          </a:xfrm>
        </p:grpSpPr>
        <p:sp>
          <p:nvSpPr>
            <p:cNvPr id="74" name="Rectangle 73">
              <a:extLst>
                <a:ext uri="{FF2B5EF4-FFF2-40B4-BE49-F238E27FC236}">
                  <a16:creationId xmlns:a16="http://schemas.microsoft.com/office/drawing/2014/main" id="{7D661A8B-CC8E-4B6B-9E78-DD5881EE3324}"/>
                </a:ext>
              </a:extLst>
            </p:cNvPr>
            <p:cNvSpPr/>
            <p:nvPr/>
          </p:nvSpPr>
          <p:spPr>
            <a:xfrm>
              <a:off x="1387319" y="37752908"/>
              <a:ext cx="13788000" cy="4325896"/>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1BE3C5A3-04CD-4991-8132-1B33CF010F1F}"/>
                </a:ext>
              </a:extLst>
            </p:cNvPr>
            <p:cNvSpPr txBox="1"/>
            <p:nvPr/>
          </p:nvSpPr>
          <p:spPr>
            <a:xfrm>
              <a:off x="2441245" y="38271446"/>
              <a:ext cx="11756347" cy="3416320"/>
            </a:xfrm>
            <a:prstGeom prst="rect">
              <a:avLst/>
            </a:prstGeom>
            <a:noFill/>
          </p:spPr>
          <p:txBody>
            <a:bodyPr wrap="square" rtlCol="0">
              <a:spAutoFit/>
            </a:bodyPr>
            <a:lstStyle/>
            <a:p>
              <a:r>
                <a:rPr lang="en-US" sz="5400" dirty="0">
                  <a:latin typeface="Times New Roman" panose="02020603050405020304" pitchFamily="18" charset="0"/>
                  <a:cs typeface="Times New Roman" panose="02020603050405020304" pitchFamily="18" charset="0"/>
                </a:rPr>
                <a:t>LECTURE: 	HEL Chanthan</a:t>
              </a:r>
            </a:p>
            <a:p>
              <a:r>
                <a:rPr lang="en-US" sz="5400" dirty="0">
                  <a:latin typeface="Times New Roman" panose="02020603050405020304" pitchFamily="18" charset="0"/>
                  <a:cs typeface="Times New Roman" panose="02020603050405020304" pitchFamily="18" charset="0"/>
                </a:rPr>
                <a:t>								CHHORN Sopheaktra</a:t>
              </a:r>
            </a:p>
            <a:p>
              <a:r>
                <a:rPr lang="en-US" sz="5400" dirty="0">
                  <a:latin typeface="Times New Roman" panose="02020603050405020304" pitchFamily="18" charset="0"/>
                  <a:cs typeface="Times New Roman" panose="02020603050405020304" pitchFamily="18" charset="0"/>
                </a:rPr>
                <a:t>					  			TEP Sovichea</a:t>
              </a:r>
            </a:p>
            <a:p>
              <a:r>
                <a:rPr lang="en-US" sz="5400" dirty="0">
                  <a:latin typeface="Times New Roman" panose="02020603050405020304" pitchFamily="18" charset="0"/>
                  <a:cs typeface="Times New Roman" panose="02020603050405020304" pitchFamily="18" charset="0"/>
                </a:rPr>
                <a:t>STUDENT:	NHIM Chanrengsey</a:t>
              </a:r>
            </a:p>
          </p:txBody>
        </p:sp>
        <p:sp>
          <p:nvSpPr>
            <p:cNvPr id="76" name="Rectangle 75">
              <a:extLst>
                <a:ext uri="{FF2B5EF4-FFF2-40B4-BE49-F238E27FC236}">
                  <a16:creationId xmlns:a16="http://schemas.microsoft.com/office/drawing/2014/main" id="{001E3793-FAE8-4297-A4E9-4F37D8DAD0ED}"/>
                </a:ext>
              </a:extLst>
            </p:cNvPr>
            <p:cNvSpPr/>
            <p:nvPr/>
          </p:nvSpPr>
          <p:spPr>
            <a:xfrm>
              <a:off x="15658277" y="37752908"/>
              <a:ext cx="14189735" cy="4325896"/>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FF26698E-F3A7-4269-8E1D-6CE92538D235}"/>
                </a:ext>
              </a:extLst>
            </p:cNvPr>
            <p:cNvSpPr txBox="1"/>
            <p:nvPr/>
          </p:nvSpPr>
          <p:spPr>
            <a:xfrm>
              <a:off x="15963077" y="38241908"/>
              <a:ext cx="13788000" cy="3416320"/>
            </a:xfrm>
            <a:prstGeom prst="rect">
              <a:avLst/>
            </a:prstGeom>
            <a:noFill/>
          </p:spPr>
          <p:txBody>
            <a:bodyPr wrap="square" rtlCol="0">
              <a:spAutoFit/>
            </a:bodyPr>
            <a:lstStyle/>
            <a:p>
              <a:r>
                <a:rPr lang="en-US" sz="5400" dirty="0">
                  <a:latin typeface="Times New Roman" panose="02020603050405020304" pitchFamily="18" charset="0"/>
                  <a:cs typeface="Times New Roman" panose="02020603050405020304" pitchFamily="18" charset="0"/>
                </a:rPr>
                <a:t>Email: 	</a:t>
              </a:r>
              <a:r>
                <a:rPr lang="en-US" sz="5400" dirty="0">
                  <a:latin typeface="Times New Roman" panose="02020603050405020304" pitchFamily="18" charset="0"/>
                  <a:cs typeface="Times New Roman" panose="02020603050405020304" pitchFamily="18" charset="0"/>
                  <a:hlinkClick r:id="rId9">
                    <a:extLst>
                      <a:ext uri="{A12FA001-AC4F-418D-AE19-62706E023703}">
                        <ahyp:hlinkClr xmlns:ahyp="http://schemas.microsoft.com/office/drawing/2018/hyperlinkcolor" val="tx"/>
                      </a:ext>
                    </a:extLst>
                  </a:hlinkClick>
                </a:rPr>
                <a:t>nhimchanrengsey@gmail.com</a:t>
              </a:r>
              <a:endParaRPr lang="en-US" sz="5400" dirty="0">
                <a:latin typeface="Times New Roman" panose="02020603050405020304" pitchFamily="18" charset="0"/>
                <a:cs typeface="Times New Roman" panose="02020603050405020304" pitchFamily="18" charset="0"/>
              </a:endParaRPr>
            </a:p>
            <a:p>
              <a:r>
                <a:rPr lang="en-US" sz="5400" dirty="0">
                  <a:latin typeface="Times New Roman" panose="02020603050405020304" pitchFamily="18" charset="0"/>
                  <a:cs typeface="Times New Roman" panose="02020603050405020304" pitchFamily="18" charset="0"/>
                </a:rPr>
                <a:t>Tel: 			070562483</a:t>
              </a:r>
            </a:p>
            <a:p>
              <a:r>
                <a:rPr lang="en-US" sz="5400" dirty="0">
                  <a:latin typeface="Times New Roman" panose="02020603050405020304" pitchFamily="18" charset="0"/>
                  <a:cs typeface="Times New Roman" panose="02020603050405020304" pitchFamily="18" charset="0"/>
                </a:rPr>
                <a:t>GitHub: https://github.com/Chanthan89/Smart-Irrigation/tree/master/Multi-Function%20Tester </a:t>
              </a:r>
            </a:p>
          </p:txBody>
        </p:sp>
      </p:grpSp>
    </p:spTree>
    <p:extLst>
      <p:ext uri="{BB962C8B-B14F-4D97-AF65-F5344CB8AC3E}">
        <p14:creationId xmlns:p14="http://schemas.microsoft.com/office/powerpoint/2010/main" val="3935281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94FAFFB-4669-4380-825B-83654BECDA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407" y="31727"/>
            <a:ext cx="29142639" cy="15257926"/>
          </a:xfrm>
          <a:prstGeom prst="rect">
            <a:avLst/>
          </a:prstGeom>
        </p:spPr>
      </p:pic>
      <p:sp>
        <p:nvSpPr>
          <p:cNvPr id="9" name="Subtitle 2">
            <a:extLst>
              <a:ext uri="{FF2B5EF4-FFF2-40B4-BE49-F238E27FC236}">
                <a16:creationId xmlns:a16="http://schemas.microsoft.com/office/drawing/2014/main" id="{2CED6A42-511B-4D19-B54B-76EEC2582465}"/>
              </a:ext>
            </a:extLst>
          </p:cNvPr>
          <p:cNvSpPr txBox="1">
            <a:spLocks/>
          </p:cNvSpPr>
          <p:nvPr/>
        </p:nvSpPr>
        <p:spPr>
          <a:xfrm>
            <a:off x="8211595" y="934342"/>
            <a:ext cx="13852022" cy="231453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marL="180000" algn="ctr"/>
            <a:r>
              <a:rPr lang="en-US" sz="6000" dirty="0">
                <a:latin typeface="Century" panose="02040604050505020304" pitchFamily="18" charset="0"/>
              </a:rPr>
              <a:t>INSTITUTE OF TECHNOLOGY    OF CAMBODIA</a:t>
            </a:r>
          </a:p>
          <a:p>
            <a:pPr marL="180000" algn="ctr"/>
            <a:r>
              <a:rPr lang="en-US" sz="6000" dirty="0">
                <a:latin typeface="Century" panose="02040604050505020304" pitchFamily="18" charset="0"/>
              </a:rPr>
              <a:t>Department of Telecommunication and Network Engineering</a:t>
            </a:r>
          </a:p>
          <a:p>
            <a:pPr marL="180000" algn="ctr"/>
            <a:endParaRPr lang="en-US" sz="6000" dirty="0">
              <a:latin typeface="Century" panose="02040604050505020304" pitchFamily="18" charset="0"/>
            </a:endParaRPr>
          </a:p>
        </p:txBody>
      </p:sp>
      <p:pic>
        <p:nvPicPr>
          <p:cNvPr id="10" name="Picture 9">
            <a:extLst>
              <a:ext uri="{FF2B5EF4-FFF2-40B4-BE49-F238E27FC236}">
                <a16:creationId xmlns:a16="http://schemas.microsoft.com/office/drawing/2014/main" id="{A9C87A04-338B-41E7-A81C-C72BB1CE47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5181" y="519330"/>
            <a:ext cx="5218444" cy="5148000"/>
          </a:xfrm>
          <a:prstGeom prst="ellipse">
            <a:avLst/>
          </a:prstGeom>
        </p:spPr>
      </p:pic>
      <p:sp>
        <p:nvSpPr>
          <p:cNvPr id="11" name="Subtitle 2">
            <a:extLst>
              <a:ext uri="{FF2B5EF4-FFF2-40B4-BE49-F238E27FC236}">
                <a16:creationId xmlns:a16="http://schemas.microsoft.com/office/drawing/2014/main" id="{5F24C7EE-9AE4-4EAB-8D97-BF501B51CBF3}"/>
              </a:ext>
            </a:extLst>
          </p:cNvPr>
          <p:cNvSpPr txBox="1">
            <a:spLocks/>
          </p:cNvSpPr>
          <p:nvPr/>
        </p:nvSpPr>
        <p:spPr>
          <a:xfrm>
            <a:off x="7134148" y="2687017"/>
            <a:ext cx="14482916" cy="733777"/>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marL="180000" algn="ctr"/>
            <a:endParaRPr lang="en-US" sz="6000" dirty="0">
              <a:latin typeface="Century" panose="02040604050505020304" pitchFamily="18" charset="0"/>
            </a:endParaRPr>
          </a:p>
        </p:txBody>
      </p:sp>
      <p:sp>
        <p:nvSpPr>
          <p:cNvPr id="12" name="Subtitle 2">
            <a:extLst>
              <a:ext uri="{FF2B5EF4-FFF2-40B4-BE49-F238E27FC236}">
                <a16:creationId xmlns:a16="http://schemas.microsoft.com/office/drawing/2014/main" id="{C26EC57F-B6B4-4EB6-A2D6-507E45CB521B}"/>
              </a:ext>
            </a:extLst>
          </p:cNvPr>
          <p:cNvSpPr txBox="1">
            <a:spLocks/>
          </p:cNvSpPr>
          <p:nvPr/>
        </p:nvSpPr>
        <p:spPr>
          <a:xfrm>
            <a:off x="8059195" y="5111926"/>
            <a:ext cx="13852022" cy="231453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marL="180000" algn="ctr"/>
            <a:r>
              <a:rPr lang="en-US" sz="7200" u="sng" dirty="0">
                <a:effectLst/>
                <a:latin typeface="Century" panose="02040604050505020304" pitchFamily="18" charset="0"/>
              </a:rPr>
              <a:t>MULTI-FUNCTION TESTER</a:t>
            </a:r>
          </a:p>
        </p:txBody>
      </p:sp>
      <p:pic>
        <p:nvPicPr>
          <p:cNvPr id="17" name="Picture 16">
            <a:extLst>
              <a:ext uri="{FF2B5EF4-FFF2-40B4-BE49-F238E27FC236}">
                <a16:creationId xmlns:a16="http://schemas.microsoft.com/office/drawing/2014/main" id="{31DBBF3C-7C46-4B48-9211-03E28EBC89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30277" y="954844"/>
            <a:ext cx="4716000" cy="4716000"/>
          </a:xfrm>
          <a:prstGeom prst="ellipse">
            <a:avLst/>
          </a:prstGeom>
        </p:spPr>
      </p:pic>
      <p:sp>
        <p:nvSpPr>
          <p:cNvPr id="13" name="TextBox 12">
            <a:extLst>
              <a:ext uri="{FF2B5EF4-FFF2-40B4-BE49-F238E27FC236}">
                <a16:creationId xmlns:a16="http://schemas.microsoft.com/office/drawing/2014/main" id="{717C26BB-E5E1-4111-AB3E-EDB531BF1FD7}"/>
              </a:ext>
            </a:extLst>
          </p:cNvPr>
          <p:cNvSpPr txBox="1"/>
          <p:nvPr/>
        </p:nvSpPr>
        <p:spPr>
          <a:xfrm>
            <a:off x="992477" y="25926824"/>
            <a:ext cx="29284613" cy="923330"/>
          </a:xfrm>
          <a:prstGeom prst="rect">
            <a:avLst/>
          </a:prstGeom>
          <a:solidFill>
            <a:schemeClr val="accent1"/>
          </a:solidFill>
          <a:ln>
            <a:noFill/>
          </a:ln>
        </p:spPr>
        <p:txBody>
          <a:bodyPr wrap="square" rtlCol="0">
            <a:spAutoFit/>
          </a:bodyPr>
          <a:lstStyle/>
          <a:p>
            <a:pPr algn="ctr"/>
            <a:r>
              <a:rPr lang="en-US" sz="5400" b="1" u="sng" dirty="0">
                <a:latin typeface="Times New Roman" panose="02020603050405020304" pitchFamily="18" charset="0"/>
                <a:cs typeface="Times New Roman" panose="02020603050405020304" pitchFamily="18" charset="0"/>
              </a:rPr>
              <a:t>P	ROJECT</a:t>
            </a:r>
          </a:p>
        </p:txBody>
      </p:sp>
      <p:sp>
        <p:nvSpPr>
          <p:cNvPr id="18" name="TextBox 17">
            <a:extLst>
              <a:ext uri="{FF2B5EF4-FFF2-40B4-BE49-F238E27FC236}">
                <a16:creationId xmlns:a16="http://schemas.microsoft.com/office/drawing/2014/main" id="{36C370D7-D104-44E0-B604-79E18FDBD45E}"/>
              </a:ext>
            </a:extLst>
          </p:cNvPr>
          <p:cNvSpPr txBox="1"/>
          <p:nvPr/>
        </p:nvSpPr>
        <p:spPr>
          <a:xfrm>
            <a:off x="1363284" y="27039368"/>
            <a:ext cx="18880041" cy="9124742"/>
          </a:xfrm>
          <a:prstGeom prst="rect">
            <a:avLst/>
          </a:prstGeom>
          <a:noFill/>
        </p:spPr>
        <p:txBody>
          <a:bodyPr wrap="square">
            <a:spAutoFit/>
          </a:bodyPr>
          <a:lstStyle/>
          <a:p>
            <a:pPr indent="457200" algn="just">
              <a:lnSpc>
                <a:spcPct val="150000"/>
              </a:lnSpc>
              <a:spcAft>
                <a:spcPts val="1000"/>
              </a:spcAft>
            </a:pPr>
            <a:r>
              <a:rPr lang="en-US" sz="4400" dirty="0">
                <a:effectLst/>
                <a:latin typeface="Times New Roman" panose="02020603050405020304" pitchFamily="18" charset="0"/>
                <a:ea typeface="Calibri" panose="020F0502020204030204" pitchFamily="34" charset="0"/>
              </a:rPr>
              <a:t>Multi-Function Tester is an object that can collect data of temperature, humidity, moisture and soil’s pH from the environment around it. We invented Multi-Function Tester with one micro-controller and 3 sensors on it. Multi-Function Tester also can be weather station and test-toolkit too. It’s small and we can it with battery and power supply. So, it’s easier for famer to use it. In the future we will convert it to IoT so, famer can get data from their farm at anytime and anywhere. We will also invent an auto-irrigation system with Multi-Function Tester too. Because it has temperature and humidity data so, it is easier to control irrigation system. </a:t>
            </a:r>
            <a:endParaRPr lang="en-US" sz="4400" dirty="0">
              <a:effectLst/>
              <a:latin typeface="Calibri" panose="020F0502020204030204" pitchFamily="34" charset="0"/>
              <a:ea typeface="Calibri" panose="020F0502020204030204" pitchFamily="34" charset="0"/>
              <a:cs typeface="DaunPenh" panose="01010101010101010101" pitchFamily="2" charset="0"/>
            </a:endParaRPr>
          </a:p>
        </p:txBody>
      </p:sp>
      <p:grpSp>
        <p:nvGrpSpPr>
          <p:cNvPr id="19" name="Group 18">
            <a:extLst>
              <a:ext uri="{FF2B5EF4-FFF2-40B4-BE49-F238E27FC236}">
                <a16:creationId xmlns:a16="http://schemas.microsoft.com/office/drawing/2014/main" id="{7C8E7A7B-26C2-4B85-99B8-E2C00A57C82C}"/>
              </a:ext>
            </a:extLst>
          </p:cNvPr>
          <p:cNvGrpSpPr/>
          <p:nvPr/>
        </p:nvGrpSpPr>
        <p:grpSpPr>
          <a:xfrm>
            <a:off x="20993310" y="27307456"/>
            <a:ext cx="8306330" cy="8348748"/>
            <a:chOff x="21327174" y="26674009"/>
            <a:chExt cx="8306330" cy="8348748"/>
          </a:xfrm>
        </p:grpSpPr>
        <p:pic>
          <p:nvPicPr>
            <p:cNvPr id="20" name="Picture 19">
              <a:extLst>
                <a:ext uri="{FF2B5EF4-FFF2-40B4-BE49-F238E27FC236}">
                  <a16:creationId xmlns:a16="http://schemas.microsoft.com/office/drawing/2014/main" id="{9577D221-6119-4C90-94C8-7A988D1615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27174" y="26674009"/>
              <a:ext cx="8306330" cy="8348748"/>
            </a:xfrm>
            <a:prstGeom prst="ellipse">
              <a:avLst/>
            </a:prstGeom>
            <a:ln w="63500" cap="rnd">
              <a:solidFill>
                <a:srgbClr val="333333"/>
              </a:solidFill>
            </a:ln>
            <a:effectLst>
              <a:glow rad="228600">
                <a:schemeClr val="accent1">
                  <a:satMod val="175000"/>
                  <a:alpha val="40000"/>
                </a:schemeClr>
              </a:glow>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21" name="Group 20">
              <a:extLst>
                <a:ext uri="{FF2B5EF4-FFF2-40B4-BE49-F238E27FC236}">
                  <a16:creationId xmlns:a16="http://schemas.microsoft.com/office/drawing/2014/main" id="{A9D055DF-B427-496F-B13F-F03A9E3C1417}"/>
                </a:ext>
              </a:extLst>
            </p:cNvPr>
            <p:cNvGrpSpPr/>
            <p:nvPr/>
          </p:nvGrpSpPr>
          <p:grpSpPr>
            <a:xfrm>
              <a:off x="21353504" y="26742756"/>
              <a:ext cx="8280000" cy="8280000"/>
              <a:chOff x="1803840" y="7970765"/>
              <a:chExt cx="8280000" cy="8280000"/>
            </a:xfrm>
          </p:grpSpPr>
          <p:grpSp>
            <p:nvGrpSpPr>
              <p:cNvPr id="22" name="Group 21">
                <a:extLst>
                  <a:ext uri="{FF2B5EF4-FFF2-40B4-BE49-F238E27FC236}">
                    <a16:creationId xmlns:a16="http://schemas.microsoft.com/office/drawing/2014/main" id="{3B11DB63-D1C9-4F0D-8D6B-5D7863BE0199}"/>
                  </a:ext>
                </a:extLst>
              </p:cNvPr>
              <p:cNvGrpSpPr/>
              <p:nvPr/>
            </p:nvGrpSpPr>
            <p:grpSpPr>
              <a:xfrm>
                <a:off x="2025181" y="8303416"/>
                <a:ext cx="7689674" cy="7609799"/>
                <a:chOff x="22190725" y="26686415"/>
                <a:chExt cx="7689674" cy="7609799"/>
              </a:xfrm>
            </p:grpSpPr>
            <p:pic>
              <p:nvPicPr>
                <p:cNvPr id="24" name="Picture 23">
                  <a:extLst>
                    <a:ext uri="{FF2B5EF4-FFF2-40B4-BE49-F238E27FC236}">
                      <a16:creationId xmlns:a16="http://schemas.microsoft.com/office/drawing/2014/main" id="{656617AC-8F44-495F-8AC5-6A0F88E343B0}"/>
                    </a:ext>
                  </a:extLst>
                </p:cNvPr>
                <p:cNvPicPr>
                  <a:picLocks noChangeAspect="1"/>
                </p:cNvPicPr>
                <p:nvPr/>
              </p:nvPicPr>
              <p:blipFill rotWithShape="1">
                <a:blip r:embed="rId6">
                  <a:extLst>
                    <a:ext uri="{28A0092B-C50C-407E-A947-70E740481C1C}">
                      <a14:useLocalDpi xmlns:a14="http://schemas.microsoft.com/office/drawing/2010/main" val="0"/>
                    </a:ext>
                  </a:extLst>
                </a:blip>
                <a:srcRect l="68614" t="64313" r="18895" b="3752"/>
                <a:stretch/>
              </p:blipFill>
              <p:spPr>
                <a:xfrm>
                  <a:off x="25132305" y="29555777"/>
                  <a:ext cx="1866495" cy="1872000"/>
                </a:xfrm>
                <a:prstGeom prst="ellipse">
                  <a:avLst/>
                </a:prstGeom>
                <a:ln w="76200">
                  <a:solidFill>
                    <a:srgbClr val="70AD47"/>
                  </a:solidFill>
                </a:ln>
              </p:spPr>
            </p:pic>
            <p:grpSp>
              <p:nvGrpSpPr>
                <p:cNvPr id="25" name="Group 24">
                  <a:extLst>
                    <a:ext uri="{FF2B5EF4-FFF2-40B4-BE49-F238E27FC236}">
                      <a16:creationId xmlns:a16="http://schemas.microsoft.com/office/drawing/2014/main" id="{AA80B3E9-CC94-4CBD-BA90-15798704D66E}"/>
                    </a:ext>
                  </a:extLst>
                </p:cNvPr>
                <p:cNvGrpSpPr/>
                <p:nvPr/>
              </p:nvGrpSpPr>
              <p:grpSpPr>
                <a:xfrm>
                  <a:off x="25166411" y="26686415"/>
                  <a:ext cx="1800000" cy="1800000"/>
                  <a:chOff x="5391057" y="-198284"/>
                  <a:chExt cx="1806350" cy="1800000"/>
                </a:xfrm>
              </p:grpSpPr>
              <p:sp>
                <p:nvSpPr>
                  <p:cNvPr id="39" name="Oval 38">
                    <a:extLst>
                      <a:ext uri="{FF2B5EF4-FFF2-40B4-BE49-F238E27FC236}">
                        <a16:creationId xmlns:a16="http://schemas.microsoft.com/office/drawing/2014/main" id="{F19CD5B6-293B-4A6C-AFFA-181E94DDA7E8}"/>
                      </a:ext>
                    </a:extLst>
                  </p:cNvPr>
                  <p:cNvSpPr/>
                  <p:nvPr/>
                </p:nvSpPr>
                <p:spPr>
                  <a:xfrm>
                    <a:off x="5391057" y="-198284"/>
                    <a:ext cx="1800000" cy="1800000"/>
                  </a:xfrm>
                  <a:prstGeom prst="ellipse">
                    <a:avLst/>
                  </a:prstGeom>
                  <a:solidFill>
                    <a:sysClr val="window" lastClr="FFFFFF"/>
                  </a:solidFill>
                  <a:ln w="76200" cap="flat" cmpd="sng" algn="ctr">
                    <a:solidFill>
                      <a:srgbClr val="70AD4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40" name="TextBox 39">
                    <a:extLst>
                      <a:ext uri="{FF2B5EF4-FFF2-40B4-BE49-F238E27FC236}">
                        <a16:creationId xmlns:a16="http://schemas.microsoft.com/office/drawing/2014/main" id="{95CBC269-75AB-4951-97C2-2DAE869AC5AE}"/>
                      </a:ext>
                    </a:extLst>
                  </p:cNvPr>
                  <p:cNvSpPr txBox="1"/>
                  <p:nvPr/>
                </p:nvSpPr>
                <p:spPr>
                  <a:xfrm>
                    <a:off x="5397407" y="427990"/>
                    <a:ext cx="1800000" cy="64633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dirty="0">
                        <a:ln>
                          <a:noFill/>
                        </a:ln>
                        <a:solidFill>
                          <a:srgbClr val="E7E6E6">
                            <a:lumMod val="50000"/>
                          </a:srgbClr>
                        </a:solidFill>
                        <a:effectLst/>
                        <a:uLnTx/>
                        <a:uFillTx/>
                        <a:latin typeface="Ah Ja Thom Content" panose="02000500000000000000" pitchFamily="2" charset="0"/>
                        <a:cs typeface="Ah Ja Thom Content" panose="02000500000000000000" pitchFamily="2" charset="0"/>
                      </a:rPr>
                      <a:t>Hum:%</a:t>
                    </a:r>
                  </a:p>
                </p:txBody>
              </p:sp>
            </p:grpSp>
            <p:grpSp>
              <p:nvGrpSpPr>
                <p:cNvPr id="26" name="Group 25">
                  <a:extLst>
                    <a:ext uri="{FF2B5EF4-FFF2-40B4-BE49-F238E27FC236}">
                      <a16:creationId xmlns:a16="http://schemas.microsoft.com/office/drawing/2014/main" id="{D5664554-A04A-43C5-BFF2-819B93728FE4}"/>
                    </a:ext>
                  </a:extLst>
                </p:cNvPr>
                <p:cNvGrpSpPr/>
                <p:nvPr/>
              </p:nvGrpSpPr>
              <p:grpSpPr>
                <a:xfrm>
                  <a:off x="25168190" y="32496214"/>
                  <a:ext cx="1800000" cy="1800000"/>
                  <a:chOff x="25042227" y="31690073"/>
                  <a:chExt cx="1800000" cy="1800000"/>
                </a:xfrm>
              </p:grpSpPr>
              <p:sp>
                <p:nvSpPr>
                  <p:cNvPr id="37" name="Oval 36">
                    <a:extLst>
                      <a:ext uri="{FF2B5EF4-FFF2-40B4-BE49-F238E27FC236}">
                        <a16:creationId xmlns:a16="http://schemas.microsoft.com/office/drawing/2014/main" id="{30D26323-77D3-40EB-9018-DBB2FE1E8019}"/>
                      </a:ext>
                    </a:extLst>
                  </p:cNvPr>
                  <p:cNvSpPr/>
                  <p:nvPr/>
                </p:nvSpPr>
                <p:spPr>
                  <a:xfrm>
                    <a:off x="25042227" y="31690073"/>
                    <a:ext cx="1800000" cy="1800000"/>
                  </a:xfrm>
                  <a:prstGeom prst="ellipse">
                    <a:avLst/>
                  </a:prstGeom>
                  <a:solidFill>
                    <a:sysClr val="window" lastClr="FFFFFF"/>
                  </a:solidFill>
                  <a:ln w="76200" cap="flat" cmpd="sng" algn="ctr">
                    <a:solidFill>
                      <a:srgbClr val="70AD4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38" name="TextBox 37">
                    <a:extLst>
                      <a:ext uri="{FF2B5EF4-FFF2-40B4-BE49-F238E27FC236}">
                        <a16:creationId xmlns:a16="http://schemas.microsoft.com/office/drawing/2014/main" id="{8428305F-0A81-4B32-AFC6-509C8CCCD265}"/>
                      </a:ext>
                    </a:extLst>
                  </p:cNvPr>
                  <p:cNvSpPr txBox="1"/>
                  <p:nvPr/>
                </p:nvSpPr>
                <p:spPr>
                  <a:xfrm>
                    <a:off x="25113997" y="32299425"/>
                    <a:ext cx="1636365" cy="64633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dirty="0">
                        <a:ln>
                          <a:noFill/>
                        </a:ln>
                        <a:solidFill>
                          <a:srgbClr val="E7E6E6">
                            <a:lumMod val="50000"/>
                          </a:srgbClr>
                        </a:solidFill>
                        <a:effectLst/>
                        <a:uLnTx/>
                        <a:uFillTx/>
                        <a:latin typeface="Ah Ja Thom Content" panose="02000500000000000000" pitchFamily="2" charset="0"/>
                        <a:cs typeface="Ah Ja Thom Content" panose="02000500000000000000" pitchFamily="2" charset="0"/>
                      </a:rPr>
                      <a:t>Moi:%</a:t>
                    </a:r>
                  </a:p>
                </p:txBody>
              </p:sp>
            </p:grpSp>
            <p:grpSp>
              <p:nvGrpSpPr>
                <p:cNvPr id="27" name="Group 26">
                  <a:extLst>
                    <a:ext uri="{FF2B5EF4-FFF2-40B4-BE49-F238E27FC236}">
                      <a16:creationId xmlns:a16="http://schemas.microsoft.com/office/drawing/2014/main" id="{35F2DC07-28A7-4950-8516-4C7DE7AA7400}"/>
                    </a:ext>
                  </a:extLst>
                </p:cNvPr>
                <p:cNvGrpSpPr/>
                <p:nvPr/>
              </p:nvGrpSpPr>
              <p:grpSpPr>
                <a:xfrm>
                  <a:off x="22190725" y="29578637"/>
                  <a:ext cx="1882548" cy="1800000"/>
                  <a:chOff x="22404085" y="29197637"/>
                  <a:chExt cx="1882548" cy="1800000"/>
                </a:xfrm>
              </p:grpSpPr>
              <p:sp>
                <p:nvSpPr>
                  <p:cNvPr id="35" name="Oval 34">
                    <a:extLst>
                      <a:ext uri="{FF2B5EF4-FFF2-40B4-BE49-F238E27FC236}">
                        <a16:creationId xmlns:a16="http://schemas.microsoft.com/office/drawing/2014/main" id="{A3C4361C-A286-4D84-AF36-7BB93BD8A56D}"/>
                      </a:ext>
                    </a:extLst>
                  </p:cNvPr>
                  <p:cNvSpPr/>
                  <p:nvPr/>
                </p:nvSpPr>
                <p:spPr>
                  <a:xfrm>
                    <a:off x="22476181" y="29197637"/>
                    <a:ext cx="1800000" cy="1800000"/>
                  </a:xfrm>
                  <a:prstGeom prst="ellipse">
                    <a:avLst/>
                  </a:prstGeom>
                  <a:solidFill>
                    <a:sysClr val="window" lastClr="FFFFFF"/>
                  </a:solidFill>
                  <a:ln w="76200" cap="flat" cmpd="sng" algn="ctr">
                    <a:solidFill>
                      <a:srgbClr val="70AD4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36" name="TextBox 35">
                    <a:extLst>
                      <a:ext uri="{FF2B5EF4-FFF2-40B4-BE49-F238E27FC236}">
                        <a16:creationId xmlns:a16="http://schemas.microsoft.com/office/drawing/2014/main" id="{5269355E-C4F6-432A-9196-6F658AA01A13}"/>
                      </a:ext>
                    </a:extLst>
                  </p:cNvPr>
                  <p:cNvSpPr txBox="1"/>
                  <p:nvPr/>
                </p:nvSpPr>
                <p:spPr>
                  <a:xfrm>
                    <a:off x="22404085" y="29891965"/>
                    <a:ext cx="1882548" cy="58477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rgbClr val="E7E6E6">
                            <a:lumMod val="50000"/>
                          </a:srgbClr>
                        </a:solidFill>
                        <a:effectLst/>
                        <a:uLnTx/>
                        <a:uFillTx/>
                        <a:latin typeface="Ah Ja Thom Content" panose="02000500000000000000" pitchFamily="2" charset="0"/>
                        <a:cs typeface="Ah Ja Thom Content" panose="02000500000000000000" pitchFamily="2" charset="0"/>
                      </a:rPr>
                      <a:t>Temp:°C</a:t>
                    </a:r>
                  </a:p>
                </p:txBody>
              </p:sp>
            </p:grpSp>
            <p:grpSp>
              <p:nvGrpSpPr>
                <p:cNvPr id="28" name="Group 27">
                  <a:extLst>
                    <a:ext uri="{FF2B5EF4-FFF2-40B4-BE49-F238E27FC236}">
                      <a16:creationId xmlns:a16="http://schemas.microsoft.com/office/drawing/2014/main" id="{F0FF63A8-FC96-4944-A626-44B6D596E6D9}"/>
                    </a:ext>
                  </a:extLst>
                </p:cNvPr>
                <p:cNvGrpSpPr/>
                <p:nvPr/>
              </p:nvGrpSpPr>
              <p:grpSpPr>
                <a:xfrm>
                  <a:off x="28080399" y="29595662"/>
                  <a:ext cx="1800000" cy="1800000"/>
                  <a:chOff x="27642249" y="29214662"/>
                  <a:chExt cx="1800000" cy="1800000"/>
                </a:xfrm>
              </p:grpSpPr>
              <p:sp>
                <p:nvSpPr>
                  <p:cNvPr id="33" name="Oval 32">
                    <a:extLst>
                      <a:ext uri="{FF2B5EF4-FFF2-40B4-BE49-F238E27FC236}">
                        <a16:creationId xmlns:a16="http://schemas.microsoft.com/office/drawing/2014/main" id="{EC59B59F-C027-48B2-93F9-F9DE14DEDF93}"/>
                      </a:ext>
                    </a:extLst>
                  </p:cNvPr>
                  <p:cNvSpPr/>
                  <p:nvPr/>
                </p:nvSpPr>
                <p:spPr>
                  <a:xfrm>
                    <a:off x="27642249" y="29214662"/>
                    <a:ext cx="1800000" cy="1800000"/>
                  </a:xfrm>
                  <a:prstGeom prst="ellipse">
                    <a:avLst/>
                  </a:prstGeom>
                  <a:solidFill>
                    <a:sysClr val="window" lastClr="FFFFFF"/>
                  </a:solidFill>
                  <a:ln w="76200" cap="flat" cmpd="sng" algn="ctr">
                    <a:solidFill>
                      <a:srgbClr val="70AD4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34" name="TextBox 33">
                    <a:extLst>
                      <a:ext uri="{FF2B5EF4-FFF2-40B4-BE49-F238E27FC236}">
                        <a16:creationId xmlns:a16="http://schemas.microsoft.com/office/drawing/2014/main" id="{D17653C0-9B0F-4709-B704-D06C86CCB9A8}"/>
                      </a:ext>
                    </a:extLst>
                  </p:cNvPr>
                  <p:cNvSpPr txBox="1"/>
                  <p:nvPr/>
                </p:nvSpPr>
                <p:spPr>
                  <a:xfrm>
                    <a:off x="27727048" y="29830506"/>
                    <a:ext cx="1652554" cy="64633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dirty="0">
                        <a:ln>
                          <a:noFill/>
                        </a:ln>
                        <a:solidFill>
                          <a:srgbClr val="E7E6E6">
                            <a:lumMod val="50000"/>
                          </a:srgbClr>
                        </a:solidFill>
                        <a:effectLst/>
                        <a:uLnTx/>
                        <a:uFillTx/>
                        <a:latin typeface="Ah Ja Thom Content" panose="02000500000000000000" pitchFamily="2" charset="0"/>
                        <a:cs typeface="Ah Ja Thom Content" panose="02000500000000000000" pitchFamily="2" charset="0"/>
                      </a:rPr>
                      <a:t>pH</a:t>
                    </a:r>
                  </a:p>
                </p:txBody>
              </p:sp>
            </p:grpSp>
            <p:cxnSp>
              <p:nvCxnSpPr>
                <p:cNvPr id="29" name="Straight Connector 28">
                  <a:extLst>
                    <a:ext uri="{FF2B5EF4-FFF2-40B4-BE49-F238E27FC236}">
                      <a16:creationId xmlns:a16="http://schemas.microsoft.com/office/drawing/2014/main" id="{98B61333-1532-4986-9EAF-159881E189F9}"/>
                    </a:ext>
                  </a:extLst>
                </p:cNvPr>
                <p:cNvCxnSpPr>
                  <a:cxnSpLocks/>
                  <a:stCxn id="35" idx="6"/>
                  <a:endCxn id="24" idx="2"/>
                </p:cNvCxnSpPr>
                <p:nvPr/>
              </p:nvCxnSpPr>
              <p:spPr>
                <a:xfrm>
                  <a:off x="24062821" y="30478637"/>
                  <a:ext cx="1069484" cy="0"/>
                </a:xfrm>
                <a:prstGeom prst="line">
                  <a:avLst/>
                </a:prstGeom>
                <a:noFill/>
                <a:ln w="76200" cap="flat" cmpd="sng" algn="ctr">
                  <a:solidFill>
                    <a:srgbClr val="70AD47"/>
                  </a:solidFill>
                  <a:prstDash val="solid"/>
                  <a:miter lim="800000"/>
                </a:ln>
                <a:effectLst/>
              </p:spPr>
            </p:cxnSp>
            <p:cxnSp>
              <p:nvCxnSpPr>
                <p:cNvPr id="30" name="Straight Connector 29">
                  <a:extLst>
                    <a:ext uri="{FF2B5EF4-FFF2-40B4-BE49-F238E27FC236}">
                      <a16:creationId xmlns:a16="http://schemas.microsoft.com/office/drawing/2014/main" id="{92686529-A2F9-4FE5-8FC2-BE8A912CF963}"/>
                    </a:ext>
                  </a:extLst>
                </p:cNvPr>
                <p:cNvCxnSpPr>
                  <a:cxnSpLocks/>
                  <a:stCxn id="24" idx="6"/>
                  <a:endCxn id="33" idx="2"/>
                </p:cNvCxnSpPr>
                <p:nvPr/>
              </p:nvCxnSpPr>
              <p:spPr>
                <a:xfrm>
                  <a:off x="26998800" y="30491777"/>
                  <a:ext cx="1069200" cy="0"/>
                </a:xfrm>
                <a:prstGeom prst="line">
                  <a:avLst/>
                </a:prstGeom>
                <a:noFill/>
                <a:ln w="76200" cap="flat" cmpd="sng" algn="ctr">
                  <a:solidFill>
                    <a:srgbClr val="70AD47"/>
                  </a:solidFill>
                  <a:prstDash val="solid"/>
                  <a:miter lim="800000"/>
                </a:ln>
                <a:effectLst/>
              </p:spPr>
            </p:cxnSp>
            <p:cxnSp>
              <p:nvCxnSpPr>
                <p:cNvPr id="31" name="Straight Connector 30">
                  <a:extLst>
                    <a:ext uri="{FF2B5EF4-FFF2-40B4-BE49-F238E27FC236}">
                      <a16:creationId xmlns:a16="http://schemas.microsoft.com/office/drawing/2014/main" id="{AE3EBD11-CD35-4A54-B0A4-99994A6E328C}"/>
                    </a:ext>
                  </a:extLst>
                </p:cNvPr>
                <p:cNvCxnSpPr>
                  <a:cxnSpLocks/>
                  <a:stCxn id="37" idx="0"/>
                  <a:endCxn id="24" idx="4"/>
                </p:cNvCxnSpPr>
                <p:nvPr/>
              </p:nvCxnSpPr>
              <p:spPr>
                <a:xfrm flipH="1" flipV="1">
                  <a:off x="26065553" y="31427777"/>
                  <a:ext cx="2637" cy="1068437"/>
                </a:xfrm>
                <a:prstGeom prst="line">
                  <a:avLst/>
                </a:prstGeom>
                <a:noFill/>
                <a:ln w="76200" cap="flat" cmpd="sng" algn="ctr">
                  <a:solidFill>
                    <a:srgbClr val="70AD47"/>
                  </a:solidFill>
                  <a:prstDash val="solid"/>
                  <a:miter lim="800000"/>
                </a:ln>
                <a:effectLst/>
              </p:spPr>
            </p:cxnSp>
            <p:cxnSp>
              <p:nvCxnSpPr>
                <p:cNvPr id="32" name="Straight Connector 31">
                  <a:extLst>
                    <a:ext uri="{FF2B5EF4-FFF2-40B4-BE49-F238E27FC236}">
                      <a16:creationId xmlns:a16="http://schemas.microsoft.com/office/drawing/2014/main" id="{7514B9DB-7189-4F74-B47F-49EB9EFBD4C2}"/>
                    </a:ext>
                  </a:extLst>
                </p:cNvPr>
                <p:cNvCxnSpPr>
                  <a:cxnSpLocks/>
                  <a:stCxn id="39" idx="4"/>
                  <a:endCxn id="24" idx="0"/>
                </p:cNvCxnSpPr>
                <p:nvPr/>
              </p:nvCxnSpPr>
              <p:spPr>
                <a:xfrm>
                  <a:off x="26063247" y="28486415"/>
                  <a:ext cx="2306" cy="1069362"/>
                </a:xfrm>
                <a:prstGeom prst="line">
                  <a:avLst/>
                </a:prstGeom>
                <a:noFill/>
                <a:ln w="76200" cap="flat" cmpd="sng" algn="ctr">
                  <a:solidFill>
                    <a:srgbClr val="70AD47"/>
                  </a:solidFill>
                  <a:prstDash val="solid"/>
                  <a:miter lim="800000"/>
                </a:ln>
                <a:effectLst/>
              </p:spPr>
            </p:cxnSp>
          </p:grpSp>
          <p:sp>
            <p:nvSpPr>
              <p:cNvPr id="23" name="Oval 22">
                <a:extLst>
                  <a:ext uri="{FF2B5EF4-FFF2-40B4-BE49-F238E27FC236}">
                    <a16:creationId xmlns:a16="http://schemas.microsoft.com/office/drawing/2014/main" id="{64D29AD5-5A69-4CA8-AA1E-F77138453108}"/>
                  </a:ext>
                </a:extLst>
              </p:cNvPr>
              <p:cNvSpPr/>
              <p:nvPr/>
            </p:nvSpPr>
            <p:spPr>
              <a:xfrm>
                <a:off x="1803840" y="7970765"/>
                <a:ext cx="8280000" cy="8280000"/>
              </a:xfrm>
              <a:prstGeom prst="ellipse">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77" name="Group 76">
            <a:extLst>
              <a:ext uri="{FF2B5EF4-FFF2-40B4-BE49-F238E27FC236}">
                <a16:creationId xmlns:a16="http://schemas.microsoft.com/office/drawing/2014/main" id="{9B1BF2B8-B509-464E-837E-589CB4728FFF}"/>
              </a:ext>
            </a:extLst>
          </p:cNvPr>
          <p:cNvGrpSpPr/>
          <p:nvPr/>
        </p:nvGrpSpPr>
        <p:grpSpPr>
          <a:xfrm>
            <a:off x="1068343" y="15291356"/>
            <a:ext cx="29284613" cy="10332756"/>
            <a:chOff x="1017543" y="15189756"/>
            <a:chExt cx="29284613" cy="10332756"/>
          </a:xfrm>
        </p:grpSpPr>
        <p:grpSp>
          <p:nvGrpSpPr>
            <p:cNvPr id="14" name="Group 13">
              <a:extLst>
                <a:ext uri="{FF2B5EF4-FFF2-40B4-BE49-F238E27FC236}">
                  <a16:creationId xmlns:a16="http://schemas.microsoft.com/office/drawing/2014/main" id="{17DF32E0-377F-4A21-8E39-48680F8776A0}"/>
                </a:ext>
              </a:extLst>
            </p:cNvPr>
            <p:cNvGrpSpPr/>
            <p:nvPr/>
          </p:nvGrpSpPr>
          <p:grpSpPr>
            <a:xfrm>
              <a:off x="1017543" y="15189756"/>
              <a:ext cx="29284613" cy="10299327"/>
              <a:chOff x="1017543" y="17310656"/>
              <a:chExt cx="29284613" cy="10299327"/>
            </a:xfrm>
          </p:grpSpPr>
          <p:sp>
            <p:nvSpPr>
              <p:cNvPr id="15" name="TextBox 14">
                <a:extLst>
                  <a:ext uri="{FF2B5EF4-FFF2-40B4-BE49-F238E27FC236}">
                    <a16:creationId xmlns:a16="http://schemas.microsoft.com/office/drawing/2014/main" id="{A29B85C6-C929-436E-886D-68A8C96DF7BA}"/>
                  </a:ext>
                </a:extLst>
              </p:cNvPr>
              <p:cNvSpPr txBox="1"/>
              <p:nvPr/>
            </p:nvSpPr>
            <p:spPr>
              <a:xfrm>
                <a:off x="10412361" y="18485241"/>
                <a:ext cx="19564043" cy="9124742"/>
              </a:xfrm>
              <a:prstGeom prst="rect">
                <a:avLst/>
              </a:prstGeom>
              <a:noFill/>
            </p:spPr>
            <p:txBody>
              <a:bodyPr wrap="square">
                <a:spAutoFit/>
              </a:bodyPr>
              <a:lstStyle/>
              <a:p>
                <a:pPr indent="457200" algn="just">
                  <a:lnSpc>
                    <a:spcPct val="150000"/>
                  </a:lnSpc>
                  <a:spcAft>
                    <a:spcPts val="1000"/>
                  </a:spcAft>
                </a:pPr>
                <a:r>
                  <a:rPr lang="en-US" sz="4400" dirty="0">
                    <a:latin typeface="Times New Roman" panose="02020603050405020304" pitchFamily="18" charset="0"/>
                    <a:ea typeface="Calibri" panose="020F0502020204030204" pitchFamily="34" charset="0"/>
                    <a:cs typeface="DaunPenh" panose="01010101010101010101" pitchFamily="2" charset="0"/>
                  </a:rPr>
                  <a:t>Agriculture in Cambodia is </a:t>
                </a:r>
                <a:r>
                  <a:rPr lang="en-US" sz="4400" dirty="0">
                    <a:latin typeface="Times New Roman" panose="02020603050405020304" pitchFamily="18" charset="0"/>
                    <a:ea typeface="SimSun" panose="02010600030101010101" pitchFamily="2" charset="-122"/>
                    <a:cs typeface="DaunPenh" panose="01010101010101010101" pitchFamily="2" charset="0"/>
                  </a:rPr>
                  <a:t>currently evolving to more technology. Because it’s hard to plant as traditional ways and also get less yields. So, farmer is trying to convert their farm into technology as much as they can such as, growing plants in greenhouse that can use wireless control. The main things that famer want to control for plant in their farm are Humidity, Temperature, Moisture and Soil’s pH, also it’s so difficult to control or get data of them. </a:t>
                </a:r>
                <a:r>
                  <a:rPr lang="en-US" sz="4400" dirty="0">
                    <a:latin typeface="Times New Roman" panose="02020603050405020304" pitchFamily="18" charset="0"/>
                    <a:ea typeface="Calibri" panose="020F0502020204030204" pitchFamily="34" charset="0"/>
                    <a:cs typeface="DaunPenh" panose="01010101010101010101" pitchFamily="2" charset="0"/>
                  </a:rPr>
                  <a:t>Our project is a part of Agriculture and Technology. We create this project for support to farmer to control those things in their farm or greenhouse. Because plants need the specific temperature, humidity and moisture. So, we need to help them to get more specific of it by create a Multi-Function Tester. </a:t>
                </a:r>
                <a:endParaRPr lang="en-US" sz="4400" dirty="0">
                  <a:latin typeface="Calibri" panose="020F0502020204030204" pitchFamily="34" charset="0"/>
                  <a:ea typeface="Calibri" panose="020F0502020204030204" pitchFamily="34" charset="0"/>
                  <a:cs typeface="DaunPenh" panose="01010101010101010101" pitchFamily="2" charset="0"/>
                </a:endParaRPr>
              </a:p>
            </p:txBody>
          </p:sp>
          <p:sp>
            <p:nvSpPr>
              <p:cNvPr id="16" name="TextBox 15">
                <a:extLst>
                  <a:ext uri="{FF2B5EF4-FFF2-40B4-BE49-F238E27FC236}">
                    <a16:creationId xmlns:a16="http://schemas.microsoft.com/office/drawing/2014/main" id="{B3ABB7DA-096E-4F8D-A6AC-D0B26126312A}"/>
                  </a:ext>
                </a:extLst>
              </p:cNvPr>
              <p:cNvSpPr txBox="1"/>
              <p:nvPr/>
            </p:nvSpPr>
            <p:spPr>
              <a:xfrm>
                <a:off x="1017543" y="17310656"/>
                <a:ext cx="29284613" cy="923330"/>
              </a:xfrm>
              <a:prstGeom prst="rect">
                <a:avLst/>
              </a:prstGeom>
              <a:solidFill>
                <a:schemeClr val="accent1"/>
              </a:solidFill>
              <a:ln>
                <a:noFill/>
              </a:ln>
            </p:spPr>
            <p:txBody>
              <a:bodyPr wrap="square" rtlCol="0">
                <a:spAutoFit/>
              </a:bodyPr>
              <a:lstStyle/>
              <a:p>
                <a:pPr algn="ctr"/>
                <a:r>
                  <a:rPr lang="en-US" sz="5400" b="1" u="sng" dirty="0">
                    <a:latin typeface="Times New Roman" panose="02020603050405020304" pitchFamily="18" charset="0"/>
                    <a:cs typeface="Times New Roman" panose="02020603050405020304" pitchFamily="18" charset="0"/>
                  </a:rPr>
                  <a:t>INTRODUCTION</a:t>
                </a:r>
              </a:p>
            </p:txBody>
          </p:sp>
        </p:grpSp>
        <p:grpSp>
          <p:nvGrpSpPr>
            <p:cNvPr id="44" name="Group 43">
              <a:extLst>
                <a:ext uri="{FF2B5EF4-FFF2-40B4-BE49-F238E27FC236}">
                  <a16:creationId xmlns:a16="http://schemas.microsoft.com/office/drawing/2014/main" id="{4752E16C-B638-4FC1-B6EA-57BEC89AB3F5}"/>
                </a:ext>
              </a:extLst>
            </p:cNvPr>
            <p:cNvGrpSpPr/>
            <p:nvPr/>
          </p:nvGrpSpPr>
          <p:grpSpPr>
            <a:xfrm>
              <a:off x="1346273" y="16313932"/>
              <a:ext cx="8653132" cy="9208580"/>
              <a:chOff x="1346273" y="17728138"/>
              <a:chExt cx="8653132" cy="9208580"/>
            </a:xfrm>
          </p:grpSpPr>
          <p:grpSp>
            <p:nvGrpSpPr>
              <p:cNvPr id="45" name="Group 44">
                <a:extLst>
                  <a:ext uri="{FF2B5EF4-FFF2-40B4-BE49-F238E27FC236}">
                    <a16:creationId xmlns:a16="http://schemas.microsoft.com/office/drawing/2014/main" id="{C76770E6-BB8C-4A8D-B243-A852AD9A8F92}"/>
                  </a:ext>
                </a:extLst>
              </p:cNvPr>
              <p:cNvGrpSpPr/>
              <p:nvPr/>
            </p:nvGrpSpPr>
            <p:grpSpPr>
              <a:xfrm>
                <a:off x="1523255" y="17964114"/>
                <a:ext cx="8318721" cy="8609001"/>
                <a:chOff x="1523255" y="17728138"/>
                <a:chExt cx="8318721" cy="8609001"/>
              </a:xfrm>
            </p:grpSpPr>
            <p:sp>
              <p:nvSpPr>
                <p:cNvPr id="47" name="Trapezoid 1">
                  <a:extLst>
                    <a:ext uri="{FF2B5EF4-FFF2-40B4-BE49-F238E27FC236}">
                      <a16:creationId xmlns:a16="http://schemas.microsoft.com/office/drawing/2014/main" id="{8C126B39-FB51-499E-A064-210D98C25509}"/>
                    </a:ext>
                  </a:extLst>
                </p:cNvPr>
                <p:cNvSpPr>
                  <a:spLocks noChangeAspect="1"/>
                </p:cNvSpPr>
                <p:nvPr/>
              </p:nvSpPr>
              <p:spPr>
                <a:xfrm rot="10800000">
                  <a:off x="7199419" y="18691383"/>
                  <a:ext cx="859776" cy="672345"/>
                </a:xfrm>
                <a:custGeom>
                  <a:avLst/>
                  <a:gdLst/>
                  <a:ahLst/>
                  <a:cxnLst/>
                  <a:rect l="l" t="t" r="r" b="b"/>
                  <a:pathLst>
                    <a:path w="4032450" h="3085493">
                      <a:moveTo>
                        <a:pt x="2031235" y="914400"/>
                      </a:moveTo>
                      <a:cubicBezTo>
                        <a:pt x="1778730" y="914400"/>
                        <a:pt x="1574035" y="709705"/>
                        <a:pt x="1574035" y="457200"/>
                      </a:cubicBezTo>
                      <a:cubicBezTo>
                        <a:pt x="1574035" y="204695"/>
                        <a:pt x="1778730" y="0"/>
                        <a:pt x="2031235" y="0"/>
                      </a:cubicBezTo>
                      <a:cubicBezTo>
                        <a:pt x="2283740" y="0"/>
                        <a:pt x="2488435" y="204695"/>
                        <a:pt x="2488435" y="457200"/>
                      </a:cubicBezTo>
                      <a:cubicBezTo>
                        <a:pt x="2488435" y="709705"/>
                        <a:pt x="2283740" y="914400"/>
                        <a:pt x="2031235" y="914400"/>
                      </a:cubicBezTo>
                      <a:close/>
                      <a:moveTo>
                        <a:pt x="2027221" y="1676379"/>
                      </a:moveTo>
                      <a:cubicBezTo>
                        <a:pt x="1695962" y="1681222"/>
                        <a:pt x="1438124" y="1575543"/>
                        <a:pt x="1178491" y="1462818"/>
                      </a:cubicBezTo>
                      <a:cubicBezTo>
                        <a:pt x="997473" y="1361700"/>
                        <a:pt x="986071" y="1274491"/>
                        <a:pt x="1016728" y="1189772"/>
                      </a:cubicBezTo>
                      <a:cubicBezTo>
                        <a:pt x="1053516" y="1098266"/>
                        <a:pt x="1135752" y="1026643"/>
                        <a:pt x="1293451" y="1098789"/>
                      </a:cubicBezTo>
                      <a:cubicBezTo>
                        <a:pt x="1500404" y="1268629"/>
                        <a:pt x="2162600" y="1406904"/>
                        <a:pt x="2571881" y="1166424"/>
                      </a:cubicBezTo>
                      <a:cubicBezTo>
                        <a:pt x="2683927" y="1084177"/>
                        <a:pt x="2912979" y="1019582"/>
                        <a:pt x="2972758" y="1164419"/>
                      </a:cubicBezTo>
                      <a:cubicBezTo>
                        <a:pt x="2987704" y="1212096"/>
                        <a:pt x="2993198" y="1252048"/>
                        <a:pt x="2989563" y="1286778"/>
                      </a:cubicBezTo>
                      <a:cubicBezTo>
                        <a:pt x="2978656" y="1390968"/>
                        <a:pt x="2885587" y="1448164"/>
                        <a:pt x="2719030" y="1525944"/>
                      </a:cubicBezTo>
                      <a:cubicBezTo>
                        <a:pt x="2451164" y="1630778"/>
                        <a:pt x="2225977" y="1673472"/>
                        <a:pt x="2027221" y="1676379"/>
                      </a:cubicBezTo>
                      <a:close/>
                      <a:moveTo>
                        <a:pt x="2060359" y="2384240"/>
                      </a:moveTo>
                      <a:cubicBezTo>
                        <a:pt x="1394097" y="2387719"/>
                        <a:pt x="863452" y="2121053"/>
                        <a:pt x="679484" y="1997056"/>
                      </a:cubicBezTo>
                      <a:cubicBezTo>
                        <a:pt x="549375" y="1924911"/>
                        <a:pt x="425752" y="1821728"/>
                        <a:pt x="517720" y="1662586"/>
                      </a:cubicBezTo>
                      <a:cubicBezTo>
                        <a:pt x="651347" y="1537002"/>
                        <a:pt x="734391" y="1582761"/>
                        <a:pt x="863420" y="1678116"/>
                      </a:cubicBezTo>
                      <a:cubicBezTo>
                        <a:pt x="1176163" y="1799857"/>
                        <a:pt x="1865977" y="2417593"/>
                        <a:pt x="3208759" y="1655572"/>
                      </a:cubicBezTo>
                      <a:cubicBezTo>
                        <a:pt x="3361860" y="1547355"/>
                        <a:pt x="3480881" y="1600941"/>
                        <a:pt x="3531465" y="1705974"/>
                      </a:cubicBezTo>
                      <a:cubicBezTo>
                        <a:pt x="3544425" y="1734364"/>
                        <a:pt x="3549052" y="1761627"/>
                        <a:pt x="3546492" y="1787833"/>
                      </a:cubicBezTo>
                      <a:cubicBezTo>
                        <a:pt x="3538815" y="1866453"/>
                        <a:pt x="3466473" y="1935559"/>
                        <a:pt x="3360505" y="1997057"/>
                      </a:cubicBezTo>
                      <a:cubicBezTo>
                        <a:pt x="2908694" y="2282815"/>
                        <a:pt x="2460115" y="2382153"/>
                        <a:pt x="2060359" y="2384240"/>
                      </a:cubicBezTo>
                      <a:close/>
                      <a:moveTo>
                        <a:pt x="2129199" y="3084855"/>
                      </a:moveTo>
                      <a:cubicBezTo>
                        <a:pt x="1410135" y="3099816"/>
                        <a:pt x="735083" y="2850306"/>
                        <a:pt x="192432" y="2495222"/>
                      </a:cubicBezTo>
                      <a:cubicBezTo>
                        <a:pt x="71522" y="2441114"/>
                        <a:pt x="-61299" y="2265791"/>
                        <a:pt x="30671" y="2133701"/>
                      </a:cubicBezTo>
                      <a:cubicBezTo>
                        <a:pt x="155100" y="2023149"/>
                        <a:pt x="311719" y="2106476"/>
                        <a:pt x="399360" y="2185301"/>
                      </a:cubicBezTo>
                      <a:cubicBezTo>
                        <a:pt x="586943" y="2302537"/>
                        <a:pt x="1960913" y="3339604"/>
                        <a:pt x="3688958" y="2131192"/>
                      </a:cubicBezTo>
                      <a:cubicBezTo>
                        <a:pt x="3828264" y="2013959"/>
                        <a:pt x="3956485" y="2090087"/>
                        <a:pt x="4011664" y="2172576"/>
                      </a:cubicBezTo>
                      <a:cubicBezTo>
                        <a:pt x="4027692" y="2203596"/>
                        <a:pt x="4033946" y="2234898"/>
                        <a:pt x="4032153" y="2265496"/>
                      </a:cubicBezTo>
                      <a:cubicBezTo>
                        <a:pt x="4026775" y="2357288"/>
                        <a:pt x="3948972" y="2442742"/>
                        <a:pt x="3845304" y="2495222"/>
                      </a:cubicBezTo>
                      <a:cubicBezTo>
                        <a:pt x="3274368" y="2901596"/>
                        <a:pt x="2688471" y="3073220"/>
                        <a:pt x="2129199" y="308485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nvGrpSpPr>
                <p:cNvPr id="48" name="Group 47">
                  <a:extLst>
                    <a:ext uri="{FF2B5EF4-FFF2-40B4-BE49-F238E27FC236}">
                      <a16:creationId xmlns:a16="http://schemas.microsoft.com/office/drawing/2014/main" id="{7F542D33-05BE-476E-83F0-F41556B0D202}"/>
                    </a:ext>
                  </a:extLst>
                </p:cNvPr>
                <p:cNvGrpSpPr/>
                <p:nvPr/>
              </p:nvGrpSpPr>
              <p:grpSpPr>
                <a:xfrm>
                  <a:off x="1523255" y="17728138"/>
                  <a:ext cx="8318721" cy="8609001"/>
                  <a:chOff x="1523255" y="17728138"/>
                  <a:chExt cx="8318721" cy="8609001"/>
                </a:xfrm>
              </p:grpSpPr>
              <p:pic>
                <p:nvPicPr>
                  <p:cNvPr id="49" name="Picture 48">
                    <a:extLst>
                      <a:ext uri="{FF2B5EF4-FFF2-40B4-BE49-F238E27FC236}">
                        <a16:creationId xmlns:a16="http://schemas.microsoft.com/office/drawing/2014/main" id="{38324368-FF6B-4B35-BF0E-348E28ED8D9C}"/>
                      </a:ext>
                    </a:extLst>
                  </p:cNvPr>
                  <p:cNvPicPr>
                    <a:picLocks noChangeAspect="1"/>
                  </p:cNvPicPr>
                  <p:nvPr/>
                </p:nvPicPr>
                <p:blipFill>
                  <a:blip r:embed="rId7">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2025181" y="19090729"/>
                    <a:ext cx="7246410" cy="7246410"/>
                  </a:xfrm>
                  <a:prstGeom prst="rect">
                    <a:avLst/>
                  </a:prstGeom>
                </p:spPr>
              </p:pic>
              <p:pic>
                <p:nvPicPr>
                  <p:cNvPr id="50" name="Picture 49">
                    <a:extLst>
                      <a:ext uri="{FF2B5EF4-FFF2-40B4-BE49-F238E27FC236}">
                        <a16:creationId xmlns:a16="http://schemas.microsoft.com/office/drawing/2014/main" id="{88C8890B-FEBE-4BEC-80CF-009332629736}"/>
                      </a:ext>
                    </a:extLst>
                  </p:cNvPr>
                  <p:cNvPicPr>
                    <a:picLocks noChangeAspect="1"/>
                  </p:cNvPicPr>
                  <p:nvPr/>
                </p:nvPicPr>
                <p:blipFill>
                  <a:blip r:embed="rId8">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575409" y="22678115"/>
                    <a:ext cx="2311779" cy="3241121"/>
                  </a:xfrm>
                  <a:prstGeom prst="rect">
                    <a:avLst/>
                  </a:prstGeom>
                </p:spPr>
              </p:pic>
              <p:grpSp>
                <p:nvGrpSpPr>
                  <p:cNvPr id="51" name="Google Shape;4668;p45">
                    <a:extLst>
                      <a:ext uri="{FF2B5EF4-FFF2-40B4-BE49-F238E27FC236}">
                        <a16:creationId xmlns:a16="http://schemas.microsoft.com/office/drawing/2014/main" id="{57454ECE-211E-410F-B409-A102D7CDDA48}"/>
                      </a:ext>
                    </a:extLst>
                  </p:cNvPr>
                  <p:cNvGrpSpPr/>
                  <p:nvPr/>
                </p:nvGrpSpPr>
                <p:grpSpPr>
                  <a:xfrm>
                    <a:off x="4896438" y="17728138"/>
                    <a:ext cx="1564652" cy="1079753"/>
                    <a:chOff x="2085525" y="3279902"/>
                    <a:chExt cx="481825" cy="365399"/>
                  </a:xfrm>
                  <a:solidFill>
                    <a:schemeClr val="accent3">
                      <a:lumMod val="75000"/>
                    </a:schemeClr>
                  </a:solidFill>
                </p:grpSpPr>
                <p:sp>
                  <p:nvSpPr>
                    <p:cNvPr id="74" name="Google Shape;4669;p45">
                      <a:extLst>
                        <a:ext uri="{FF2B5EF4-FFF2-40B4-BE49-F238E27FC236}">
                          <a16:creationId xmlns:a16="http://schemas.microsoft.com/office/drawing/2014/main" id="{3E93A818-F4FA-4690-84E8-9AD0C4D6E8DC}"/>
                        </a:ext>
                      </a:extLst>
                    </p:cNvPr>
                    <p:cNvSpPr/>
                    <p:nvPr/>
                  </p:nvSpPr>
                  <p:spPr>
                    <a:xfrm>
                      <a:off x="2320325" y="3279902"/>
                      <a:ext cx="227825" cy="141025"/>
                    </a:xfrm>
                    <a:custGeom>
                      <a:avLst/>
                      <a:gdLst/>
                      <a:ahLst/>
                      <a:cxnLst/>
                      <a:rect l="l" t="t" r="r" b="b"/>
                      <a:pathLst>
                        <a:path w="9113" h="5641" extrusionOk="0">
                          <a:moveTo>
                            <a:pt x="4066" y="0"/>
                          </a:moveTo>
                          <a:cubicBezTo>
                            <a:pt x="2283" y="3"/>
                            <a:pt x="675" y="1081"/>
                            <a:pt x="0" y="2731"/>
                          </a:cubicBezTo>
                          <a:cubicBezTo>
                            <a:pt x="1527" y="2939"/>
                            <a:pt x="2912" y="3734"/>
                            <a:pt x="3861" y="4948"/>
                          </a:cubicBezTo>
                          <a:cubicBezTo>
                            <a:pt x="4331" y="4823"/>
                            <a:pt x="4810" y="4761"/>
                            <a:pt x="5287" y="4761"/>
                          </a:cubicBezTo>
                          <a:cubicBezTo>
                            <a:pt x="6338" y="4761"/>
                            <a:pt x="7378" y="5060"/>
                            <a:pt x="8281" y="5640"/>
                          </a:cubicBezTo>
                          <a:cubicBezTo>
                            <a:pt x="9112" y="2825"/>
                            <a:pt x="7002" y="0"/>
                            <a:pt x="40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 name="Google Shape;4670;p45">
                      <a:extLst>
                        <a:ext uri="{FF2B5EF4-FFF2-40B4-BE49-F238E27FC236}">
                          <a16:creationId xmlns:a16="http://schemas.microsoft.com/office/drawing/2014/main" id="{10481E9C-B9A0-4AD6-86F8-17B506657E17}"/>
                        </a:ext>
                      </a:extLst>
                    </p:cNvPr>
                    <p:cNvSpPr/>
                    <p:nvPr/>
                  </p:nvSpPr>
                  <p:spPr>
                    <a:xfrm>
                      <a:off x="2085525" y="3355201"/>
                      <a:ext cx="481825" cy="290100"/>
                    </a:xfrm>
                    <a:custGeom>
                      <a:avLst/>
                      <a:gdLst/>
                      <a:ahLst/>
                      <a:cxnLst/>
                      <a:rect l="l" t="t" r="r" b="b"/>
                      <a:pathLst>
                        <a:path w="19273" h="11604" extrusionOk="0">
                          <a:moveTo>
                            <a:pt x="8620" y="1"/>
                          </a:moveTo>
                          <a:cubicBezTo>
                            <a:pt x="8610" y="1"/>
                            <a:pt x="8599" y="1"/>
                            <a:pt x="8588" y="1"/>
                          </a:cubicBezTo>
                          <a:cubicBezTo>
                            <a:pt x="7468" y="4"/>
                            <a:pt x="6384" y="407"/>
                            <a:pt x="5535" y="1139"/>
                          </a:cubicBezTo>
                          <a:cubicBezTo>
                            <a:pt x="4818" y="1756"/>
                            <a:pt x="4288" y="2563"/>
                            <a:pt x="4005" y="3470"/>
                          </a:cubicBezTo>
                          <a:lnTo>
                            <a:pt x="3891" y="3470"/>
                          </a:lnTo>
                          <a:cubicBezTo>
                            <a:pt x="1747" y="3470"/>
                            <a:pt x="0" y="5295"/>
                            <a:pt x="0" y="7538"/>
                          </a:cubicBezTo>
                          <a:cubicBezTo>
                            <a:pt x="0" y="9781"/>
                            <a:pt x="1744" y="11603"/>
                            <a:pt x="3891" y="11603"/>
                          </a:cubicBezTo>
                          <a:lnTo>
                            <a:pt x="14798" y="11603"/>
                          </a:lnTo>
                          <a:cubicBezTo>
                            <a:pt x="17264" y="11603"/>
                            <a:pt x="19272" y="9504"/>
                            <a:pt x="19272" y="6924"/>
                          </a:cubicBezTo>
                          <a:cubicBezTo>
                            <a:pt x="19272" y="6044"/>
                            <a:pt x="19034" y="5180"/>
                            <a:pt x="18583" y="4427"/>
                          </a:cubicBezTo>
                          <a:cubicBezTo>
                            <a:pt x="18152" y="3705"/>
                            <a:pt x="17529" y="3118"/>
                            <a:pt x="16782" y="2726"/>
                          </a:cubicBezTo>
                          <a:cubicBezTo>
                            <a:pt x="16161" y="2403"/>
                            <a:pt x="15480" y="2241"/>
                            <a:pt x="14799" y="2241"/>
                          </a:cubicBezTo>
                          <a:cubicBezTo>
                            <a:pt x="14135" y="2241"/>
                            <a:pt x="13471" y="2394"/>
                            <a:pt x="12861" y="2702"/>
                          </a:cubicBezTo>
                          <a:cubicBezTo>
                            <a:pt x="12232" y="1443"/>
                            <a:pt x="11118" y="513"/>
                            <a:pt x="9784" y="157"/>
                          </a:cubicBezTo>
                          <a:cubicBezTo>
                            <a:pt x="9403" y="55"/>
                            <a:pt x="9013" y="1"/>
                            <a:pt x="86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nvGrpSpPr>
                  <p:cNvPr id="52" name="Group 51">
                    <a:extLst>
                      <a:ext uri="{FF2B5EF4-FFF2-40B4-BE49-F238E27FC236}">
                        <a16:creationId xmlns:a16="http://schemas.microsoft.com/office/drawing/2014/main" id="{2E3F9550-43AE-4976-AE5F-24B287F2C406}"/>
                      </a:ext>
                    </a:extLst>
                  </p:cNvPr>
                  <p:cNvGrpSpPr/>
                  <p:nvPr/>
                </p:nvGrpSpPr>
                <p:grpSpPr>
                  <a:xfrm>
                    <a:off x="8581976" y="19893327"/>
                    <a:ext cx="1260000" cy="1260000"/>
                    <a:chOff x="8513517" y="19457368"/>
                    <a:chExt cx="1260000" cy="1260000"/>
                  </a:xfrm>
                </p:grpSpPr>
                <p:sp>
                  <p:nvSpPr>
                    <p:cNvPr id="72" name="Google Shape;8802;p60">
                      <a:extLst>
                        <a:ext uri="{FF2B5EF4-FFF2-40B4-BE49-F238E27FC236}">
                          <a16:creationId xmlns:a16="http://schemas.microsoft.com/office/drawing/2014/main" id="{59CB9909-FF50-4EB6-9391-6B011E19405E}"/>
                        </a:ext>
                      </a:extLst>
                    </p:cNvPr>
                    <p:cNvSpPr/>
                    <p:nvPr/>
                  </p:nvSpPr>
                  <p:spPr>
                    <a:xfrm>
                      <a:off x="8756048" y="19623327"/>
                      <a:ext cx="789214" cy="900000"/>
                    </a:xfrm>
                    <a:custGeom>
                      <a:avLst/>
                      <a:gdLst/>
                      <a:ahLst/>
                      <a:cxnLst/>
                      <a:rect l="l" t="t" r="r" b="b"/>
                      <a:pathLst>
                        <a:path w="12161" h="12130" extrusionOk="0">
                          <a:moveTo>
                            <a:pt x="3245" y="0"/>
                          </a:moveTo>
                          <a:cubicBezTo>
                            <a:pt x="3245" y="0"/>
                            <a:pt x="2174" y="820"/>
                            <a:pt x="2174" y="1765"/>
                          </a:cubicBezTo>
                          <a:cubicBezTo>
                            <a:pt x="2174" y="2363"/>
                            <a:pt x="2552" y="2930"/>
                            <a:pt x="2867" y="3245"/>
                          </a:cubicBezTo>
                          <a:lnTo>
                            <a:pt x="2867" y="4254"/>
                          </a:lnTo>
                          <a:cubicBezTo>
                            <a:pt x="2867" y="3466"/>
                            <a:pt x="2237" y="2836"/>
                            <a:pt x="1449" y="2836"/>
                          </a:cubicBezTo>
                          <a:lnTo>
                            <a:pt x="756" y="2836"/>
                          </a:lnTo>
                          <a:lnTo>
                            <a:pt x="756" y="3560"/>
                          </a:lnTo>
                          <a:cubicBezTo>
                            <a:pt x="756" y="4348"/>
                            <a:pt x="1386" y="4978"/>
                            <a:pt x="2174" y="4978"/>
                          </a:cubicBezTo>
                          <a:lnTo>
                            <a:pt x="2867" y="4978"/>
                          </a:lnTo>
                          <a:lnTo>
                            <a:pt x="2867" y="6742"/>
                          </a:lnTo>
                          <a:cubicBezTo>
                            <a:pt x="2867" y="5955"/>
                            <a:pt x="2237" y="5325"/>
                            <a:pt x="1449" y="5325"/>
                          </a:cubicBezTo>
                          <a:lnTo>
                            <a:pt x="756" y="5325"/>
                          </a:lnTo>
                          <a:lnTo>
                            <a:pt x="756" y="6018"/>
                          </a:lnTo>
                          <a:cubicBezTo>
                            <a:pt x="756" y="6805"/>
                            <a:pt x="1386" y="7467"/>
                            <a:pt x="2174" y="7467"/>
                          </a:cubicBezTo>
                          <a:lnTo>
                            <a:pt x="2867" y="7467"/>
                          </a:lnTo>
                          <a:lnTo>
                            <a:pt x="2867" y="9263"/>
                          </a:lnTo>
                          <a:cubicBezTo>
                            <a:pt x="2867" y="8475"/>
                            <a:pt x="2237" y="7845"/>
                            <a:pt x="1449" y="7845"/>
                          </a:cubicBezTo>
                          <a:lnTo>
                            <a:pt x="756" y="7845"/>
                          </a:lnTo>
                          <a:lnTo>
                            <a:pt x="756" y="8570"/>
                          </a:lnTo>
                          <a:cubicBezTo>
                            <a:pt x="756" y="9357"/>
                            <a:pt x="1386" y="9987"/>
                            <a:pt x="2174" y="9987"/>
                          </a:cubicBezTo>
                          <a:lnTo>
                            <a:pt x="2867" y="9987"/>
                          </a:lnTo>
                          <a:lnTo>
                            <a:pt x="2867" y="11437"/>
                          </a:lnTo>
                          <a:lnTo>
                            <a:pt x="347" y="11437"/>
                          </a:lnTo>
                          <a:cubicBezTo>
                            <a:pt x="158" y="11437"/>
                            <a:pt x="0" y="11594"/>
                            <a:pt x="0" y="11783"/>
                          </a:cubicBezTo>
                          <a:cubicBezTo>
                            <a:pt x="0" y="11972"/>
                            <a:pt x="158" y="12130"/>
                            <a:pt x="347" y="12130"/>
                          </a:cubicBezTo>
                          <a:lnTo>
                            <a:pt x="11814" y="12130"/>
                          </a:lnTo>
                          <a:cubicBezTo>
                            <a:pt x="12004" y="12130"/>
                            <a:pt x="12161" y="11972"/>
                            <a:pt x="12161" y="11783"/>
                          </a:cubicBezTo>
                          <a:cubicBezTo>
                            <a:pt x="12161" y="11594"/>
                            <a:pt x="12004" y="11437"/>
                            <a:pt x="11814" y="11437"/>
                          </a:cubicBezTo>
                          <a:lnTo>
                            <a:pt x="9294" y="11437"/>
                          </a:lnTo>
                          <a:lnTo>
                            <a:pt x="9294" y="9987"/>
                          </a:lnTo>
                          <a:lnTo>
                            <a:pt x="10019" y="9987"/>
                          </a:lnTo>
                          <a:cubicBezTo>
                            <a:pt x="10806" y="9987"/>
                            <a:pt x="11436" y="9357"/>
                            <a:pt x="11436" y="8570"/>
                          </a:cubicBezTo>
                          <a:lnTo>
                            <a:pt x="11436" y="7845"/>
                          </a:lnTo>
                          <a:lnTo>
                            <a:pt x="10712" y="7845"/>
                          </a:lnTo>
                          <a:cubicBezTo>
                            <a:pt x="9924" y="7845"/>
                            <a:pt x="9294" y="8475"/>
                            <a:pt x="9294" y="9263"/>
                          </a:cubicBezTo>
                          <a:lnTo>
                            <a:pt x="9294" y="7467"/>
                          </a:lnTo>
                          <a:lnTo>
                            <a:pt x="10019" y="7467"/>
                          </a:lnTo>
                          <a:cubicBezTo>
                            <a:pt x="10806" y="7467"/>
                            <a:pt x="11436" y="6805"/>
                            <a:pt x="11436" y="6018"/>
                          </a:cubicBezTo>
                          <a:lnTo>
                            <a:pt x="11436" y="5325"/>
                          </a:lnTo>
                          <a:lnTo>
                            <a:pt x="10712" y="5325"/>
                          </a:lnTo>
                          <a:cubicBezTo>
                            <a:pt x="9924" y="5325"/>
                            <a:pt x="9294" y="5955"/>
                            <a:pt x="9294" y="6742"/>
                          </a:cubicBezTo>
                          <a:lnTo>
                            <a:pt x="9294" y="4978"/>
                          </a:lnTo>
                          <a:lnTo>
                            <a:pt x="10019" y="4978"/>
                          </a:lnTo>
                          <a:cubicBezTo>
                            <a:pt x="10806" y="4978"/>
                            <a:pt x="11436" y="4348"/>
                            <a:pt x="11436" y="3560"/>
                          </a:cubicBezTo>
                          <a:lnTo>
                            <a:pt x="11436" y="2836"/>
                          </a:lnTo>
                          <a:lnTo>
                            <a:pt x="10712" y="2836"/>
                          </a:lnTo>
                          <a:cubicBezTo>
                            <a:pt x="9924" y="2836"/>
                            <a:pt x="9294" y="3466"/>
                            <a:pt x="9294" y="4254"/>
                          </a:cubicBezTo>
                          <a:lnTo>
                            <a:pt x="9294" y="3245"/>
                          </a:lnTo>
                          <a:cubicBezTo>
                            <a:pt x="9609" y="2930"/>
                            <a:pt x="10019" y="2363"/>
                            <a:pt x="10019" y="1765"/>
                          </a:cubicBezTo>
                          <a:cubicBezTo>
                            <a:pt x="10019" y="788"/>
                            <a:pt x="8948" y="0"/>
                            <a:pt x="8948" y="0"/>
                          </a:cubicBezTo>
                          <a:cubicBezTo>
                            <a:pt x="8948" y="0"/>
                            <a:pt x="7876" y="820"/>
                            <a:pt x="7876" y="1765"/>
                          </a:cubicBezTo>
                          <a:cubicBezTo>
                            <a:pt x="7876" y="2363"/>
                            <a:pt x="8286" y="2930"/>
                            <a:pt x="8601" y="3245"/>
                          </a:cubicBezTo>
                          <a:lnTo>
                            <a:pt x="8601" y="4254"/>
                          </a:lnTo>
                          <a:cubicBezTo>
                            <a:pt x="8601" y="3466"/>
                            <a:pt x="7971" y="2836"/>
                            <a:pt x="7183" y="2836"/>
                          </a:cubicBezTo>
                          <a:lnTo>
                            <a:pt x="6459" y="2836"/>
                          </a:lnTo>
                          <a:lnTo>
                            <a:pt x="6459" y="3560"/>
                          </a:lnTo>
                          <a:cubicBezTo>
                            <a:pt x="6459" y="4348"/>
                            <a:pt x="7089" y="4978"/>
                            <a:pt x="7876" y="4978"/>
                          </a:cubicBezTo>
                          <a:lnTo>
                            <a:pt x="8601" y="4978"/>
                          </a:lnTo>
                          <a:lnTo>
                            <a:pt x="8601" y="6742"/>
                          </a:lnTo>
                          <a:cubicBezTo>
                            <a:pt x="8601" y="5955"/>
                            <a:pt x="7971" y="5325"/>
                            <a:pt x="7183" y="5325"/>
                          </a:cubicBezTo>
                          <a:lnTo>
                            <a:pt x="6459" y="5325"/>
                          </a:lnTo>
                          <a:lnTo>
                            <a:pt x="6459" y="6018"/>
                          </a:lnTo>
                          <a:cubicBezTo>
                            <a:pt x="6459" y="6805"/>
                            <a:pt x="7089" y="7467"/>
                            <a:pt x="7876" y="7467"/>
                          </a:cubicBezTo>
                          <a:lnTo>
                            <a:pt x="8601" y="7467"/>
                          </a:lnTo>
                          <a:lnTo>
                            <a:pt x="8601" y="9263"/>
                          </a:lnTo>
                          <a:cubicBezTo>
                            <a:pt x="8601" y="8475"/>
                            <a:pt x="7971" y="7845"/>
                            <a:pt x="7183" y="7845"/>
                          </a:cubicBezTo>
                          <a:lnTo>
                            <a:pt x="6459" y="7845"/>
                          </a:lnTo>
                          <a:lnTo>
                            <a:pt x="6459" y="8570"/>
                          </a:lnTo>
                          <a:cubicBezTo>
                            <a:pt x="6459" y="9357"/>
                            <a:pt x="7089" y="9987"/>
                            <a:pt x="7876" y="9987"/>
                          </a:cubicBezTo>
                          <a:lnTo>
                            <a:pt x="8601" y="9987"/>
                          </a:lnTo>
                          <a:lnTo>
                            <a:pt x="8601" y="11437"/>
                          </a:lnTo>
                          <a:lnTo>
                            <a:pt x="3592" y="11437"/>
                          </a:lnTo>
                          <a:lnTo>
                            <a:pt x="3592" y="9987"/>
                          </a:lnTo>
                          <a:lnTo>
                            <a:pt x="4285" y="9987"/>
                          </a:lnTo>
                          <a:cubicBezTo>
                            <a:pt x="5072" y="9987"/>
                            <a:pt x="5703" y="9357"/>
                            <a:pt x="5703" y="8570"/>
                          </a:cubicBezTo>
                          <a:lnTo>
                            <a:pt x="5703" y="7845"/>
                          </a:lnTo>
                          <a:lnTo>
                            <a:pt x="5009" y="7845"/>
                          </a:lnTo>
                          <a:cubicBezTo>
                            <a:pt x="4222" y="7845"/>
                            <a:pt x="3592" y="8475"/>
                            <a:pt x="3592" y="9263"/>
                          </a:cubicBezTo>
                          <a:lnTo>
                            <a:pt x="3592" y="7467"/>
                          </a:lnTo>
                          <a:lnTo>
                            <a:pt x="4285" y="7467"/>
                          </a:lnTo>
                          <a:cubicBezTo>
                            <a:pt x="5072" y="7467"/>
                            <a:pt x="5703" y="6805"/>
                            <a:pt x="5703" y="6018"/>
                          </a:cubicBezTo>
                          <a:lnTo>
                            <a:pt x="5703" y="5325"/>
                          </a:lnTo>
                          <a:lnTo>
                            <a:pt x="5009" y="5325"/>
                          </a:lnTo>
                          <a:cubicBezTo>
                            <a:pt x="4222" y="5325"/>
                            <a:pt x="3592" y="5955"/>
                            <a:pt x="3592" y="6742"/>
                          </a:cubicBezTo>
                          <a:lnTo>
                            <a:pt x="3592" y="4978"/>
                          </a:lnTo>
                          <a:lnTo>
                            <a:pt x="4285" y="4978"/>
                          </a:lnTo>
                          <a:cubicBezTo>
                            <a:pt x="5072" y="4978"/>
                            <a:pt x="5703" y="4348"/>
                            <a:pt x="5703" y="3560"/>
                          </a:cubicBezTo>
                          <a:lnTo>
                            <a:pt x="5703" y="2836"/>
                          </a:lnTo>
                          <a:lnTo>
                            <a:pt x="5009" y="2836"/>
                          </a:lnTo>
                          <a:cubicBezTo>
                            <a:pt x="4222" y="2836"/>
                            <a:pt x="3592" y="3466"/>
                            <a:pt x="3592" y="4254"/>
                          </a:cubicBezTo>
                          <a:lnTo>
                            <a:pt x="3592" y="3245"/>
                          </a:lnTo>
                          <a:cubicBezTo>
                            <a:pt x="3907" y="2930"/>
                            <a:pt x="4285" y="2363"/>
                            <a:pt x="4285" y="1765"/>
                          </a:cubicBezTo>
                          <a:cubicBezTo>
                            <a:pt x="4285" y="788"/>
                            <a:pt x="3245" y="0"/>
                            <a:pt x="32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Oval 72">
                      <a:extLst>
                        <a:ext uri="{FF2B5EF4-FFF2-40B4-BE49-F238E27FC236}">
                          <a16:creationId xmlns:a16="http://schemas.microsoft.com/office/drawing/2014/main" id="{8CD59977-90BA-4C9B-8E38-59B06C5CF341}"/>
                        </a:ext>
                      </a:extLst>
                    </p:cNvPr>
                    <p:cNvSpPr/>
                    <p:nvPr/>
                  </p:nvSpPr>
                  <p:spPr>
                    <a:xfrm>
                      <a:off x="8513517" y="19457368"/>
                      <a:ext cx="1260000" cy="1260000"/>
                    </a:xfrm>
                    <a:prstGeom prst="ellipse">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56289984-1E3B-44B2-A4B7-1F49628B1933}"/>
                      </a:ext>
                    </a:extLst>
                  </p:cNvPr>
                  <p:cNvGrpSpPr/>
                  <p:nvPr/>
                </p:nvGrpSpPr>
                <p:grpSpPr>
                  <a:xfrm>
                    <a:off x="1523255" y="19893327"/>
                    <a:ext cx="1261559" cy="1260000"/>
                    <a:chOff x="9580964" y="22285014"/>
                    <a:chExt cx="1261559" cy="1260000"/>
                  </a:xfrm>
                </p:grpSpPr>
                <p:grpSp>
                  <p:nvGrpSpPr>
                    <p:cNvPr id="68" name="Google Shape;4675;p45">
                      <a:extLst>
                        <a:ext uri="{FF2B5EF4-FFF2-40B4-BE49-F238E27FC236}">
                          <a16:creationId xmlns:a16="http://schemas.microsoft.com/office/drawing/2014/main" id="{A8E2FB82-0717-46FC-A657-FE3980C3C4BF}"/>
                        </a:ext>
                      </a:extLst>
                    </p:cNvPr>
                    <p:cNvGrpSpPr/>
                    <p:nvPr/>
                  </p:nvGrpSpPr>
                  <p:grpSpPr>
                    <a:xfrm>
                      <a:off x="9995478" y="22465014"/>
                      <a:ext cx="432535" cy="900000"/>
                      <a:chOff x="3984950" y="3213599"/>
                      <a:chExt cx="239925" cy="481825"/>
                    </a:xfrm>
                    <a:solidFill>
                      <a:schemeClr val="accent3">
                        <a:lumMod val="75000"/>
                      </a:schemeClr>
                    </a:solidFill>
                  </p:grpSpPr>
                  <p:sp>
                    <p:nvSpPr>
                      <p:cNvPr id="70" name="Google Shape;4676;p45">
                        <a:extLst>
                          <a:ext uri="{FF2B5EF4-FFF2-40B4-BE49-F238E27FC236}">
                            <a16:creationId xmlns:a16="http://schemas.microsoft.com/office/drawing/2014/main" id="{A276E3AC-4625-43BB-A9E2-64454A96BC66}"/>
                          </a:ext>
                        </a:extLst>
                      </p:cNvPr>
                      <p:cNvSpPr/>
                      <p:nvPr/>
                    </p:nvSpPr>
                    <p:spPr>
                      <a:xfrm>
                        <a:off x="3984950" y="3213599"/>
                        <a:ext cx="239925" cy="481825"/>
                      </a:xfrm>
                      <a:custGeom>
                        <a:avLst/>
                        <a:gdLst/>
                        <a:ahLst/>
                        <a:cxnLst/>
                        <a:rect l="l" t="t" r="r" b="b"/>
                        <a:pathLst>
                          <a:path w="9597" h="19273" extrusionOk="0">
                            <a:moveTo>
                              <a:pt x="4800" y="3355"/>
                            </a:moveTo>
                            <a:cubicBezTo>
                              <a:pt x="5110" y="3355"/>
                              <a:pt x="5363" y="3608"/>
                              <a:pt x="5363" y="3918"/>
                            </a:cubicBezTo>
                            <a:lnTo>
                              <a:pt x="5363" y="12121"/>
                            </a:lnTo>
                            <a:cubicBezTo>
                              <a:pt x="6556" y="12407"/>
                              <a:pt x="7345" y="13542"/>
                              <a:pt x="7203" y="14759"/>
                            </a:cubicBezTo>
                            <a:cubicBezTo>
                              <a:pt x="7059" y="15978"/>
                              <a:pt x="6026" y="16897"/>
                              <a:pt x="4800" y="16897"/>
                            </a:cubicBezTo>
                            <a:cubicBezTo>
                              <a:pt x="3571" y="16897"/>
                              <a:pt x="2539" y="15978"/>
                              <a:pt x="2394" y="14759"/>
                            </a:cubicBezTo>
                            <a:cubicBezTo>
                              <a:pt x="2253" y="13542"/>
                              <a:pt x="3042" y="12407"/>
                              <a:pt x="4234" y="12121"/>
                            </a:cubicBezTo>
                            <a:lnTo>
                              <a:pt x="4234" y="3918"/>
                            </a:lnTo>
                            <a:cubicBezTo>
                              <a:pt x="4234" y="3608"/>
                              <a:pt x="4487" y="3355"/>
                              <a:pt x="4800" y="3355"/>
                            </a:cubicBezTo>
                            <a:close/>
                            <a:moveTo>
                              <a:pt x="4800" y="1"/>
                            </a:moveTo>
                            <a:cubicBezTo>
                              <a:pt x="3219" y="1"/>
                              <a:pt x="1939" y="1281"/>
                              <a:pt x="1939" y="2861"/>
                            </a:cubicBezTo>
                            <a:lnTo>
                              <a:pt x="1939" y="10567"/>
                            </a:lnTo>
                            <a:cubicBezTo>
                              <a:pt x="723" y="11501"/>
                              <a:pt x="9" y="12943"/>
                              <a:pt x="0" y="14476"/>
                            </a:cubicBezTo>
                            <a:cubicBezTo>
                              <a:pt x="0" y="17123"/>
                              <a:pt x="2150" y="19273"/>
                              <a:pt x="4800" y="19273"/>
                            </a:cubicBezTo>
                            <a:cubicBezTo>
                              <a:pt x="7450" y="19273"/>
                              <a:pt x="9597" y="17123"/>
                              <a:pt x="9597" y="14476"/>
                            </a:cubicBezTo>
                            <a:cubicBezTo>
                              <a:pt x="9597" y="13651"/>
                              <a:pt x="9395" y="12844"/>
                              <a:pt x="9007" y="12118"/>
                            </a:cubicBezTo>
                            <a:cubicBezTo>
                              <a:pt x="8679" y="11510"/>
                              <a:pt x="8221" y="10980"/>
                              <a:pt x="7664" y="10567"/>
                            </a:cubicBezTo>
                            <a:lnTo>
                              <a:pt x="7661" y="2861"/>
                            </a:lnTo>
                            <a:cubicBezTo>
                              <a:pt x="7661" y="1281"/>
                              <a:pt x="6378" y="1"/>
                              <a:pt x="48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71" name="Google Shape;4677;p45">
                        <a:extLst>
                          <a:ext uri="{FF2B5EF4-FFF2-40B4-BE49-F238E27FC236}">
                            <a16:creationId xmlns:a16="http://schemas.microsoft.com/office/drawing/2014/main" id="{1DBB5F57-0715-4B2E-815E-474DE3F9F91F}"/>
                          </a:ext>
                        </a:extLst>
                      </p:cNvPr>
                      <p:cNvSpPr/>
                      <p:nvPr/>
                    </p:nvSpPr>
                    <p:spPr>
                      <a:xfrm>
                        <a:off x="4072650" y="3543175"/>
                        <a:ext cx="64525" cy="64625"/>
                      </a:xfrm>
                      <a:custGeom>
                        <a:avLst/>
                        <a:gdLst/>
                        <a:ahLst/>
                        <a:cxnLst/>
                        <a:rect l="l" t="t" r="r" b="b"/>
                        <a:pathLst>
                          <a:path w="2581" h="2585" extrusionOk="0">
                            <a:moveTo>
                              <a:pt x="1292" y="1"/>
                            </a:moveTo>
                            <a:cubicBezTo>
                              <a:pt x="578" y="1"/>
                              <a:pt x="0" y="579"/>
                              <a:pt x="0" y="1293"/>
                            </a:cubicBezTo>
                            <a:cubicBezTo>
                              <a:pt x="0" y="2006"/>
                              <a:pt x="578" y="2585"/>
                              <a:pt x="1292" y="2585"/>
                            </a:cubicBezTo>
                            <a:cubicBezTo>
                              <a:pt x="2003" y="2585"/>
                              <a:pt x="2581" y="2006"/>
                              <a:pt x="2581" y="1293"/>
                            </a:cubicBezTo>
                            <a:cubicBezTo>
                              <a:pt x="2581" y="579"/>
                              <a:pt x="2003" y="1"/>
                              <a:pt x="129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69" name="Oval 68">
                      <a:extLst>
                        <a:ext uri="{FF2B5EF4-FFF2-40B4-BE49-F238E27FC236}">
                          <a16:creationId xmlns:a16="http://schemas.microsoft.com/office/drawing/2014/main" id="{FC19BC98-72D4-4196-ACC3-CFDCA413AD7D}"/>
                        </a:ext>
                      </a:extLst>
                    </p:cNvPr>
                    <p:cNvSpPr/>
                    <p:nvPr/>
                  </p:nvSpPr>
                  <p:spPr>
                    <a:xfrm>
                      <a:off x="9580964" y="22285014"/>
                      <a:ext cx="1261559" cy="1260000"/>
                    </a:xfrm>
                    <a:prstGeom prst="ellipse">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429FB724-E941-43FB-B64E-0EF72B1B3C7B}"/>
                      </a:ext>
                    </a:extLst>
                  </p:cNvPr>
                  <p:cNvGrpSpPr/>
                  <p:nvPr/>
                </p:nvGrpSpPr>
                <p:grpSpPr>
                  <a:xfrm>
                    <a:off x="3038603" y="18335501"/>
                    <a:ext cx="1260000" cy="1260000"/>
                    <a:chOff x="2848103" y="18316451"/>
                    <a:chExt cx="1260000" cy="1260000"/>
                  </a:xfrm>
                </p:grpSpPr>
                <p:grpSp>
                  <p:nvGrpSpPr>
                    <p:cNvPr id="63" name="Google Shape;8174;p52">
                      <a:extLst>
                        <a:ext uri="{FF2B5EF4-FFF2-40B4-BE49-F238E27FC236}">
                          <a16:creationId xmlns:a16="http://schemas.microsoft.com/office/drawing/2014/main" id="{964879BA-59DC-4146-9128-B51810953C9F}"/>
                        </a:ext>
                      </a:extLst>
                    </p:cNvPr>
                    <p:cNvGrpSpPr/>
                    <p:nvPr/>
                  </p:nvGrpSpPr>
                  <p:grpSpPr>
                    <a:xfrm>
                      <a:off x="3103745" y="18598387"/>
                      <a:ext cx="743354" cy="644924"/>
                      <a:chOff x="-19835275" y="3330250"/>
                      <a:chExt cx="329250" cy="289167"/>
                    </a:xfrm>
                    <a:solidFill>
                      <a:schemeClr val="accent3">
                        <a:lumMod val="75000"/>
                      </a:schemeClr>
                    </a:solidFill>
                  </p:grpSpPr>
                  <p:sp>
                    <p:nvSpPr>
                      <p:cNvPr id="65" name="Google Shape;8175;p52">
                        <a:extLst>
                          <a:ext uri="{FF2B5EF4-FFF2-40B4-BE49-F238E27FC236}">
                            <a16:creationId xmlns:a16="http://schemas.microsoft.com/office/drawing/2014/main" id="{3C817799-295C-4DAB-8267-E5B0002FA3A8}"/>
                          </a:ext>
                        </a:extLst>
                      </p:cNvPr>
                      <p:cNvSpPr/>
                      <p:nvPr/>
                    </p:nvSpPr>
                    <p:spPr>
                      <a:xfrm>
                        <a:off x="-19768325" y="3370292"/>
                        <a:ext cx="197725" cy="249125"/>
                      </a:xfrm>
                      <a:custGeom>
                        <a:avLst/>
                        <a:gdLst/>
                        <a:ahLst/>
                        <a:cxnLst/>
                        <a:rect l="l" t="t" r="r" b="b"/>
                        <a:pathLst>
                          <a:path w="7909" h="9965" extrusionOk="0">
                            <a:moveTo>
                              <a:pt x="3927" y="1"/>
                            </a:moveTo>
                            <a:cubicBezTo>
                              <a:pt x="3797" y="1"/>
                              <a:pt x="3671" y="56"/>
                              <a:pt x="3624" y="166"/>
                            </a:cubicBezTo>
                            <a:lnTo>
                              <a:pt x="1103" y="5302"/>
                            </a:lnTo>
                            <a:cubicBezTo>
                              <a:pt x="1" y="7412"/>
                              <a:pt x="1607" y="9964"/>
                              <a:pt x="3970" y="9964"/>
                            </a:cubicBezTo>
                            <a:cubicBezTo>
                              <a:pt x="6333" y="9964"/>
                              <a:pt x="7908" y="7412"/>
                              <a:pt x="6837" y="5302"/>
                            </a:cubicBezTo>
                            <a:lnTo>
                              <a:pt x="4254" y="166"/>
                            </a:lnTo>
                            <a:cubicBezTo>
                              <a:pt x="4191" y="56"/>
                              <a:pt x="4057" y="1"/>
                              <a:pt x="39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8176;p52">
                        <a:extLst>
                          <a:ext uri="{FF2B5EF4-FFF2-40B4-BE49-F238E27FC236}">
                            <a16:creationId xmlns:a16="http://schemas.microsoft.com/office/drawing/2014/main" id="{8AE2E485-DFEA-4A3F-A043-180850131B5D}"/>
                          </a:ext>
                        </a:extLst>
                      </p:cNvPr>
                      <p:cNvSpPr/>
                      <p:nvPr/>
                    </p:nvSpPr>
                    <p:spPr>
                      <a:xfrm>
                        <a:off x="-19622625" y="3330250"/>
                        <a:ext cx="116600" cy="189250"/>
                      </a:xfrm>
                      <a:custGeom>
                        <a:avLst/>
                        <a:gdLst/>
                        <a:ahLst/>
                        <a:cxnLst/>
                        <a:rect l="l" t="t" r="r" b="b"/>
                        <a:pathLst>
                          <a:path w="4664" h="7570" extrusionOk="0">
                            <a:moveTo>
                              <a:pt x="1683" y="1"/>
                            </a:moveTo>
                            <a:cubicBezTo>
                              <a:pt x="1553" y="1"/>
                              <a:pt x="1419" y="56"/>
                              <a:pt x="1356" y="166"/>
                            </a:cubicBezTo>
                            <a:lnTo>
                              <a:pt x="1" y="2939"/>
                            </a:lnTo>
                            <a:lnTo>
                              <a:pt x="1608" y="6215"/>
                            </a:lnTo>
                            <a:cubicBezTo>
                              <a:pt x="1828" y="6625"/>
                              <a:pt x="1954" y="7097"/>
                              <a:pt x="1986" y="7570"/>
                            </a:cubicBezTo>
                            <a:cubicBezTo>
                              <a:pt x="3687" y="7381"/>
                              <a:pt x="4664" y="5585"/>
                              <a:pt x="3876" y="4010"/>
                            </a:cubicBezTo>
                            <a:lnTo>
                              <a:pt x="1986" y="166"/>
                            </a:lnTo>
                            <a:cubicBezTo>
                              <a:pt x="1938" y="56"/>
                              <a:pt x="1812" y="1"/>
                              <a:pt x="168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8177;p52">
                        <a:extLst>
                          <a:ext uri="{FF2B5EF4-FFF2-40B4-BE49-F238E27FC236}">
                            <a16:creationId xmlns:a16="http://schemas.microsoft.com/office/drawing/2014/main" id="{C1CEBBCF-9C43-42FF-9148-43A78FA2CA6C}"/>
                          </a:ext>
                        </a:extLst>
                      </p:cNvPr>
                      <p:cNvSpPr/>
                      <p:nvPr/>
                    </p:nvSpPr>
                    <p:spPr>
                      <a:xfrm>
                        <a:off x="-19835275" y="3330250"/>
                        <a:ext cx="116600" cy="189250"/>
                      </a:xfrm>
                      <a:custGeom>
                        <a:avLst/>
                        <a:gdLst/>
                        <a:ahLst/>
                        <a:cxnLst/>
                        <a:rect l="l" t="t" r="r" b="b"/>
                        <a:pathLst>
                          <a:path w="4664" h="7570" extrusionOk="0">
                            <a:moveTo>
                              <a:pt x="2982" y="1"/>
                            </a:moveTo>
                            <a:cubicBezTo>
                              <a:pt x="2852" y="1"/>
                              <a:pt x="2726" y="56"/>
                              <a:pt x="2679" y="166"/>
                            </a:cubicBezTo>
                            <a:lnTo>
                              <a:pt x="788" y="4010"/>
                            </a:lnTo>
                            <a:cubicBezTo>
                              <a:pt x="1" y="5522"/>
                              <a:pt x="977" y="7381"/>
                              <a:pt x="2679" y="7570"/>
                            </a:cubicBezTo>
                            <a:cubicBezTo>
                              <a:pt x="2710" y="7097"/>
                              <a:pt x="2868" y="6593"/>
                              <a:pt x="3057" y="6152"/>
                            </a:cubicBezTo>
                            <a:lnTo>
                              <a:pt x="4663" y="2876"/>
                            </a:lnTo>
                            <a:lnTo>
                              <a:pt x="3309" y="166"/>
                            </a:lnTo>
                            <a:cubicBezTo>
                              <a:pt x="3246" y="56"/>
                              <a:pt x="3112" y="1"/>
                              <a:pt x="29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4" name="Oval 63">
                      <a:extLst>
                        <a:ext uri="{FF2B5EF4-FFF2-40B4-BE49-F238E27FC236}">
                          <a16:creationId xmlns:a16="http://schemas.microsoft.com/office/drawing/2014/main" id="{989A0588-CD23-455A-AED7-F4288405A579}"/>
                        </a:ext>
                      </a:extLst>
                    </p:cNvPr>
                    <p:cNvSpPr/>
                    <p:nvPr/>
                  </p:nvSpPr>
                  <p:spPr>
                    <a:xfrm>
                      <a:off x="2848103" y="18316451"/>
                      <a:ext cx="1260000" cy="1260000"/>
                    </a:xfrm>
                    <a:prstGeom prst="ellipse">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Oval 54">
                    <a:extLst>
                      <a:ext uri="{FF2B5EF4-FFF2-40B4-BE49-F238E27FC236}">
                        <a16:creationId xmlns:a16="http://schemas.microsoft.com/office/drawing/2014/main" id="{DEFEFBF5-5FC1-4025-A025-29776CF5DF8D}"/>
                      </a:ext>
                    </a:extLst>
                  </p:cNvPr>
                  <p:cNvSpPr/>
                  <p:nvPr/>
                </p:nvSpPr>
                <p:spPr>
                  <a:xfrm>
                    <a:off x="6983998" y="18335501"/>
                    <a:ext cx="1260000" cy="1260000"/>
                  </a:xfrm>
                  <a:prstGeom prst="ellipse">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a:extLst>
                      <a:ext uri="{FF2B5EF4-FFF2-40B4-BE49-F238E27FC236}">
                        <a16:creationId xmlns:a16="http://schemas.microsoft.com/office/drawing/2014/main" id="{0ED20B86-5986-4FCA-81CA-C49B7F5F5D73}"/>
                      </a:ext>
                    </a:extLst>
                  </p:cNvPr>
                  <p:cNvCxnSpPr>
                    <a:cxnSpLocks/>
                    <a:stCxn id="69" idx="5"/>
                    <a:endCxn id="61" idx="1"/>
                  </p:cNvCxnSpPr>
                  <p:nvPr/>
                </p:nvCxnSpPr>
                <p:spPr>
                  <a:xfrm>
                    <a:off x="2600063" y="20968804"/>
                    <a:ext cx="2258275" cy="1188216"/>
                  </a:xfrm>
                  <a:prstGeom prst="line">
                    <a:avLst/>
                  </a:prstGeom>
                  <a:ln w="57150">
                    <a:solidFill>
                      <a:schemeClr val="accent3">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B096F60-2895-4112-8FDD-43C4E8B2D745}"/>
                      </a:ext>
                    </a:extLst>
                  </p:cNvPr>
                  <p:cNvCxnSpPr>
                    <a:cxnSpLocks/>
                    <a:stCxn id="64" idx="5"/>
                    <a:endCxn id="61" idx="0"/>
                  </p:cNvCxnSpPr>
                  <p:nvPr/>
                </p:nvCxnSpPr>
                <p:spPr>
                  <a:xfrm>
                    <a:off x="4114080" y="19410978"/>
                    <a:ext cx="1645422" cy="2409468"/>
                  </a:xfrm>
                  <a:prstGeom prst="line">
                    <a:avLst/>
                  </a:prstGeom>
                  <a:ln w="57150">
                    <a:solidFill>
                      <a:schemeClr val="accent3">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D44EF7B-B9C1-4DEC-A67A-330B6DF34467}"/>
                      </a:ext>
                    </a:extLst>
                  </p:cNvPr>
                  <p:cNvCxnSpPr>
                    <a:cxnSpLocks/>
                    <a:stCxn id="55" idx="4"/>
                    <a:endCxn id="61" idx="0"/>
                  </p:cNvCxnSpPr>
                  <p:nvPr/>
                </p:nvCxnSpPr>
                <p:spPr>
                  <a:xfrm flipH="1">
                    <a:off x="5759502" y="19595501"/>
                    <a:ext cx="1854496" cy="2224945"/>
                  </a:xfrm>
                  <a:prstGeom prst="line">
                    <a:avLst/>
                  </a:prstGeom>
                  <a:ln w="57150">
                    <a:solidFill>
                      <a:schemeClr val="accent3">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71CFE0B-5830-49CC-BFD1-693B48B5E2D2}"/>
                      </a:ext>
                    </a:extLst>
                  </p:cNvPr>
                  <p:cNvCxnSpPr>
                    <a:cxnSpLocks/>
                    <a:stCxn id="73" idx="3"/>
                    <a:endCxn id="61" idx="3"/>
                  </p:cNvCxnSpPr>
                  <p:nvPr/>
                </p:nvCxnSpPr>
                <p:spPr>
                  <a:xfrm flipH="1">
                    <a:off x="6660666" y="20968804"/>
                    <a:ext cx="2105833" cy="1188216"/>
                  </a:xfrm>
                  <a:prstGeom prst="line">
                    <a:avLst/>
                  </a:prstGeom>
                  <a:ln w="57150">
                    <a:solidFill>
                      <a:schemeClr val="accent3">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60" name="Group 59">
                    <a:extLst>
                      <a:ext uri="{FF2B5EF4-FFF2-40B4-BE49-F238E27FC236}">
                        <a16:creationId xmlns:a16="http://schemas.microsoft.com/office/drawing/2014/main" id="{71B35308-4A35-4E99-8C58-AC27A479D298}"/>
                      </a:ext>
                    </a:extLst>
                  </p:cNvPr>
                  <p:cNvGrpSpPr/>
                  <p:nvPr/>
                </p:nvGrpSpPr>
                <p:grpSpPr>
                  <a:xfrm>
                    <a:off x="4858338" y="21820446"/>
                    <a:ext cx="1828579" cy="673147"/>
                    <a:chOff x="4896438" y="22139754"/>
                    <a:chExt cx="1828579" cy="673147"/>
                  </a:xfrm>
                </p:grpSpPr>
                <p:sp>
                  <p:nvSpPr>
                    <p:cNvPr id="61" name="Rectangle: Rounded Corners 60">
                      <a:extLst>
                        <a:ext uri="{FF2B5EF4-FFF2-40B4-BE49-F238E27FC236}">
                          <a16:creationId xmlns:a16="http://schemas.microsoft.com/office/drawing/2014/main" id="{E9E5BBFC-4FA6-40D4-9C1D-B558939EA461}"/>
                        </a:ext>
                      </a:extLst>
                    </p:cNvPr>
                    <p:cNvSpPr/>
                    <p:nvPr/>
                  </p:nvSpPr>
                  <p:spPr>
                    <a:xfrm>
                      <a:off x="4896438" y="22139754"/>
                      <a:ext cx="1802328" cy="673147"/>
                    </a:xfrm>
                    <a:prstGeom prst="round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C2AB1AAF-F273-4EFE-BBB7-6CB99862DD65}"/>
                        </a:ext>
                      </a:extLst>
                    </p:cNvPr>
                    <p:cNvSpPr txBox="1"/>
                    <p:nvPr/>
                  </p:nvSpPr>
                  <p:spPr>
                    <a:xfrm>
                      <a:off x="4922689" y="22232532"/>
                      <a:ext cx="1802328" cy="461665"/>
                    </a:xfrm>
                    <a:prstGeom prst="rect">
                      <a:avLst/>
                    </a:prstGeom>
                    <a:noFill/>
                  </p:spPr>
                  <p:txBody>
                    <a:bodyPr wrap="square" rtlCol="0">
                      <a:spAutoFit/>
                    </a:bodyPr>
                    <a:lstStyle/>
                    <a:p>
                      <a:pPr algn="ctr"/>
                      <a:r>
                        <a:rPr lang="en-US" sz="2400" b="1" dirty="0">
                          <a:solidFill>
                            <a:schemeClr val="accent3"/>
                          </a:solidFill>
                          <a:latin typeface="+mj-lt"/>
                        </a:rPr>
                        <a:t>SENSOR</a:t>
                      </a:r>
                    </a:p>
                  </p:txBody>
                </p:sp>
              </p:grpSp>
            </p:grpSp>
          </p:grpSp>
          <p:sp>
            <p:nvSpPr>
              <p:cNvPr id="46" name="Rectangle 45">
                <a:extLst>
                  <a:ext uri="{FF2B5EF4-FFF2-40B4-BE49-F238E27FC236}">
                    <a16:creationId xmlns:a16="http://schemas.microsoft.com/office/drawing/2014/main" id="{DFDABC50-BC81-4692-8D3B-369E684323C8}"/>
                  </a:ext>
                </a:extLst>
              </p:cNvPr>
              <p:cNvSpPr/>
              <p:nvPr/>
            </p:nvSpPr>
            <p:spPr>
              <a:xfrm>
                <a:off x="1346273" y="17728138"/>
                <a:ext cx="8653132" cy="9208580"/>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 name="Group 5">
            <a:extLst>
              <a:ext uri="{FF2B5EF4-FFF2-40B4-BE49-F238E27FC236}">
                <a16:creationId xmlns:a16="http://schemas.microsoft.com/office/drawing/2014/main" id="{8C0C6A6F-1EF5-4F66-AF58-EAB327D09127}"/>
              </a:ext>
            </a:extLst>
          </p:cNvPr>
          <p:cNvGrpSpPr/>
          <p:nvPr/>
        </p:nvGrpSpPr>
        <p:grpSpPr>
          <a:xfrm>
            <a:off x="1125408" y="36298310"/>
            <a:ext cx="29149806" cy="5780494"/>
            <a:chOff x="1125408" y="36298310"/>
            <a:chExt cx="29149806" cy="5780494"/>
          </a:xfrm>
        </p:grpSpPr>
        <p:sp>
          <p:nvSpPr>
            <p:cNvPr id="4" name="TextBox 3">
              <a:extLst>
                <a:ext uri="{FF2B5EF4-FFF2-40B4-BE49-F238E27FC236}">
                  <a16:creationId xmlns:a16="http://schemas.microsoft.com/office/drawing/2014/main" id="{1B85E2A6-1130-482C-A2B9-2F62D89721E9}"/>
                </a:ext>
              </a:extLst>
            </p:cNvPr>
            <p:cNvSpPr txBox="1"/>
            <p:nvPr/>
          </p:nvSpPr>
          <p:spPr>
            <a:xfrm>
              <a:off x="1125408" y="36298310"/>
              <a:ext cx="29149806" cy="923330"/>
            </a:xfrm>
            <a:prstGeom prst="rect">
              <a:avLst/>
            </a:prstGeom>
            <a:solidFill>
              <a:schemeClr val="accent2">
                <a:lumMod val="75000"/>
              </a:schemeClr>
            </a:solidFill>
          </p:spPr>
          <p:txBody>
            <a:bodyPr wrap="square" rtlCol="0">
              <a:spAutoFit/>
            </a:bodyPr>
            <a:lstStyle/>
            <a:p>
              <a:pPr algn="ctr"/>
              <a:r>
                <a:rPr lang="en-US" sz="5400" u="sng" dirty="0"/>
                <a:t>CONTACT</a:t>
              </a:r>
            </a:p>
          </p:txBody>
        </p:sp>
        <p:grpSp>
          <p:nvGrpSpPr>
            <p:cNvPr id="5" name="Group 4">
              <a:extLst>
                <a:ext uri="{FF2B5EF4-FFF2-40B4-BE49-F238E27FC236}">
                  <a16:creationId xmlns:a16="http://schemas.microsoft.com/office/drawing/2014/main" id="{BC84EC0D-9FB8-42C2-B719-64106426B46D}"/>
                </a:ext>
              </a:extLst>
            </p:cNvPr>
            <p:cNvGrpSpPr/>
            <p:nvPr/>
          </p:nvGrpSpPr>
          <p:grpSpPr>
            <a:xfrm>
              <a:off x="1387319" y="37752908"/>
              <a:ext cx="28460693" cy="4325896"/>
              <a:chOff x="1387319" y="37752908"/>
              <a:chExt cx="28460693" cy="4325896"/>
            </a:xfrm>
          </p:grpSpPr>
          <p:sp>
            <p:nvSpPr>
              <p:cNvPr id="43" name="Rectangle 42">
                <a:extLst>
                  <a:ext uri="{FF2B5EF4-FFF2-40B4-BE49-F238E27FC236}">
                    <a16:creationId xmlns:a16="http://schemas.microsoft.com/office/drawing/2014/main" id="{04BA04DB-74B3-47B6-B84C-F4EFE17B963D}"/>
                  </a:ext>
                </a:extLst>
              </p:cNvPr>
              <p:cNvSpPr/>
              <p:nvPr/>
            </p:nvSpPr>
            <p:spPr>
              <a:xfrm>
                <a:off x="1387319" y="37752908"/>
                <a:ext cx="13788000" cy="4325896"/>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72DDC109-1B04-4C6B-976C-911820749A1D}"/>
                  </a:ext>
                </a:extLst>
              </p:cNvPr>
              <p:cNvSpPr txBox="1"/>
              <p:nvPr/>
            </p:nvSpPr>
            <p:spPr>
              <a:xfrm>
                <a:off x="2323257" y="38271446"/>
                <a:ext cx="11756347" cy="3416320"/>
              </a:xfrm>
              <a:prstGeom prst="rect">
                <a:avLst/>
              </a:prstGeom>
              <a:noFill/>
            </p:spPr>
            <p:txBody>
              <a:bodyPr wrap="square" rtlCol="0">
                <a:spAutoFit/>
              </a:bodyPr>
              <a:lstStyle/>
              <a:p>
                <a:r>
                  <a:rPr lang="en-US" sz="5400" dirty="0">
                    <a:latin typeface="Times New Roman" panose="02020603050405020304" pitchFamily="18" charset="0"/>
                    <a:cs typeface="Times New Roman" panose="02020603050405020304" pitchFamily="18" charset="0"/>
                  </a:rPr>
                  <a:t>LECTURE: 	HEL Chanthan</a:t>
                </a:r>
              </a:p>
              <a:p>
                <a:r>
                  <a:rPr lang="en-US" sz="5400" dirty="0">
                    <a:latin typeface="Times New Roman" panose="02020603050405020304" pitchFamily="18" charset="0"/>
                    <a:cs typeface="Times New Roman" panose="02020603050405020304" pitchFamily="18" charset="0"/>
                  </a:rPr>
                  <a:t>								CHHORN Sopheaktra</a:t>
                </a:r>
              </a:p>
              <a:p>
                <a:r>
                  <a:rPr lang="en-US" sz="5400" dirty="0">
                    <a:latin typeface="Times New Roman" panose="02020603050405020304" pitchFamily="18" charset="0"/>
                    <a:cs typeface="Times New Roman" panose="02020603050405020304" pitchFamily="18" charset="0"/>
                  </a:rPr>
                  <a:t>					  			TEP Sovichea</a:t>
                </a:r>
              </a:p>
              <a:p>
                <a:r>
                  <a:rPr lang="en-US" sz="5400" dirty="0">
                    <a:latin typeface="Times New Roman" panose="02020603050405020304" pitchFamily="18" charset="0"/>
                    <a:cs typeface="Times New Roman" panose="02020603050405020304" pitchFamily="18" charset="0"/>
                  </a:rPr>
                  <a:t>STUDENT:	NHIM Chanrengsey</a:t>
                </a:r>
              </a:p>
            </p:txBody>
          </p:sp>
          <p:sp>
            <p:nvSpPr>
              <p:cNvPr id="78" name="Rectangle 77">
                <a:extLst>
                  <a:ext uri="{FF2B5EF4-FFF2-40B4-BE49-F238E27FC236}">
                    <a16:creationId xmlns:a16="http://schemas.microsoft.com/office/drawing/2014/main" id="{ED92D877-3CAB-4265-BF4F-72615C58CA7F}"/>
                  </a:ext>
                </a:extLst>
              </p:cNvPr>
              <p:cNvSpPr/>
              <p:nvPr/>
            </p:nvSpPr>
            <p:spPr>
              <a:xfrm>
                <a:off x="15658277" y="37752908"/>
                <a:ext cx="14189735" cy="4325896"/>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DFC70917-0F29-47A5-9133-2BEB89DFC86E}"/>
                  </a:ext>
                </a:extLst>
              </p:cNvPr>
              <p:cNvSpPr txBox="1"/>
              <p:nvPr/>
            </p:nvSpPr>
            <p:spPr>
              <a:xfrm>
                <a:off x="15963077" y="38241908"/>
                <a:ext cx="13788000" cy="3416320"/>
              </a:xfrm>
              <a:prstGeom prst="rect">
                <a:avLst/>
              </a:prstGeom>
              <a:noFill/>
            </p:spPr>
            <p:txBody>
              <a:bodyPr wrap="square" rtlCol="0">
                <a:spAutoFit/>
              </a:bodyPr>
              <a:lstStyle/>
              <a:p>
                <a:r>
                  <a:rPr lang="en-US" sz="5400" dirty="0">
                    <a:latin typeface="Times New Roman" panose="02020603050405020304" pitchFamily="18" charset="0"/>
                    <a:cs typeface="Times New Roman" panose="02020603050405020304" pitchFamily="18" charset="0"/>
                  </a:rPr>
                  <a:t>Email: 	</a:t>
                </a:r>
                <a:r>
                  <a:rPr lang="en-US" sz="5400" dirty="0">
                    <a:latin typeface="Times New Roman" panose="02020603050405020304" pitchFamily="18" charset="0"/>
                    <a:cs typeface="Times New Roman" panose="02020603050405020304" pitchFamily="18" charset="0"/>
                    <a:hlinkClick r:id="rId9">
                      <a:extLst>
                        <a:ext uri="{A12FA001-AC4F-418D-AE19-62706E023703}">
                          <ahyp:hlinkClr xmlns:ahyp="http://schemas.microsoft.com/office/drawing/2018/hyperlinkcolor" val="tx"/>
                        </a:ext>
                      </a:extLst>
                    </a:hlinkClick>
                  </a:rPr>
                  <a:t>nhimchanrengsey@gmail.com</a:t>
                </a:r>
                <a:endParaRPr lang="en-US" sz="5400" dirty="0">
                  <a:latin typeface="Times New Roman" panose="02020603050405020304" pitchFamily="18" charset="0"/>
                  <a:cs typeface="Times New Roman" panose="02020603050405020304" pitchFamily="18" charset="0"/>
                </a:endParaRPr>
              </a:p>
              <a:p>
                <a:r>
                  <a:rPr lang="en-US" sz="5400" dirty="0">
                    <a:latin typeface="Times New Roman" panose="02020603050405020304" pitchFamily="18" charset="0"/>
                    <a:cs typeface="Times New Roman" panose="02020603050405020304" pitchFamily="18" charset="0"/>
                  </a:rPr>
                  <a:t>Tel: 			070562483</a:t>
                </a:r>
              </a:p>
              <a:p>
                <a:r>
                  <a:rPr lang="en-US" sz="5400" dirty="0">
                    <a:latin typeface="Times New Roman" panose="02020603050405020304" pitchFamily="18" charset="0"/>
                    <a:cs typeface="Times New Roman" panose="02020603050405020304" pitchFamily="18" charset="0"/>
                  </a:rPr>
                  <a:t>GitHub: https://github.com/Chanthan89/Smart-Irrigation/tree/master/Multi-Function%20Tester </a:t>
                </a:r>
              </a:p>
            </p:txBody>
          </p:sp>
        </p:grpSp>
      </p:grpSp>
    </p:spTree>
    <p:extLst>
      <p:ext uri="{BB962C8B-B14F-4D97-AF65-F5344CB8AC3E}">
        <p14:creationId xmlns:p14="http://schemas.microsoft.com/office/powerpoint/2010/main" val="1748652446"/>
      </p:ext>
    </p:extLst>
  </p:cSld>
  <p:clrMapOvr>
    <a:masterClrMapping/>
  </p:clrMapOvr>
</p:sld>
</file>

<file path=ppt/theme/theme1.xml><?xml version="1.0" encoding="utf-8"?>
<a:theme xmlns:a="http://schemas.openxmlformats.org/drawingml/2006/main" name="View">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379</TotalTime>
  <Words>718</Words>
  <Application>Microsoft Office PowerPoint</Application>
  <PresentationFormat>Custom</PresentationFormat>
  <Paragraphs>40</Paragraphs>
  <Slides>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Ah Ja Thom Content</vt:lpstr>
      <vt:lpstr>Arial</vt:lpstr>
      <vt:lpstr>Calibri</vt:lpstr>
      <vt:lpstr>Century</vt:lpstr>
      <vt:lpstr>Century Schoolbook</vt:lpstr>
      <vt:lpstr>Times New Roman</vt:lpstr>
      <vt:lpstr>Wingdings 2</vt:lpstr>
      <vt:lpstr>View</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ChanRengSey Nhim</dc:creator>
  <cp:lastModifiedBy>ChanRengSey Nhim</cp:lastModifiedBy>
  <cp:revision>37</cp:revision>
  <dcterms:created xsi:type="dcterms:W3CDTF">2020-11-05T04:03:18Z</dcterms:created>
  <dcterms:modified xsi:type="dcterms:W3CDTF">2020-11-17T04:32:03Z</dcterms:modified>
</cp:coreProperties>
</file>