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85" r:id="rId4"/>
    <p:sldId id="262" r:id="rId5"/>
    <p:sldId id="286" r:id="rId6"/>
    <p:sldId id="288" r:id="rId7"/>
    <p:sldId id="295" r:id="rId8"/>
    <p:sldId id="293" r:id="rId9"/>
    <p:sldId id="292" r:id="rId10"/>
    <p:sldId id="291" r:id="rId11"/>
    <p:sldId id="290" r:id="rId12"/>
    <p:sldId id="294" r:id="rId13"/>
    <p:sldId id="272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FF9900"/>
    <a:srgbClr val="D99B01"/>
    <a:srgbClr val="FF66CC"/>
    <a:srgbClr val="FF67AC"/>
    <a:srgbClr val="CC0099"/>
    <a:srgbClr val="FFDC47"/>
    <a:srgbClr val="5EEC3C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1" autoAdjust="0"/>
    <p:restoredTop sz="90000" autoAdjust="0"/>
  </p:normalViewPr>
  <p:slideViewPr>
    <p:cSldViewPr>
      <p:cViewPr varScale="1">
        <p:scale>
          <a:sx n="86" d="100"/>
          <a:sy n="86" d="100"/>
        </p:scale>
        <p:origin x="588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DCE91-249B-42C5-A53C-DFEB7302D67D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32B72-E650-4EBF-B061-7A5EE338D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2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532B72-E650-4EBF-B061-7A5EE338DC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0071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532B72-E650-4EBF-B061-7A5EE338DC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0295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532B72-E650-4EBF-B061-7A5EE338DC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0071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532B72-E650-4EBF-B061-7A5EE338DC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3367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532B72-E650-4EBF-B061-7A5EE338DC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836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532B72-E650-4EBF-B061-7A5EE338DC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1619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532B72-E650-4EBF-B061-7A5EE338DC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0719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532B72-E650-4EBF-B061-7A5EE338DC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57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532B72-E650-4EBF-B061-7A5EE338DC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286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532B72-E650-4EBF-B061-7A5EE338DC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4211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502815"/>
            <a:ext cx="8246070" cy="138382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877160"/>
            <a:ext cx="8246070" cy="610821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17361986-CE10-4E38-AC46-77515B554C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206799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580279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198559"/>
            <a:ext cx="5802790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39745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39745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916100-0C2F-486A-882B-DD1D08032493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nthan89/Smart-Irrigation/tree/master/Weekly%20Presentation/October/VANNAK%20Sovannroth/e-commerc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Dy_zBF6rJFc&amp;list=PLmnT6naTGy2SC82FMSCrvZNogg5T1H7i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4328" y="684496"/>
            <a:ext cx="7015340" cy="925707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dobe Devanagari" panose="02040503050201020203" pitchFamily="18" charset="0"/>
              </a:rPr>
              <a:t>Researching Project IoT Platform using Laravel and Mobile App 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4" name="Google Shape;136;p28">
            <a:extLst>
              <a:ext uri="{FF2B5EF4-FFF2-40B4-BE49-F238E27FC236}">
                <a16:creationId xmlns:a16="http://schemas.microsoft.com/office/drawing/2014/main" id="{9AD4BCF6-D7A5-4085-9D0F-884BF5ED035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28720" y="3487980"/>
            <a:ext cx="4123034" cy="7609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l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Lecturer: Mr. HEL Chanthan</a:t>
            </a:r>
          </a:p>
          <a:p>
            <a:pPr marL="0" lvl="0" indent="0" algn="l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Prepared by Mr. VANNAK Sovannroth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02C012-C1DE-4146-A432-6B62DD06628E}"/>
              </a:ext>
            </a:extLst>
          </p:cNvPr>
          <p:cNvSpPr/>
          <p:nvPr/>
        </p:nvSpPr>
        <p:spPr>
          <a:xfrm>
            <a:off x="3993475" y="4404210"/>
            <a:ext cx="1157048" cy="3768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92876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2019-2020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D397DD-298E-4AF6-BEDA-B580E1E2D16E}"/>
              </a:ext>
            </a:extLst>
          </p:cNvPr>
          <p:cNvSpPr txBox="1">
            <a:spLocks/>
          </p:cNvSpPr>
          <p:nvPr/>
        </p:nvSpPr>
        <p:spPr>
          <a:xfrm>
            <a:off x="2205070" y="1765518"/>
            <a:ext cx="4733855" cy="77300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Cooper Black" panose="0208090404030B020404" pitchFamily="18" charset="0"/>
                <a:ea typeface="+mj-ea"/>
                <a:cs typeface="+mj-cs"/>
              </a:rPr>
              <a:t>‘ Week7 Report ’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06B363C-E8BA-41B6-B3CD-75A163869BCC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PAGE 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0B7FC-6514-4255-99D7-89BD260867F1}"/>
              </a:ext>
            </a:extLst>
          </p:cNvPr>
          <p:cNvSpPr txBox="1"/>
          <p:nvPr/>
        </p:nvSpPr>
        <p:spPr>
          <a:xfrm>
            <a:off x="754375" y="16958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 </a:t>
            </a:r>
            <a:r>
              <a:rPr lang="en-US" sz="2000" b="1" dirty="0"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How to view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 C</a:t>
            </a:r>
            <a:r>
              <a:rPr lang="en-US" sz="2000" b="1" dirty="0"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harts from JavaScript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204DF8-DCC8-477E-9F95-54136CE3D7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90" y="417068"/>
            <a:ext cx="2507035" cy="44142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D168FB-7AB9-403C-A907-B7B0EED0C0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60" y="417068"/>
            <a:ext cx="2571750" cy="44142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70DCB6-4D8B-4EC9-8FEC-202CA33F06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163" y="417068"/>
            <a:ext cx="2477674" cy="441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97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06B363C-E8BA-41B6-B3CD-75A163869BCC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PAGE </a:t>
            </a:r>
            <a:r>
              <a:rPr lang="en-US" sz="1050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EF4141-2D2F-47AC-9F23-18C1B68346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760" y="409109"/>
            <a:ext cx="2595984" cy="44280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83B4C5-A919-4B6A-9D56-DFE2DBD75D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424" y="415286"/>
            <a:ext cx="2595984" cy="44452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BF7696-4B14-438A-9D52-03B59D3D49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40" y="415528"/>
            <a:ext cx="2571750" cy="44452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1FF58D-6CD7-4F9C-852D-3061020ECFF2}"/>
              </a:ext>
            </a:extLst>
          </p:cNvPr>
          <p:cNvSpPr txBox="1"/>
          <p:nvPr/>
        </p:nvSpPr>
        <p:spPr>
          <a:xfrm>
            <a:off x="754375" y="16958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 </a:t>
            </a:r>
            <a:r>
              <a:rPr lang="en-US" sz="2000" b="1" dirty="0"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How to view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 C</a:t>
            </a:r>
            <a:r>
              <a:rPr lang="en-US" sz="2000" b="1" dirty="0"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harts from JavaScript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9221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06B363C-E8BA-41B6-B3CD-75A163869BCC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PAGE </a:t>
            </a:r>
            <a:r>
              <a:rPr lang="en-US" sz="1050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20A706-930C-4BF9-961D-AF4AE2976BD5}"/>
              </a:ext>
            </a:extLst>
          </p:cNvPr>
          <p:cNvSpPr txBox="1"/>
          <p:nvPr/>
        </p:nvSpPr>
        <p:spPr>
          <a:xfrm>
            <a:off x="1365195" y="586585"/>
            <a:ext cx="59554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 Coding for sample E-Commerce 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8B5107-07A2-407F-9CD1-25319B2E140D}"/>
              </a:ext>
            </a:extLst>
          </p:cNvPr>
          <p:cNvSpPr txBox="1"/>
          <p:nvPr/>
        </p:nvSpPr>
        <p:spPr>
          <a:xfrm>
            <a:off x="1899662" y="1109805"/>
            <a:ext cx="53446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3"/>
              </a:rPr>
              <a:t>https://github.com/Chanthan89/Smart-Irrigation/tree/master/Weekly%20Presentation/October/VANNAK%20Sovannroth/e-commerce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68AA51-72FE-4E62-A575-9D3B6380BF4B}"/>
              </a:ext>
            </a:extLst>
          </p:cNvPr>
          <p:cNvSpPr txBox="1"/>
          <p:nvPr/>
        </p:nvSpPr>
        <p:spPr>
          <a:xfrm>
            <a:off x="1425550" y="2158762"/>
            <a:ext cx="32321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 </a:t>
            </a:r>
            <a:r>
              <a:rPr lang="en-US" sz="2800" b="1" dirty="0"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References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dobe Devanagari" panose="02040503050201020203" pitchFamily="18" charset="0"/>
              <a:ea typeface="+mn-ea"/>
              <a:cs typeface="Adobe Devanagari" panose="020405030502010202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753424-D761-4DEE-956C-BD06D9642471}"/>
              </a:ext>
            </a:extLst>
          </p:cNvPr>
          <p:cNvSpPr txBox="1"/>
          <p:nvPr/>
        </p:nvSpPr>
        <p:spPr>
          <a:xfrm>
            <a:off x="1824101" y="2635632"/>
            <a:ext cx="53446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4"/>
              </a:rPr>
              <a:t>https://youtu.be/Z2ugnpCQuyw</a:t>
            </a:r>
          </a:p>
          <a:p>
            <a:r>
              <a:rPr lang="en-US" sz="2000" dirty="0">
                <a:hlinkClick r:id="rId4"/>
              </a:rPr>
              <a:t>https://youtu.be/8YlJ9RjdpkA</a:t>
            </a:r>
          </a:p>
          <a:p>
            <a:r>
              <a:rPr lang="en-US" sz="2000" dirty="0">
                <a:hlinkClick r:id="rId4"/>
              </a:rPr>
              <a:t>https://www.youtube.com/watch?v=Dy_zBF6rJFc&amp;list=PLmnT6naTGy2SC82FMSCrvZNogg5T1H7iF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3751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2C6E-7B93-46A0-BC07-45C4F7DCFD55}"/>
              </a:ext>
            </a:extLst>
          </p:cNvPr>
          <p:cNvSpPr txBox="1">
            <a:spLocks/>
          </p:cNvSpPr>
          <p:nvPr/>
        </p:nvSpPr>
        <p:spPr>
          <a:xfrm flipH="1">
            <a:off x="1974150" y="1502815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xo 2"/>
              <a:buNone/>
              <a:defRPr sz="36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en-US" sz="6600" kern="0" dirty="0">
                <a:solidFill>
                  <a:srgbClr val="4472C4">
                    <a:lumMod val="60000"/>
                    <a:lumOff val="40000"/>
                  </a:srgbClr>
                </a:solidFill>
                <a:latin typeface="Bookman Old Style" panose="020506040505050202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137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3;p29">
            <a:extLst>
              <a:ext uri="{FF2B5EF4-FFF2-40B4-BE49-F238E27FC236}">
                <a16:creationId xmlns:a16="http://schemas.microsoft.com/office/drawing/2014/main" id="{F169BFFA-77C7-4587-BB5A-D01A16786EE3}"/>
              </a:ext>
            </a:extLst>
          </p:cNvPr>
          <p:cNvSpPr txBox="1">
            <a:spLocks/>
          </p:cNvSpPr>
          <p:nvPr/>
        </p:nvSpPr>
        <p:spPr>
          <a:xfrm>
            <a:off x="907080" y="582333"/>
            <a:ext cx="7711603" cy="433000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Planning for First Month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Planning for Second Month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Download and install Flutter sdk Setup on Android Studio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Download, install Android Studio and create  plugin for flutter sdk.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Create project, install SDK and AVD Manager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Run flutter and AVD Manager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View sample E-Commerce project with Emulator of Android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 Coding for sample E-Commerce App</a:t>
            </a:r>
            <a:endParaRPr lang="en-US" sz="2400" b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itchFamily="34" charset="0"/>
              <a:buNone/>
            </a:pPr>
            <a:endParaRPr lang="en-US" sz="2400" b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Google Shape;144;p29">
            <a:extLst>
              <a:ext uri="{FF2B5EF4-FFF2-40B4-BE49-F238E27FC236}">
                <a16:creationId xmlns:a16="http://schemas.microsoft.com/office/drawing/2014/main" id="{14FC21CB-6C46-4088-BFF2-7D33B16F3228}"/>
              </a:ext>
            </a:extLst>
          </p:cNvPr>
          <p:cNvSpPr txBox="1">
            <a:spLocks/>
          </p:cNvSpPr>
          <p:nvPr/>
        </p:nvSpPr>
        <p:spPr>
          <a:xfrm>
            <a:off x="1976015" y="0"/>
            <a:ext cx="1832460" cy="7028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4000" b="1" dirty="0">
                <a:solidFill>
                  <a:srgbClr val="0070C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Outline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3EE5C4FD-28CC-4536-8994-3DB2A5F82295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01</a:t>
            </a:r>
          </a:p>
        </p:txBody>
      </p:sp>
    </p:spTree>
    <p:extLst>
      <p:ext uri="{BB962C8B-B14F-4D97-AF65-F5344CB8AC3E}">
        <p14:creationId xmlns:p14="http://schemas.microsoft.com/office/powerpoint/2010/main" val="240530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0936F47-DC43-4F44-84BF-B30E5CCC83EC}"/>
              </a:ext>
            </a:extLst>
          </p:cNvPr>
          <p:cNvSpPr txBox="1"/>
          <p:nvPr/>
        </p:nvSpPr>
        <p:spPr>
          <a:xfrm>
            <a:off x="601670" y="31511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 Planning for First Month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06B363C-E8BA-41B6-B3CD-75A163869BCC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PAGE 02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64C5AC-98EE-4AD8-A860-CAC621669AB5}"/>
              </a:ext>
            </a:extLst>
          </p:cNvPr>
          <p:cNvGraphicFramePr>
            <a:graphicFrameLocks noGrp="1"/>
          </p:cNvGraphicFramePr>
          <p:nvPr/>
        </p:nvGraphicFramePr>
        <p:xfrm>
          <a:off x="146644" y="809319"/>
          <a:ext cx="8850712" cy="4008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78312">
                  <a:extLst>
                    <a:ext uri="{9D8B030D-6E8A-4147-A177-3AD203B41FA5}">
                      <a16:colId xmlns:a16="http://schemas.microsoft.com/office/drawing/2014/main" val="148561268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18427892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591074309"/>
                    </a:ext>
                  </a:extLst>
                </a:gridCol>
                <a:gridCol w="1612429">
                  <a:extLst>
                    <a:ext uri="{9D8B030D-6E8A-4147-A177-3AD203B41FA5}">
                      <a16:colId xmlns:a16="http://schemas.microsoft.com/office/drawing/2014/main" val="1880167692"/>
                    </a:ext>
                  </a:extLst>
                </a:gridCol>
                <a:gridCol w="1496531">
                  <a:extLst>
                    <a:ext uri="{9D8B030D-6E8A-4147-A177-3AD203B41FA5}">
                      <a16:colId xmlns:a16="http://schemas.microsoft.com/office/drawing/2014/main" val="101347453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1087947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Activity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64A2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(Start on 06.08.2020)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Thursday</a:t>
                      </a:r>
                    </a:p>
                    <a:p>
                      <a:pPr algn="ctr"/>
                      <a:r>
                        <a:rPr lang="en-US" sz="900" b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(Presentation day)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Friday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Monday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Tuesday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Wednesday</a:t>
                      </a:r>
                    </a:p>
                    <a:p>
                      <a:pPr algn="ctr"/>
                      <a:r>
                        <a:rPr lang="en-US" sz="900" b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(Meeting day)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320456"/>
                  </a:ext>
                </a:extLst>
              </a:tr>
              <a:tr h="62697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Week 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Installation MongoDB (Shell and Compass) and connect localhost between Shell and Compass.(Locally)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US" sz="10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Performing CRUD (Create, Read, Update, Delete) on Mongo Shell and MongoDB Compass.  </a:t>
                      </a: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Creating MongoDB Atlas account and connect it to Mongo Shell or MongoDB Compass, and Driver (Node.js).(Cloud)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Installation Visual Studio Code and connect driver to MongoDB Atlas.(Cloud)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Connecting sample Backend   to MongoDB Cluster and storing Products in the Database.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440008"/>
                  </a:ext>
                </a:extLst>
              </a:tr>
              <a:tr h="324139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Week 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Connecting driver to Mongo Shell.(Locally)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rgbClr val="3C3B37"/>
                        </a:solidFill>
                        <a:effectLst/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Starting to build sample backend connect with or without MongoDB Atlas.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Build creating, editing and deleting Products on server.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Transmitting and fetching data to/from the Database.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Creating Login and Signup. (Email and password)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797073"/>
                  </a:ext>
                </a:extLst>
              </a:tr>
              <a:tr h="58857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Week 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dirty="0">
                        <a:solidFill>
                          <a:schemeClr val="dk1"/>
                        </a:solidFill>
                        <a:effectLst/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Learning template Bootstrap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dirty="0">
                        <a:solidFill>
                          <a:srgbClr val="3C3B37"/>
                        </a:solidFill>
                        <a:effectLst/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Install wampserver and  Laravel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sz="12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12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Run Laravel server with MySQL(Database)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u="none" strike="noStrike" kern="1200" baseline="0" dirty="0">
                        <a:solidFill>
                          <a:schemeClr val="dk1"/>
                        </a:solidFill>
                        <a:latin typeface="Adobe Devanagari" panose="02040503050201020203" pitchFamily="18" charset="0"/>
                        <a:ea typeface="+mn-ea"/>
                        <a:cs typeface="Adobe Devanagari" panose="02040503050201020203" pitchFamily="18" charset="0"/>
                      </a:endParaRPr>
                    </a:p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Choose free template Bootstrap for Front-End &amp; 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Installation Laravel Module for Backend and Front-End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037296"/>
                  </a:ext>
                </a:extLst>
              </a:tr>
              <a:tr h="30541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Week 4</a:t>
                      </a:r>
                    </a:p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Starting to build backend for project.</a:t>
                      </a:r>
                      <a:r>
                        <a:rPr lang="en-US" sz="11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&amp;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Creating Login and Signup. </a:t>
                      </a:r>
                      <a:endParaRPr lang="en-US" sz="1100" b="0" i="0" dirty="0">
                        <a:solidFill>
                          <a:srgbClr val="3C3B37"/>
                        </a:solidFill>
                        <a:effectLst/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    User management: </a:t>
                      </a:r>
                    </a:p>
                    <a:p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      • Create new user</a:t>
                      </a:r>
                    </a:p>
                    <a:p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      • Reset user password</a:t>
                      </a:r>
                    </a:p>
                    <a:p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      • Delete and edit user</a:t>
                      </a: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Manage Info: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Logo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Name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Contact info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Map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Social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Manage new category: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• Create new category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• Edit and delete exiting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categories.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</a:t>
                      </a:r>
                      <a:r>
                        <a:rPr lang="en-US" sz="12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Manage news: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 • Post news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 • Edit news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 • Delete news</a:t>
                      </a:r>
                      <a:endParaRPr lang="en-US" sz="12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88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48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1738C0-447A-459D-ADEB-CC440AC45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716323"/>
              </p:ext>
            </p:extLst>
          </p:nvPr>
        </p:nvGraphicFramePr>
        <p:xfrm>
          <a:off x="146644" y="667949"/>
          <a:ext cx="8850712" cy="4099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78312">
                  <a:extLst>
                    <a:ext uri="{9D8B030D-6E8A-4147-A177-3AD203B41FA5}">
                      <a16:colId xmlns:a16="http://schemas.microsoft.com/office/drawing/2014/main" val="148561268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184278929"/>
                    </a:ext>
                  </a:extLst>
                </a:gridCol>
                <a:gridCol w="1487154">
                  <a:extLst>
                    <a:ext uri="{9D8B030D-6E8A-4147-A177-3AD203B41FA5}">
                      <a16:colId xmlns:a16="http://schemas.microsoft.com/office/drawing/2014/main" val="591074309"/>
                    </a:ext>
                  </a:extLst>
                </a:gridCol>
                <a:gridCol w="1527050">
                  <a:extLst>
                    <a:ext uri="{9D8B030D-6E8A-4147-A177-3AD203B41FA5}">
                      <a16:colId xmlns:a16="http://schemas.microsoft.com/office/drawing/2014/main" val="1880167692"/>
                    </a:ext>
                  </a:extLst>
                </a:gridCol>
                <a:gridCol w="1527050">
                  <a:extLst>
                    <a:ext uri="{9D8B030D-6E8A-4147-A177-3AD203B41FA5}">
                      <a16:colId xmlns:a16="http://schemas.microsoft.com/office/drawing/2014/main" val="1013474531"/>
                    </a:ext>
                  </a:extLst>
                </a:gridCol>
                <a:gridCol w="1676666">
                  <a:extLst>
                    <a:ext uri="{9D8B030D-6E8A-4147-A177-3AD203B41FA5}">
                      <a16:colId xmlns:a16="http://schemas.microsoft.com/office/drawing/2014/main" val="21087947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Activity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64A2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(Start on 06.08.2020)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Thursday</a:t>
                      </a:r>
                    </a:p>
                    <a:p>
                      <a:pPr algn="ctr"/>
                      <a:r>
                        <a:rPr lang="en-US" sz="900" b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(Presentation day)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Friday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Monday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Tuesday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Wednesday</a:t>
                      </a:r>
                    </a:p>
                    <a:p>
                      <a:pPr algn="ctr"/>
                      <a:r>
                        <a:rPr lang="en-US" sz="900" b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(Meeting day)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320456"/>
                  </a:ext>
                </a:extLst>
              </a:tr>
              <a:tr h="62697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Week 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12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Create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Devanagari" panose="02040503050201020203" pitchFamily="18" charset="0"/>
                        <a:ea typeface="+mn-ea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Create Dashboard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Manage Calculate: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1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Addition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1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Subtraction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1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Multiplication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1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sz="12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12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Write API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12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&amp;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12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Read API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endParaRPr lang="en-US" sz="12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Devanagari" panose="02040503050201020203" pitchFamily="18" charset="0"/>
                        <a:ea typeface="+mn-ea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Write API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&amp;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Read API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Devanagari" panose="02040503050201020203" pitchFamily="18" charset="0"/>
                        <a:ea typeface="+mn-ea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440008"/>
                  </a:ext>
                </a:extLst>
              </a:tr>
              <a:tr h="324139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Week 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Connect to ESP8266 or NodeMcu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&amp; fetch data from 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Devanagari" panose="02040503050201020203" pitchFamily="18" charset="0"/>
                        <a:ea typeface="+mn-ea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Get data from Sensors and Calculate.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Devanagari" panose="02040503050201020203" pitchFamily="18" charset="0"/>
                        <a:ea typeface="+mn-ea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Devanagari" panose="02040503050201020203" pitchFamily="18" charset="0"/>
                        <a:ea typeface="+mn-ea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Show data on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Connect Backend to 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Front-End fetch data from Backend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797073"/>
                  </a:ext>
                </a:extLst>
              </a:tr>
              <a:tr h="58857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Week 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>
                        <a:solidFill>
                          <a:srgbClr val="3C3B37"/>
                        </a:solidFill>
                        <a:effectLst/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Choose Flutter or React Native for build Mobile App.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>
                        <a:solidFill>
                          <a:srgbClr val="3C3B37"/>
                        </a:solidFill>
                        <a:effectLst/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dirty="0">
                        <a:solidFill>
                          <a:srgbClr val="3C3B37"/>
                        </a:solidFill>
                        <a:effectLst/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Learning Flutter or React 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sz="14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14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Start build sample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kern="1200" baseline="0" dirty="0">
                        <a:solidFill>
                          <a:schemeClr val="dk1"/>
                        </a:solidFill>
                        <a:latin typeface="Adobe Devanagari" panose="02040503050201020203" pitchFamily="18" charset="0"/>
                        <a:ea typeface="+mn-ea"/>
                        <a:cs typeface="Adobe Devanagari" panose="02040503050201020203" pitchFamily="18" charset="0"/>
                      </a:endParaRPr>
                    </a:p>
                    <a:p>
                      <a:pPr algn="ctr"/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Create </a:t>
                      </a:r>
                      <a:r>
                        <a:rPr lang="en-US" sz="1200" b="0" i="0" u="none" strike="noStrike" dirty="0"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Horizontal list view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 &amp; b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uild recent products grid view.</a:t>
                      </a:r>
                    </a:p>
                    <a:p>
                      <a:pPr algn="ctr"/>
                      <a:endParaRPr lang="en-US" sz="1200" b="0" i="0" u="none" strike="noStrike" kern="1200" baseline="0" dirty="0">
                        <a:solidFill>
                          <a:schemeClr val="dk1"/>
                        </a:solidFill>
                        <a:latin typeface="Adobe Devanagari" panose="02040503050201020203" pitchFamily="18" charset="0"/>
                        <a:ea typeface="+mn-ea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Manage Info: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• Product details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•  Home page Ui modification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• Shopping cart &amp; list page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• User login &amp;  Register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• Contact 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037296"/>
                  </a:ext>
                </a:extLst>
              </a:tr>
              <a:tr h="30541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Week 8</a:t>
                      </a:r>
                    </a:p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Creating Users, brand and category on database &amp; Adding products to the database.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1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Auto complete search for categories and brands &amp; Uploading Images to firebase.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1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Login and signup screen redesign &amp; Google sign in for IOS and Android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Firebase Auth using provider package &amp; Dashboard UI/UX and Database product modeling.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2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Load products from firebase part &amp; loading products from database.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endParaRPr lang="en-US" sz="12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8809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0936F47-DC43-4F44-84BF-B30E5CCC83EC}"/>
              </a:ext>
            </a:extLst>
          </p:cNvPr>
          <p:cNvSpPr txBox="1"/>
          <p:nvPr/>
        </p:nvSpPr>
        <p:spPr>
          <a:xfrm>
            <a:off x="448965" y="12847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 Planning for Second Month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06B363C-E8BA-41B6-B3CD-75A163869BCC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PAGE 03</a:t>
            </a:r>
          </a:p>
        </p:txBody>
      </p:sp>
    </p:spTree>
    <p:extLst>
      <p:ext uri="{BB962C8B-B14F-4D97-AF65-F5344CB8AC3E}">
        <p14:creationId xmlns:p14="http://schemas.microsoft.com/office/powerpoint/2010/main" val="387510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0936F47-DC43-4F44-84BF-B30E5CCC83EC}"/>
              </a:ext>
            </a:extLst>
          </p:cNvPr>
          <p:cNvSpPr txBox="1"/>
          <p:nvPr/>
        </p:nvSpPr>
        <p:spPr>
          <a:xfrm>
            <a:off x="601670" y="186105"/>
            <a:ext cx="65206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 Download an</a:t>
            </a:r>
            <a:r>
              <a:rPr lang="en-US" sz="2000" b="1" dirty="0"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d install Flutter sdk Setup on Android Studio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dobe Devanagari" panose="02040503050201020203" pitchFamily="18" charset="0"/>
              <a:ea typeface="+mn-ea"/>
              <a:cs typeface="Adobe Devanagari" panose="02040503050201020203" pitchFamily="18" charset="0"/>
            </a:endParaRP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06B363C-E8BA-41B6-B3CD-75A163869BCC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PAGE 04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354F98-3DB1-44CF-852C-EA4A40D492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739290"/>
            <a:ext cx="4275740" cy="38818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77760D-EE23-4AE8-9627-3935C3425B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"/>
          <a:stretch/>
        </p:blipFill>
        <p:spPr>
          <a:xfrm>
            <a:off x="4877410" y="739290"/>
            <a:ext cx="3586533" cy="39737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68D2C0-2C8E-4645-A8F6-32F4093E6DF1}"/>
              </a:ext>
            </a:extLst>
          </p:cNvPr>
          <p:cNvSpPr txBox="1"/>
          <p:nvPr/>
        </p:nvSpPr>
        <p:spPr>
          <a:xfrm>
            <a:off x="5030115" y="2653431"/>
            <a:ext cx="2748690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Step for installation Flutter sdk:</a:t>
            </a:r>
          </a:p>
          <a:p>
            <a:r>
              <a:rPr lang="en-US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1. Pass folder of Flutter in path C:\src\flutter</a:t>
            </a:r>
          </a:p>
          <a:p>
            <a:r>
              <a:rPr lang="en-US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2. Pass C:\src\flutter\bin on Path of Edit Environment Variable.</a:t>
            </a:r>
          </a:p>
          <a:p>
            <a:r>
              <a:rPr lang="en-US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3. Run command “flutter doctor” on cmd.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97C622-E22A-4593-A149-0EA4C8B7BC5C}"/>
              </a:ext>
            </a:extLst>
          </p:cNvPr>
          <p:cNvCxnSpPr>
            <a:cxnSpLocks/>
          </p:cNvCxnSpPr>
          <p:nvPr/>
        </p:nvCxnSpPr>
        <p:spPr>
          <a:xfrm flipH="1" flipV="1">
            <a:off x="6137881" y="2146624"/>
            <a:ext cx="266217" cy="548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73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0936F47-DC43-4F44-84BF-B30E5CCC83EC}"/>
              </a:ext>
            </a:extLst>
          </p:cNvPr>
          <p:cNvSpPr txBox="1"/>
          <p:nvPr/>
        </p:nvSpPr>
        <p:spPr>
          <a:xfrm>
            <a:off x="601670" y="128470"/>
            <a:ext cx="70244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 </a:t>
            </a:r>
            <a:r>
              <a:rPr lang="en-US" sz="2000" b="1" dirty="0"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Download, install Android Studio and create  plugin for flutter sdk.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dobe Devanagari" panose="02040503050201020203" pitchFamily="18" charset="0"/>
              <a:ea typeface="+mn-ea"/>
              <a:cs typeface="Adobe Devanagari" panose="02040503050201020203" pitchFamily="18" charset="0"/>
            </a:endParaRP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06B363C-E8BA-41B6-B3CD-75A163869BCC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PAGE 05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B313AF-B830-4559-B397-BD9E05D49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297" y="1206838"/>
            <a:ext cx="4009767" cy="36649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B07933-DD67-49E0-80FD-A7128EA76B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15" y="1209175"/>
            <a:ext cx="4113885" cy="36649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2293C4-591B-4C53-A49F-0B61F7770253}"/>
              </a:ext>
            </a:extLst>
          </p:cNvPr>
          <p:cNvSpPr txBox="1"/>
          <p:nvPr/>
        </p:nvSpPr>
        <p:spPr>
          <a:xfrm>
            <a:off x="2128720" y="621595"/>
            <a:ext cx="4275741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Step for create plugin flutter :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click on configure-&gt;plugins-&gt;search flutter and install it-&gt;restart.</a:t>
            </a:r>
          </a:p>
        </p:txBody>
      </p:sp>
    </p:spTree>
    <p:extLst>
      <p:ext uri="{BB962C8B-B14F-4D97-AF65-F5344CB8AC3E}">
        <p14:creationId xmlns:p14="http://schemas.microsoft.com/office/powerpoint/2010/main" val="1105431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0936F47-DC43-4F44-84BF-B30E5CCC83EC}"/>
              </a:ext>
            </a:extLst>
          </p:cNvPr>
          <p:cNvSpPr txBox="1"/>
          <p:nvPr/>
        </p:nvSpPr>
        <p:spPr>
          <a:xfrm>
            <a:off x="754375" y="108032"/>
            <a:ext cx="54973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 Create project, install SDK and AVD Manager 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06B363C-E8BA-41B6-B3CD-75A163869BCC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PAGE 06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F67D72-43CB-4A36-8A06-449A2DB9B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30" y="1044700"/>
            <a:ext cx="3996045" cy="37202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A5A342-DF16-43FA-A256-5216725F79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0" t="14171" r="14930" b="7561"/>
          <a:stretch/>
        </p:blipFill>
        <p:spPr>
          <a:xfrm>
            <a:off x="4550555" y="1044700"/>
            <a:ext cx="4123035" cy="37202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E2B509-6E42-4B68-991D-856FB181757B}"/>
              </a:ext>
            </a:extLst>
          </p:cNvPr>
          <p:cNvSpPr txBox="1"/>
          <p:nvPr/>
        </p:nvSpPr>
        <p:spPr>
          <a:xfrm>
            <a:off x="601670" y="533106"/>
            <a:ext cx="7795917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Install SDK Manager.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Click AVD Manager-&gt;Create Virtual Device-&gt;choose version of AVD  and download it-&gt;show advance setting-&gt;software-&gt;finish</a:t>
            </a:r>
          </a:p>
        </p:txBody>
      </p:sp>
    </p:spTree>
    <p:extLst>
      <p:ext uri="{BB962C8B-B14F-4D97-AF65-F5344CB8AC3E}">
        <p14:creationId xmlns:p14="http://schemas.microsoft.com/office/powerpoint/2010/main" val="2490993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0936F47-DC43-4F44-84BF-B30E5CCC83EC}"/>
              </a:ext>
            </a:extLst>
          </p:cNvPr>
          <p:cNvSpPr txBox="1"/>
          <p:nvPr/>
        </p:nvSpPr>
        <p:spPr>
          <a:xfrm>
            <a:off x="907080" y="55010"/>
            <a:ext cx="36649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 </a:t>
            </a:r>
            <a:r>
              <a:rPr lang="en-US" sz="2000" b="1" dirty="0"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Run flutter and AVD Manager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dobe Devanagari" panose="02040503050201020203" pitchFamily="18" charset="0"/>
              <a:ea typeface="+mn-ea"/>
              <a:cs typeface="Adobe Devanagari" panose="02040503050201020203" pitchFamily="18" charset="0"/>
            </a:endParaRP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06B363C-E8BA-41B6-B3CD-75A163869BCC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PAGE 07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C5D914-C2B3-4847-B799-7F5B1BE461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64" y="455120"/>
            <a:ext cx="7613838" cy="427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12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06B363C-E8BA-41B6-B3CD-75A163869BCC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PAGE 08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727FBC-4DC0-4CCE-A224-EC67C08D5D8D}"/>
              </a:ext>
            </a:extLst>
          </p:cNvPr>
          <p:cNvSpPr txBox="1"/>
          <p:nvPr/>
        </p:nvSpPr>
        <p:spPr>
          <a:xfrm>
            <a:off x="907080" y="140648"/>
            <a:ext cx="64136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 View sample </a:t>
            </a:r>
            <a:r>
              <a:rPr lang="en-US" sz="2000" b="1" dirty="0"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E-Commerce project with Emulator of Android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2AF2F3-9F35-4AB7-99E1-6DF60D863D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5" y="630173"/>
            <a:ext cx="7542581" cy="424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2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2846</TotalTime>
  <Words>848</Words>
  <Application>Microsoft Office PowerPoint</Application>
  <PresentationFormat>On-screen Show (16:9)</PresentationFormat>
  <Paragraphs>187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Adobe Devanagari</vt:lpstr>
      <vt:lpstr>Arial</vt:lpstr>
      <vt:lpstr>Arial Rounded MT Bold</vt:lpstr>
      <vt:lpstr>Bookman Old Style</vt:lpstr>
      <vt:lpstr>Calibri</vt:lpstr>
      <vt:lpstr>Cooper Black</vt:lpstr>
      <vt:lpstr>Exo 2</vt:lpstr>
      <vt:lpstr>Times New Roman</vt:lpstr>
      <vt:lpstr>Wingdings</vt:lpstr>
      <vt:lpstr>Office Theme</vt:lpstr>
      <vt:lpstr>Researching Project IoT Platform using Laravel and Mobile App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Vannak Sovannroth</cp:lastModifiedBy>
  <cp:revision>275</cp:revision>
  <dcterms:created xsi:type="dcterms:W3CDTF">2013-08-21T19:17:07Z</dcterms:created>
  <dcterms:modified xsi:type="dcterms:W3CDTF">2020-10-22T03:17:33Z</dcterms:modified>
</cp:coreProperties>
</file>