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8" r:id="rId6"/>
    <p:sldId id="282" r:id="rId7"/>
    <p:sldId id="277" r:id="rId8"/>
    <p:sldId id="287" r:id="rId9"/>
    <p:sldId id="28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13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4" y="649533"/>
            <a:ext cx="1834964" cy="1811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770" y="779809"/>
            <a:ext cx="1680754" cy="1680754"/>
          </a:xfrm>
          <a:prstGeom prst="ellipse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39227" y="1999122"/>
            <a:ext cx="7351543" cy="200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203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Automated Irrigation system Applied in Crop </a:t>
            </a:r>
            <a:r>
              <a:rPr lang="en-US" sz="3600" b="1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Farming</a:t>
            </a:r>
          </a:p>
          <a:p>
            <a:pPr algn="ctr"/>
            <a:r>
              <a:rPr lang="en-US" sz="3600" b="1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(ITC’s Green House)</a:t>
            </a:r>
            <a:endParaRPr lang="en-US" sz="8000" b="1" dirty="0">
              <a:ln w="0"/>
              <a:solidFill>
                <a:schemeClr val="accent4"/>
              </a:solidFill>
              <a:latin typeface="Arial Rounded MT Bold" panose="020F07040305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2847" y="4630400"/>
            <a:ext cx="8769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Lecturer	: HEL CHANTHON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Student	: PROEUNG BUNRONG	(e20191346)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Department	: I3 GTR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ustainability 12 05913 g001 55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2630860"/>
            <a:ext cx="5588726" cy="390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678" y="1773266"/>
            <a:ext cx="9431383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The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system is composed mainly of three parts: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	Cloud Platform, Coordinator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Node,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and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Sensor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Nodes …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78" y="966097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The Composition of the system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86246"/>
              </p:ext>
            </p:extLst>
          </p:nvPr>
        </p:nvGraphicFramePr>
        <p:xfrm>
          <a:off x="1752174" y="1793966"/>
          <a:ext cx="8687652" cy="4997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1913">
                  <a:extLst>
                    <a:ext uri="{9D8B030D-6E8A-4147-A177-3AD203B41FA5}">
                      <a16:colId xmlns:a16="http://schemas.microsoft.com/office/drawing/2014/main" val="2037257509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760822842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2888768514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3352082646"/>
                    </a:ext>
                  </a:extLst>
                </a:gridCol>
              </a:tblGrid>
              <a:tr h="9737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6 Aug – 13 Aug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 Aug – 20 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 Aug – 27 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28 Aug – 3 Sep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145"/>
                  </a:ext>
                </a:extLst>
              </a:tr>
              <a:tr h="1817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Researching</a:t>
                      </a:r>
                    </a:p>
                    <a:p>
                      <a:pPr algn="ctr"/>
                      <a:r>
                        <a:rPr lang="en-US" baseline="0" dirty="0" smtClean="0"/>
                        <a:t>Code and test with </a:t>
                      </a:r>
                    </a:p>
                    <a:p>
                      <a:pPr algn="ctr"/>
                      <a:r>
                        <a:rPr lang="en-US" baseline="0" dirty="0" smtClean="0"/>
                        <a:t>dht11 </a:t>
                      </a:r>
                    </a:p>
                    <a:p>
                      <a:pPr algn="ctr"/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charnel</a:t>
                      </a:r>
                    </a:p>
                    <a:p>
                      <a:pPr algn="ctr"/>
                      <a:r>
                        <a:rPr lang="en-US" baseline="0" dirty="0" smtClean="0"/>
                        <a:t>Thingspeak and testing.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understand problem of code,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Using Wi-Fi with username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Combine code with coordinator and testing then send data to Thingspeak.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</a:t>
                      </a:r>
                      <a:r>
                        <a:rPr lang="en-US" baseline="0" dirty="0" smtClean="0"/>
                        <a:t> data from Greenhouse send to Thingspeak </a:t>
                      </a:r>
                    </a:p>
                    <a:p>
                      <a:pPr algn="ctr"/>
                      <a:r>
                        <a:rPr lang="en-US" baseline="0" dirty="0" smtClean="0"/>
                        <a:t>And show all the result of Temperature (T1+T2)</a:t>
                      </a:r>
                    </a:p>
                    <a:p>
                      <a:pPr algn="ctr"/>
                      <a:r>
                        <a:rPr lang="en-US" baseline="0" dirty="0" smtClean="0"/>
                        <a:t>Or another Sensor on thingspeak.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 to Complete planning</a:t>
                      </a:r>
                      <a:r>
                        <a:rPr lang="en-US" baseline="0" dirty="0" smtClean="0"/>
                        <a:t> of first month and continue working for second month to use Camera in greenhouse. 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497810"/>
                  </a:ext>
                </a:extLst>
              </a:tr>
              <a:tr h="11360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Missing:</a:t>
                      </a:r>
                      <a:r>
                        <a:rPr lang="en-US" baseline="0" dirty="0" smtClean="0"/>
                        <a:t> testing some error, problem to understand something in code 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58021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7678" y="966097"/>
            <a:ext cx="452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Planning for first month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4474" y="6303508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" t="8546" r="55030" b="19262"/>
          <a:stretch/>
        </p:blipFill>
        <p:spPr>
          <a:xfrm>
            <a:off x="0" y="1492395"/>
            <a:ext cx="5138057" cy="463981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44135" y="846064"/>
            <a:ext cx="441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Testing code with DHT11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58" t="8769" r="39417" b="19286"/>
          <a:stretch/>
        </p:blipFill>
        <p:spPr>
          <a:xfrm>
            <a:off x="5138057" y="1492395"/>
            <a:ext cx="7022707" cy="47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943" r="54432" b="14890"/>
          <a:stretch/>
        </p:blipFill>
        <p:spPr>
          <a:xfrm>
            <a:off x="529268" y="1305060"/>
            <a:ext cx="5566732" cy="523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2621" t="17004" r="3373" b="44816"/>
          <a:stretch/>
        </p:blipFill>
        <p:spPr>
          <a:xfrm>
            <a:off x="5059680" y="3955529"/>
            <a:ext cx="6028991" cy="2397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35170" t="14049" r="11789" b="42828"/>
          <a:stretch/>
        </p:blipFill>
        <p:spPr>
          <a:xfrm>
            <a:off x="5179695" y="1305060"/>
            <a:ext cx="5852160" cy="26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2758" b="5285"/>
          <a:stretch/>
        </p:blipFill>
        <p:spPr>
          <a:xfrm>
            <a:off x="5695283" y="3618046"/>
            <a:ext cx="5203616" cy="3195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50547" b="4502"/>
          <a:stretch/>
        </p:blipFill>
        <p:spPr>
          <a:xfrm>
            <a:off x="1522115" y="2377546"/>
            <a:ext cx="4084026" cy="443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4986"/>
          <a:stretch/>
        </p:blipFill>
        <p:spPr>
          <a:xfrm>
            <a:off x="5695283" y="776921"/>
            <a:ext cx="5203616" cy="2781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1" name="TextBox 150"/>
          <p:cNvSpPr txBox="1"/>
          <p:nvPr/>
        </p:nvSpPr>
        <p:spPr>
          <a:xfrm>
            <a:off x="487678" y="966097"/>
            <a:ext cx="3962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Thingspeak platform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186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Microsoft YaHei</vt:lpstr>
      <vt:lpstr>Agency FB</vt:lpstr>
      <vt:lpstr>Arial</vt:lpstr>
      <vt:lpstr>Arial Rounded MT Bold</vt:lpstr>
      <vt:lpstr>Calibri</vt:lpstr>
      <vt:lpstr>Century Gothic</vt:lpstr>
      <vt:lpstr>DaunPenh</vt:lpstr>
      <vt:lpstr>Segoe UI Light</vt:lpstr>
      <vt:lpstr>Swis721 Cn BT</vt:lpstr>
      <vt:lpstr>Times New Roman</vt:lpstr>
      <vt:lpstr>Wingdings</vt:lpstr>
      <vt:lpstr>Office Theme</vt:lpstr>
      <vt:lpstr>PowerPoint Presentation</vt:lpstr>
      <vt:lpstr>Project analysis slide 4</vt:lpstr>
      <vt:lpstr>Project analysis slide 10</vt:lpstr>
      <vt:lpstr>Project analysis slide 3</vt:lpstr>
      <vt:lpstr>Project analysis slide 3</vt:lpstr>
      <vt:lpstr>Project analysis slide 7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2020-08-13T02:58:31Z</dcterms:created>
  <dcterms:modified xsi:type="dcterms:W3CDTF">2020-08-14T08:27:28Z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