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0"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26" y="-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07089-6714-43AE-94E5-50A5D674ED15}"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n-US"/>
        </a:p>
      </dgm:t>
    </dgm:pt>
    <dgm:pt modelId="{F83A11C2-3C83-4C56-9B94-1F8BB8480F67}">
      <dgm:prSet phldrT="[Text]"/>
      <dgm:spPr/>
      <dgm:t>
        <a:bodyPr/>
        <a:lstStyle/>
        <a:p>
          <a:r>
            <a:rPr lang="en-US" dirty="0"/>
            <a:t>Week I</a:t>
          </a:r>
        </a:p>
      </dgm:t>
    </dgm:pt>
    <dgm:pt modelId="{9D811428-8965-4516-AA57-2052026861F7}" type="parTrans" cxnId="{E28FFE9E-9E02-4ECC-84B6-0DEB0F1C29CC}">
      <dgm:prSet/>
      <dgm:spPr/>
      <dgm:t>
        <a:bodyPr/>
        <a:lstStyle/>
        <a:p>
          <a:endParaRPr lang="en-US"/>
        </a:p>
      </dgm:t>
    </dgm:pt>
    <dgm:pt modelId="{F88ACE4D-AB07-42D9-9D95-B7D9B5C95DC6}" type="sibTrans" cxnId="{E28FFE9E-9E02-4ECC-84B6-0DEB0F1C29CC}">
      <dgm:prSet/>
      <dgm:spPr/>
      <dgm:t>
        <a:bodyPr/>
        <a:lstStyle/>
        <a:p>
          <a:endParaRPr lang="en-US"/>
        </a:p>
      </dgm:t>
    </dgm:pt>
    <dgm:pt modelId="{346B517E-809B-4E4F-9EFA-F462222AFD8C}">
      <dgm:prSet phldrT="[Text]"/>
      <dgm:spPr/>
      <dgm:t>
        <a:bodyPr/>
        <a:lstStyle/>
        <a:p>
          <a:r>
            <a:rPr lang="en-US" dirty="0"/>
            <a:t>Introducing to Machine Learning</a:t>
          </a:r>
        </a:p>
      </dgm:t>
    </dgm:pt>
    <dgm:pt modelId="{6A295218-A7E7-4DAC-8CFB-D30F95A430CF}" type="parTrans" cxnId="{32AC8399-2816-4369-A66D-6B89907D3DC3}">
      <dgm:prSet/>
      <dgm:spPr/>
      <dgm:t>
        <a:bodyPr/>
        <a:lstStyle/>
        <a:p>
          <a:endParaRPr lang="en-US"/>
        </a:p>
      </dgm:t>
    </dgm:pt>
    <dgm:pt modelId="{5A54F135-A245-4474-9497-F150C8EE61CF}" type="sibTrans" cxnId="{32AC8399-2816-4369-A66D-6B89907D3DC3}">
      <dgm:prSet/>
      <dgm:spPr/>
      <dgm:t>
        <a:bodyPr/>
        <a:lstStyle/>
        <a:p>
          <a:endParaRPr lang="en-US"/>
        </a:p>
      </dgm:t>
    </dgm:pt>
    <dgm:pt modelId="{CDF7084E-D35D-451F-960F-8A7245516E45}">
      <dgm:prSet phldrT="[Text]"/>
      <dgm:spPr/>
      <dgm:t>
        <a:bodyPr/>
        <a:lstStyle/>
        <a:p>
          <a:r>
            <a:rPr lang="en-US" dirty="0"/>
            <a:t>Done</a:t>
          </a:r>
        </a:p>
      </dgm:t>
    </dgm:pt>
    <dgm:pt modelId="{5BFFD048-7226-4461-9CAD-31CD1F9AC4B1}" type="parTrans" cxnId="{5AE7654A-D4B9-4F63-91E1-C52DE10C9380}">
      <dgm:prSet/>
      <dgm:spPr/>
      <dgm:t>
        <a:bodyPr/>
        <a:lstStyle/>
        <a:p>
          <a:endParaRPr lang="en-US"/>
        </a:p>
      </dgm:t>
    </dgm:pt>
    <dgm:pt modelId="{88A5CA8B-44F9-4C04-9ED5-02EBFBBFFEB7}" type="sibTrans" cxnId="{5AE7654A-D4B9-4F63-91E1-C52DE10C9380}">
      <dgm:prSet/>
      <dgm:spPr/>
      <dgm:t>
        <a:bodyPr/>
        <a:lstStyle/>
        <a:p>
          <a:endParaRPr lang="en-US"/>
        </a:p>
      </dgm:t>
    </dgm:pt>
    <dgm:pt modelId="{65D739BB-8B2C-41B4-A38B-763F3B98FB45}">
      <dgm:prSet phldrT="[Text]"/>
      <dgm:spPr/>
      <dgm:t>
        <a:bodyPr/>
        <a:lstStyle/>
        <a:p>
          <a:r>
            <a:rPr lang="en-US" dirty="0"/>
            <a:t>Week II                                                                                                                                                                                                                                                                                                                                                                                                                                                                                                                                                            </a:t>
          </a:r>
        </a:p>
      </dgm:t>
    </dgm:pt>
    <dgm:pt modelId="{5FF4DDE8-0CDD-4D8B-A833-ACB9286CA3FA}" type="parTrans" cxnId="{2CB2AC1A-53A2-490B-925E-6745C6E5C2E1}">
      <dgm:prSet/>
      <dgm:spPr/>
      <dgm:t>
        <a:bodyPr/>
        <a:lstStyle/>
        <a:p>
          <a:endParaRPr lang="en-US"/>
        </a:p>
      </dgm:t>
    </dgm:pt>
    <dgm:pt modelId="{5CD7A7B3-0070-4CA1-A402-140B89BF3DA0}" type="sibTrans" cxnId="{2CB2AC1A-53A2-490B-925E-6745C6E5C2E1}">
      <dgm:prSet/>
      <dgm:spPr/>
      <dgm:t>
        <a:bodyPr/>
        <a:lstStyle/>
        <a:p>
          <a:endParaRPr lang="en-US"/>
        </a:p>
      </dgm:t>
    </dgm:pt>
    <dgm:pt modelId="{E216891B-8430-41B8-AC0A-A702D8A3F583}">
      <dgm:prSet phldrT="[Text]"/>
      <dgm:spPr/>
      <dgm:t>
        <a:bodyPr/>
        <a:lstStyle/>
        <a:p>
          <a:r>
            <a:rPr lang="en-US" dirty="0"/>
            <a:t>Machine Learning Techniques</a:t>
          </a:r>
        </a:p>
      </dgm:t>
    </dgm:pt>
    <dgm:pt modelId="{168DD4FC-70BC-4433-BFCB-A5231A66C0F7}" type="parTrans" cxnId="{81598E8F-0E46-4C34-B861-E3EF7A0A65D1}">
      <dgm:prSet/>
      <dgm:spPr/>
      <dgm:t>
        <a:bodyPr/>
        <a:lstStyle/>
        <a:p>
          <a:endParaRPr lang="en-US"/>
        </a:p>
      </dgm:t>
    </dgm:pt>
    <dgm:pt modelId="{7D9195A2-822D-43A0-9BE9-EE160BA0F00E}" type="sibTrans" cxnId="{81598E8F-0E46-4C34-B861-E3EF7A0A65D1}">
      <dgm:prSet/>
      <dgm:spPr/>
      <dgm:t>
        <a:bodyPr/>
        <a:lstStyle/>
        <a:p>
          <a:endParaRPr lang="en-US"/>
        </a:p>
      </dgm:t>
    </dgm:pt>
    <dgm:pt modelId="{319016C1-A513-4E5D-82BB-ED3BDF63E0B5}">
      <dgm:prSet phldrT="[Text]"/>
      <dgm:spPr/>
      <dgm:t>
        <a:bodyPr/>
        <a:lstStyle/>
        <a:p>
          <a:r>
            <a:rPr lang="en-US" dirty="0"/>
            <a:t>Done</a:t>
          </a:r>
        </a:p>
      </dgm:t>
    </dgm:pt>
    <dgm:pt modelId="{0F017E66-3AC3-4396-BEFE-069E7BA1F6EE}" type="parTrans" cxnId="{3124507B-AC8C-4C73-A576-FD14C11D4F83}">
      <dgm:prSet/>
      <dgm:spPr/>
      <dgm:t>
        <a:bodyPr/>
        <a:lstStyle/>
        <a:p>
          <a:endParaRPr lang="en-US"/>
        </a:p>
      </dgm:t>
    </dgm:pt>
    <dgm:pt modelId="{E05BB719-6103-4BF6-A226-BC24100D39FD}" type="sibTrans" cxnId="{3124507B-AC8C-4C73-A576-FD14C11D4F83}">
      <dgm:prSet/>
      <dgm:spPr/>
      <dgm:t>
        <a:bodyPr/>
        <a:lstStyle/>
        <a:p>
          <a:endParaRPr lang="en-US"/>
        </a:p>
      </dgm:t>
    </dgm:pt>
    <dgm:pt modelId="{67326722-636A-44E3-A82B-5697D29BCF02}">
      <dgm:prSet phldrT="[Text]"/>
      <dgm:spPr/>
      <dgm:t>
        <a:bodyPr/>
        <a:lstStyle/>
        <a:p>
          <a:r>
            <a:rPr lang="en-US" dirty="0"/>
            <a:t>Week III</a:t>
          </a:r>
        </a:p>
      </dgm:t>
    </dgm:pt>
    <dgm:pt modelId="{D565E5DC-31DF-4FF0-A073-FF0DC96630BD}" type="parTrans" cxnId="{2594E9F1-620C-46F1-9B30-762EF1DC1D16}">
      <dgm:prSet/>
      <dgm:spPr/>
      <dgm:t>
        <a:bodyPr/>
        <a:lstStyle/>
        <a:p>
          <a:endParaRPr lang="en-US"/>
        </a:p>
      </dgm:t>
    </dgm:pt>
    <dgm:pt modelId="{19908E3B-A18F-42C6-9F9D-4D11665489DA}" type="sibTrans" cxnId="{2594E9F1-620C-46F1-9B30-762EF1DC1D16}">
      <dgm:prSet/>
      <dgm:spPr/>
      <dgm:t>
        <a:bodyPr/>
        <a:lstStyle/>
        <a:p>
          <a:endParaRPr lang="en-US"/>
        </a:p>
      </dgm:t>
    </dgm:pt>
    <dgm:pt modelId="{DE823CF2-5A3F-4447-B7AF-FF8D4228E40D}">
      <dgm:prSet phldrT="[Text]"/>
      <dgm:spPr/>
      <dgm:t>
        <a:bodyPr/>
        <a:lstStyle/>
        <a:p>
          <a:r>
            <a:rPr lang="en-US" dirty="0"/>
            <a:t>Lab</a:t>
          </a:r>
        </a:p>
      </dgm:t>
    </dgm:pt>
    <dgm:pt modelId="{D273F94E-4BF7-48EB-8906-445758397830}" type="parTrans" cxnId="{E3B23811-05CD-4D95-814F-064E5F4FFC7E}">
      <dgm:prSet/>
      <dgm:spPr/>
      <dgm:t>
        <a:bodyPr/>
        <a:lstStyle/>
        <a:p>
          <a:endParaRPr lang="en-US"/>
        </a:p>
      </dgm:t>
    </dgm:pt>
    <dgm:pt modelId="{1762E2A6-A732-4D8A-971E-CEFBFA3E7AD8}" type="sibTrans" cxnId="{E3B23811-05CD-4D95-814F-064E5F4FFC7E}">
      <dgm:prSet/>
      <dgm:spPr/>
      <dgm:t>
        <a:bodyPr/>
        <a:lstStyle/>
        <a:p>
          <a:endParaRPr lang="en-US"/>
        </a:p>
      </dgm:t>
    </dgm:pt>
    <dgm:pt modelId="{3198096B-F824-4768-BC99-B40FC3EB32B7}">
      <dgm:prSet phldrT="[Text]"/>
      <dgm:spPr/>
      <dgm:t>
        <a:bodyPr/>
        <a:lstStyle/>
        <a:p>
          <a:r>
            <a:rPr lang="en-US" dirty="0"/>
            <a:t>Done</a:t>
          </a:r>
        </a:p>
      </dgm:t>
    </dgm:pt>
    <dgm:pt modelId="{2CD61B93-D805-4D6F-9248-8D807441E840}" type="parTrans" cxnId="{58A3601D-EDB9-4A37-9CA5-3390A58D2E64}">
      <dgm:prSet/>
      <dgm:spPr/>
      <dgm:t>
        <a:bodyPr/>
        <a:lstStyle/>
        <a:p>
          <a:endParaRPr lang="en-US"/>
        </a:p>
      </dgm:t>
    </dgm:pt>
    <dgm:pt modelId="{84841DFD-A5C7-46E3-8982-E1F8593475F5}" type="sibTrans" cxnId="{58A3601D-EDB9-4A37-9CA5-3390A58D2E64}">
      <dgm:prSet/>
      <dgm:spPr/>
      <dgm:t>
        <a:bodyPr/>
        <a:lstStyle/>
        <a:p>
          <a:endParaRPr lang="en-US"/>
        </a:p>
      </dgm:t>
    </dgm:pt>
    <dgm:pt modelId="{05EC2390-B3DE-431E-AE62-F92A9FC49C99}">
      <dgm:prSet/>
      <dgm:spPr/>
      <dgm:t>
        <a:bodyPr/>
        <a:lstStyle/>
        <a:p>
          <a:r>
            <a:rPr lang="en-US" dirty="0"/>
            <a:t>Week IV</a:t>
          </a:r>
        </a:p>
      </dgm:t>
    </dgm:pt>
    <dgm:pt modelId="{1BD80406-9CFD-4E0B-B55D-0028E11B2795}" type="parTrans" cxnId="{5B05CA1D-ED74-4FEE-A6B9-BA95364F01C3}">
      <dgm:prSet/>
      <dgm:spPr/>
      <dgm:t>
        <a:bodyPr/>
        <a:lstStyle/>
        <a:p>
          <a:endParaRPr lang="en-US"/>
        </a:p>
      </dgm:t>
    </dgm:pt>
    <dgm:pt modelId="{1B15F5C0-B28B-4363-961F-CCC12356DCCF}" type="sibTrans" cxnId="{5B05CA1D-ED74-4FEE-A6B9-BA95364F01C3}">
      <dgm:prSet/>
      <dgm:spPr/>
      <dgm:t>
        <a:bodyPr/>
        <a:lstStyle/>
        <a:p>
          <a:endParaRPr lang="en-US"/>
        </a:p>
      </dgm:t>
    </dgm:pt>
    <dgm:pt modelId="{E3D18815-631E-4BF4-B672-EFEA9D3C667B}">
      <dgm:prSet/>
      <dgm:spPr/>
      <dgm:t>
        <a:bodyPr/>
        <a:lstStyle/>
        <a:p>
          <a:r>
            <a:rPr lang="en-US" dirty="0"/>
            <a:t>Own Project</a:t>
          </a:r>
        </a:p>
      </dgm:t>
    </dgm:pt>
    <dgm:pt modelId="{8D06A8E9-1870-4553-AD4C-649B8EFF2705}" type="parTrans" cxnId="{489C7409-FEE1-40C7-9E7B-BE0EFCA1B700}">
      <dgm:prSet/>
      <dgm:spPr/>
      <dgm:t>
        <a:bodyPr/>
        <a:lstStyle/>
        <a:p>
          <a:endParaRPr lang="en-US"/>
        </a:p>
      </dgm:t>
    </dgm:pt>
    <dgm:pt modelId="{4393818A-2BBB-497D-AFAD-E9E7C1E6FEDF}" type="sibTrans" cxnId="{489C7409-FEE1-40C7-9E7B-BE0EFCA1B700}">
      <dgm:prSet/>
      <dgm:spPr/>
      <dgm:t>
        <a:bodyPr/>
        <a:lstStyle/>
        <a:p>
          <a:endParaRPr lang="en-US"/>
        </a:p>
      </dgm:t>
    </dgm:pt>
    <dgm:pt modelId="{EE500239-2B10-4A87-B3AC-7AF4ECA40A9D}">
      <dgm:prSet/>
      <dgm:spPr/>
      <dgm:t>
        <a:bodyPr/>
        <a:lstStyle/>
        <a:p>
          <a:r>
            <a:rPr lang="en-US" dirty="0"/>
            <a:t>In Progressing</a:t>
          </a:r>
        </a:p>
      </dgm:t>
    </dgm:pt>
    <dgm:pt modelId="{96CBA6F7-97DA-4FA2-B14F-8C22CF4D76F8}" type="parTrans" cxnId="{3213DB05-0D17-42F0-A276-0DD515659C9C}">
      <dgm:prSet/>
      <dgm:spPr/>
      <dgm:t>
        <a:bodyPr/>
        <a:lstStyle/>
        <a:p>
          <a:endParaRPr lang="en-US"/>
        </a:p>
      </dgm:t>
    </dgm:pt>
    <dgm:pt modelId="{C583FA42-12EC-4E1A-8213-D40F56F4662A}" type="sibTrans" cxnId="{3213DB05-0D17-42F0-A276-0DD515659C9C}">
      <dgm:prSet/>
      <dgm:spPr/>
      <dgm:t>
        <a:bodyPr/>
        <a:lstStyle/>
        <a:p>
          <a:endParaRPr lang="en-US"/>
        </a:p>
      </dgm:t>
    </dgm:pt>
    <dgm:pt modelId="{BA578440-DCC2-48DB-ABA9-877EEC2459B1}" type="pres">
      <dgm:prSet presAssocID="{8AF07089-6714-43AE-94E5-50A5D674ED15}" presName="Name0" presStyleCnt="0">
        <dgm:presLayoutVars>
          <dgm:dir/>
          <dgm:animLvl val="lvl"/>
          <dgm:resizeHandles val="exact"/>
        </dgm:presLayoutVars>
      </dgm:prSet>
      <dgm:spPr/>
    </dgm:pt>
    <dgm:pt modelId="{58B46567-C3BF-4210-A7AE-C08AB14604DC}" type="pres">
      <dgm:prSet presAssocID="{05EC2390-B3DE-431E-AE62-F92A9FC49C99}" presName="boxAndChildren" presStyleCnt="0"/>
      <dgm:spPr/>
    </dgm:pt>
    <dgm:pt modelId="{260FB9FF-7BE1-45C8-809A-8308FC9D0FAB}" type="pres">
      <dgm:prSet presAssocID="{05EC2390-B3DE-431E-AE62-F92A9FC49C99}" presName="parentTextBox" presStyleLbl="node1" presStyleIdx="0" presStyleCnt="4"/>
      <dgm:spPr/>
    </dgm:pt>
    <dgm:pt modelId="{256E153D-D0BA-433B-BE97-2B18F1FA7D20}" type="pres">
      <dgm:prSet presAssocID="{05EC2390-B3DE-431E-AE62-F92A9FC49C99}" presName="entireBox" presStyleLbl="node1" presStyleIdx="0" presStyleCnt="4"/>
      <dgm:spPr/>
    </dgm:pt>
    <dgm:pt modelId="{16EF67A9-DCAF-4FFF-9BBF-7B194938168C}" type="pres">
      <dgm:prSet presAssocID="{05EC2390-B3DE-431E-AE62-F92A9FC49C99}" presName="descendantBox" presStyleCnt="0"/>
      <dgm:spPr/>
    </dgm:pt>
    <dgm:pt modelId="{D9089CB5-5F1C-4556-BE04-F200252341D2}" type="pres">
      <dgm:prSet presAssocID="{E3D18815-631E-4BF4-B672-EFEA9D3C667B}" presName="childTextBox" presStyleLbl="fgAccFollowNode1" presStyleIdx="0" presStyleCnt="8">
        <dgm:presLayoutVars>
          <dgm:bulletEnabled val="1"/>
        </dgm:presLayoutVars>
      </dgm:prSet>
      <dgm:spPr/>
    </dgm:pt>
    <dgm:pt modelId="{AE150717-C7EB-40D5-978E-E002DE3F4B50}" type="pres">
      <dgm:prSet presAssocID="{EE500239-2B10-4A87-B3AC-7AF4ECA40A9D}" presName="childTextBox" presStyleLbl="fgAccFollowNode1" presStyleIdx="1" presStyleCnt="8">
        <dgm:presLayoutVars>
          <dgm:bulletEnabled val="1"/>
        </dgm:presLayoutVars>
      </dgm:prSet>
      <dgm:spPr/>
    </dgm:pt>
    <dgm:pt modelId="{E545CD29-FBF5-431F-AC2A-F5BBEDCEF10B}" type="pres">
      <dgm:prSet presAssocID="{19908E3B-A18F-42C6-9F9D-4D11665489DA}" presName="sp" presStyleCnt="0"/>
      <dgm:spPr/>
    </dgm:pt>
    <dgm:pt modelId="{D70CCB47-AAD6-47F3-85D3-5D2D2A999C17}" type="pres">
      <dgm:prSet presAssocID="{67326722-636A-44E3-A82B-5697D29BCF02}" presName="arrowAndChildren" presStyleCnt="0"/>
      <dgm:spPr/>
    </dgm:pt>
    <dgm:pt modelId="{2E5457B1-7B9B-45D6-8520-D7BFB4014AA0}" type="pres">
      <dgm:prSet presAssocID="{67326722-636A-44E3-A82B-5697D29BCF02}" presName="parentTextArrow" presStyleLbl="node1" presStyleIdx="0" presStyleCnt="4"/>
      <dgm:spPr/>
    </dgm:pt>
    <dgm:pt modelId="{54EC3746-8EC6-4467-B6CC-B6A478DFCA53}" type="pres">
      <dgm:prSet presAssocID="{67326722-636A-44E3-A82B-5697D29BCF02}" presName="arrow" presStyleLbl="node1" presStyleIdx="1" presStyleCnt="4"/>
      <dgm:spPr/>
    </dgm:pt>
    <dgm:pt modelId="{73D9C201-1416-4FAE-AA71-36BEF5F68A89}" type="pres">
      <dgm:prSet presAssocID="{67326722-636A-44E3-A82B-5697D29BCF02}" presName="descendantArrow" presStyleCnt="0"/>
      <dgm:spPr/>
    </dgm:pt>
    <dgm:pt modelId="{A802F039-C623-440A-B522-75226E02AD45}" type="pres">
      <dgm:prSet presAssocID="{DE823CF2-5A3F-4447-B7AF-FF8D4228E40D}" presName="childTextArrow" presStyleLbl="fgAccFollowNode1" presStyleIdx="2" presStyleCnt="8">
        <dgm:presLayoutVars>
          <dgm:bulletEnabled val="1"/>
        </dgm:presLayoutVars>
      </dgm:prSet>
      <dgm:spPr/>
    </dgm:pt>
    <dgm:pt modelId="{AA6CA693-48F1-44AE-A170-8D83C9BD16EF}" type="pres">
      <dgm:prSet presAssocID="{3198096B-F824-4768-BC99-B40FC3EB32B7}" presName="childTextArrow" presStyleLbl="fgAccFollowNode1" presStyleIdx="3" presStyleCnt="8">
        <dgm:presLayoutVars>
          <dgm:bulletEnabled val="1"/>
        </dgm:presLayoutVars>
      </dgm:prSet>
      <dgm:spPr/>
    </dgm:pt>
    <dgm:pt modelId="{77A157B2-4758-43C2-B9D0-9269081B2B18}" type="pres">
      <dgm:prSet presAssocID="{5CD7A7B3-0070-4CA1-A402-140B89BF3DA0}" presName="sp" presStyleCnt="0"/>
      <dgm:spPr/>
    </dgm:pt>
    <dgm:pt modelId="{AECF10C8-7176-474A-AA42-52B8B23F941E}" type="pres">
      <dgm:prSet presAssocID="{65D739BB-8B2C-41B4-A38B-763F3B98FB45}" presName="arrowAndChildren" presStyleCnt="0"/>
      <dgm:spPr/>
    </dgm:pt>
    <dgm:pt modelId="{77D83F9A-6BCE-4B6C-8055-A5CBED5B638A}" type="pres">
      <dgm:prSet presAssocID="{65D739BB-8B2C-41B4-A38B-763F3B98FB45}" presName="parentTextArrow" presStyleLbl="node1" presStyleIdx="1" presStyleCnt="4"/>
      <dgm:spPr/>
    </dgm:pt>
    <dgm:pt modelId="{43C13C83-3C19-4E27-9A31-B6456464B2F3}" type="pres">
      <dgm:prSet presAssocID="{65D739BB-8B2C-41B4-A38B-763F3B98FB45}" presName="arrow" presStyleLbl="node1" presStyleIdx="2" presStyleCnt="4"/>
      <dgm:spPr/>
    </dgm:pt>
    <dgm:pt modelId="{CBDD20BA-C77D-4A5D-AAF0-CCA32CEDA8A9}" type="pres">
      <dgm:prSet presAssocID="{65D739BB-8B2C-41B4-A38B-763F3B98FB45}" presName="descendantArrow" presStyleCnt="0"/>
      <dgm:spPr/>
    </dgm:pt>
    <dgm:pt modelId="{70B98840-67DE-4421-AC6E-AB6D04A00366}" type="pres">
      <dgm:prSet presAssocID="{E216891B-8430-41B8-AC0A-A702D8A3F583}" presName="childTextArrow" presStyleLbl="fgAccFollowNode1" presStyleIdx="4" presStyleCnt="8">
        <dgm:presLayoutVars>
          <dgm:bulletEnabled val="1"/>
        </dgm:presLayoutVars>
      </dgm:prSet>
      <dgm:spPr/>
    </dgm:pt>
    <dgm:pt modelId="{C6E5A540-2FA6-4459-B40C-F0060D2600A4}" type="pres">
      <dgm:prSet presAssocID="{319016C1-A513-4E5D-82BB-ED3BDF63E0B5}" presName="childTextArrow" presStyleLbl="fgAccFollowNode1" presStyleIdx="5" presStyleCnt="8">
        <dgm:presLayoutVars>
          <dgm:bulletEnabled val="1"/>
        </dgm:presLayoutVars>
      </dgm:prSet>
      <dgm:spPr/>
    </dgm:pt>
    <dgm:pt modelId="{495E2E5B-41AF-44F1-9D30-C627CB7F477B}" type="pres">
      <dgm:prSet presAssocID="{F88ACE4D-AB07-42D9-9D95-B7D9B5C95DC6}" presName="sp" presStyleCnt="0"/>
      <dgm:spPr/>
    </dgm:pt>
    <dgm:pt modelId="{C4D2FCBC-3292-4D5A-B17F-BC9DFF317AA1}" type="pres">
      <dgm:prSet presAssocID="{F83A11C2-3C83-4C56-9B94-1F8BB8480F67}" presName="arrowAndChildren" presStyleCnt="0"/>
      <dgm:spPr/>
    </dgm:pt>
    <dgm:pt modelId="{6A45FDB6-6A4E-4F42-A0E8-93C847BFAE2A}" type="pres">
      <dgm:prSet presAssocID="{F83A11C2-3C83-4C56-9B94-1F8BB8480F67}" presName="parentTextArrow" presStyleLbl="node1" presStyleIdx="2" presStyleCnt="4"/>
      <dgm:spPr/>
    </dgm:pt>
    <dgm:pt modelId="{72BD0BD2-6897-4011-A373-1216EF17DEDB}" type="pres">
      <dgm:prSet presAssocID="{F83A11C2-3C83-4C56-9B94-1F8BB8480F67}" presName="arrow" presStyleLbl="node1" presStyleIdx="3" presStyleCnt="4" custLinFactNeighborY="-16683"/>
      <dgm:spPr/>
    </dgm:pt>
    <dgm:pt modelId="{8A96848C-858D-444E-9BB5-A0A8B53F8DB2}" type="pres">
      <dgm:prSet presAssocID="{F83A11C2-3C83-4C56-9B94-1F8BB8480F67}" presName="descendantArrow" presStyleCnt="0"/>
      <dgm:spPr/>
    </dgm:pt>
    <dgm:pt modelId="{5A063B9B-4FB8-4F4D-AC08-3C525136080D}" type="pres">
      <dgm:prSet presAssocID="{346B517E-809B-4E4F-9EFA-F462222AFD8C}" presName="childTextArrow" presStyleLbl="fgAccFollowNode1" presStyleIdx="6" presStyleCnt="8">
        <dgm:presLayoutVars>
          <dgm:bulletEnabled val="1"/>
        </dgm:presLayoutVars>
      </dgm:prSet>
      <dgm:spPr/>
    </dgm:pt>
    <dgm:pt modelId="{3338BAF5-5C0F-4CBC-BE11-02C426BA1575}" type="pres">
      <dgm:prSet presAssocID="{CDF7084E-D35D-451F-960F-8A7245516E45}" presName="childTextArrow" presStyleLbl="fgAccFollowNode1" presStyleIdx="7" presStyleCnt="8">
        <dgm:presLayoutVars>
          <dgm:bulletEnabled val="1"/>
        </dgm:presLayoutVars>
      </dgm:prSet>
      <dgm:spPr/>
    </dgm:pt>
  </dgm:ptLst>
  <dgm:cxnLst>
    <dgm:cxn modelId="{3213DB05-0D17-42F0-A276-0DD515659C9C}" srcId="{05EC2390-B3DE-431E-AE62-F92A9FC49C99}" destId="{EE500239-2B10-4A87-B3AC-7AF4ECA40A9D}" srcOrd="1" destOrd="0" parTransId="{96CBA6F7-97DA-4FA2-B14F-8C22CF4D76F8}" sibTransId="{C583FA42-12EC-4E1A-8213-D40F56F4662A}"/>
    <dgm:cxn modelId="{489C7409-FEE1-40C7-9E7B-BE0EFCA1B700}" srcId="{05EC2390-B3DE-431E-AE62-F92A9FC49C99}" destId="{E3D18815-631E-4BF4-B672-EFEA9D3C667B}" srcOrd="0" destOrd="0" parTransId="{8D06A8E9-1870-4553-AD4C-649B8EFF2705}" sibTransId="{4393818A-2BBB-497D-AFAD-E9E7C1E6FEDF}"/>
    <dgm:cxn modelId="{E3B23811-05CD-4D95-814F-064E5F4FFC7E}" srcId="{67326722-636A-44E3-A82B-5697D29BCF02}" destId="{DE823CF2-5A3F-4447-B7AF-FF8D4228E40D}" srcOrd="0" destOrd="0" parTransId="{D273F94E-4BF7-48EB-8906-445758397830}" sibTransId="{1762E2A6-A732-4D8A-971E-CEFBFA3E7AD8}"/>
    <dgm:cxn modelId="{2CB2AC1A-53A2-490B-925E-6745C6E5C2E1}" srcId="{8AF07089-6714-43AE-94E5-50A5D674ED15}" destId="{65D739BB-8B2C-41B4-A38B-763F3B98FB45}" srcOrd="1" destOrd="0" parTransId="{5FF4DDE8-0CDD-4D8B-A833-ACB9286CA3FA}" sibTransId="{5CD7A7B3-0070-4CA1-A402-140B89BF3DA0}"/>
    <dgm:cxn modelId="{58A3601D-EDB9-4A37-9CA5-3390A58D2E64}" srcId="{67326722-636A-44E3-A82B-5697D29BCF02}" destId="{3198096B-F824-4768-BC99-B40FC3EB32B7}" srcOrd="1" destOrd="0" parTransId="{2CD61B93-D805-4D6F-9248-8D807441E840}" sibTransId="{84841DFD-A5C7-46E3-8982-E1F8593475F5}"/>
    <dgm:cxn modelId="{5B05CA1D-ED74-4FEE-A6B9-BA95364F01C3}" srcId="{8AF07089-6714-43AE-94E5-50A5D674ED15}" destId="{05EC2390-B3DE-431E-AE62-F92A9FC49C99}" srcOrd="3" destOrd="0" parTransId="{1BD80406-9CFD-4E0B-B55D-0028E11B2795}" sibTransId="{1B15F5C0-B28B-4363-961F-CCC12356DCCF}"/>
    <dgm:cxn modelId="{79A33C2C-6E47-4CD6-9AE8-137D48F3FD41}" type="presOf" srcId="{E216891B-8430-41B8-AC0A-A702D8A3F583}" destId="{70B98840-67DE-4421-AC6E-AB6D04A00366}" srcOrd="0" destOrd="0" presId="urn:microsoft.com/office/officeart/2005/8/layout/process4"/>
    <dgm:cxn modelId="{3896F232-F040-4A3F-A839-F61F96DF4516}" type="presOf" srcId="{67326722-636A-44E3-A82B-5697D29BCF02}" destId="{54EC3746-8EC6-4467-B6CC-B6A478DFCA53}" srcOrd="1" destOrd="0" presId="urn:microsoft.com/office/officeart/2005/8/layout/process4"/>
    <dgm:cxn modelId="{CC214D35-5FD3-4BCC-8BD2-D89A47F906FE}" type="presOf" srcId="{05EC2390-B3DE-431E-AE62-F92A9FC49C99}" destId="{260FB9FF-7BE1-45C8-809A-8308FC9D0FAB}" srcOrd="0" destOrd="0" presId="urn:microsoft.com/office/officeart/2005/8/layout/process4"/>
    <dgm:cxn modelId="{91AAF235-9D55-4DB3-A008-61721C4D0E3F}" type="presOf" srcId="{8AF07089-6714-43AE-94E5-50A5D674ED15}" destId="{BA578440-DCC2-48DB-ABA9-877EEC2459B1}" srcOrd="0" destOrd="0" presId="urn:microsoft.com/office/officeart/2005/8/layout/process4"/>
    <dgm:cxn modelId="{FB104B5D-E3D1-458C-9C1F-1298C7003DC5}" type="presOf" srcId="{65D739BB-8B2C-41B4-A38B-763F3B98FB45}" destId="{43C13C83-3C19-4E27-9A31-B6456464B2F3}" srcOrd="1" destOrd="0" presId="urn:microsoft.com/office/officeart/2005/8/layout/process4"/>
    <dgm:cxn modelId="{2148E562-49F7-4122-BD9A-59B8AE544CB5}" type="presOf" srcId="{E3D18815-631E-4BF4-B672-EFEA9D3C667B}" destId="{D9089CB5-5F1C-4556-BE04-F200252341D2}" srcOrd="0" destOrd="0" presId="urn:microsoft.com/office/officeart/2005/8/layout/process4"/>
    <dgm:cxn modelId="{FD8E6543-8D5B-456D-8F4F-2AFE10E1BDA8}" type="presOf" srcId="{319016C1-A513-4E5D-82BB-ED3BDF63E0B5}" destId="{C6E5A540-2FA6-4459-B40C-F0060D2600A4}" srcOrd="0" destOrd="0" presId="urn:microsoft.com/office/officeart/2005/8/layout/process4"/>
    <dgm:cxn modelId="{5AE7654A-D4B9-4F63-91E1-C52DE10C9380}" srcId="{F83A11C2-3C83-4C56-9B94-1F8BB8480F67}" destId="{CDF7084E-D35D-451F-960F-8A7245516E45}" srcOrd="1" destOrd="0" parTransId="{5BFFD048-7226-4461-9CAD-31CD1F9AC4B1}" sibTransId="{88A5CA8B-44F9-4C04-9ED5-02EBFBBFFEB7}"/>
    <dgm:cxn modelId="{D4627A6A-204F-4E8E-BE9D-798B68A9B7C6}" type="presOf" srcId="{CDF7084E-D35D-451F-960F-8A7245516E45}" destId="{3338BAF5-5C0F-4CBC-BE11-02C426BA1575}" srcOrd="0" destOrd="0" presId="urn:microsoft.com/office/officeart/2005/8/layout/process4"/>
    <dgm:cxn modelId="{C1FA6C4F-0B39-43AD-BD5B-B585B80B02F5}" type="presOf" srcId="{EE500239-2B10-4A87-B3AC-7AF4ECA40A9D}" destId="{AE150717-C7EB-40D5-978E-E002DE3F4B50}" srcOrd="0" destOrd="0" presId="urn:microsoft.com/office/officeart/2005/8/layout/process4"/>
    <dgm:cxn modelId="{9A017279-AA82-49EF-832E-60C062E87613}" type="presOf" srcId="{DE823CF2-5A3F-4447-B7AF-FF8D4228E40D}" destId="{A802F039-C623-440A-B522-75226E02AD45}" srcOrd="0" destOrd="0" presId="urn:microsoft.com/office/officeart/2005/8/layout/process4"/>
    <dgm:cxn modelId="{B00BD479-451B-4311-B8E1-D9F16CD86151}" type="presOf" srcId="{3198096B-F824-4768-BC99-B40FC3EB32B7}" destId="{AA6CA693-48F1-44AE-A170-8D83C9BD16EF}" srcOrd="0" destOrd="0" presId="urn:microsoft.com/office/officeart/2005/8/layout/process4"/>
    <dgm:cxn modelId="{A31DEA5A-5A16-42C6-B556-24F6A5447E4E}" type="presOf" srcId="{F83A11C2-3C83-4C56-9B94-1F8BB8480F67}" destId="{6A45FDB6-6A4E-4F42-A0E8-93C847BFAE2A}" srcOrd="0" destOrd="0" presId="urn:microsoft.com/office/officeart/2005/8/layout/process4"/>
    <dgm:cxn modelId="{3124507B-AC8C-4C73-A576-FD14C11D4F83}" srcId="{65D739BB-8B2C-41B4-A38B-763F3B98FB45}" destId="{319016C1-A513-4E5D-82BB-ED3BDF63E0B5}" srcOrd="1" destOrd="0" parTransId="{0F017E66-3AC3-4396-BEFE-069E7BA1F6EE}" sibTransId="{E05BB719-6103-4BF6-A226-BC24100D39FD}"/>
    <dgm:cxn modelId="{81598E8F-0E46-4C34-B861-E3EF7A0A65D1}" srcId="{65D739BB-8B2C-41B4-A38B-763F3B98FB45}" destId="{E216891B-8430-41B8-AC0A-A702D8A3F583}" srcOrd="0" destOrd="0" parTransId="{168DD4FC-70BC-4433-BFCB-A5231A66C0F7}" sibTransId="{7D9195A2-822D-43A0-9BE9-EE160BA0F00E}"/>
    <dgm:cxn modelId="{C807B998-24EB-460D-9DEB-E609673500FE}" type="presOf" srcId="{65D739BB-8B2C-41B4-A38B-763F3B98FB45}" destId="{77D83F9A-6BCE-4B6C-8055-A5CBED5B638A}" srcOrd="0" destOrd="0" presId="urn:microsoft.com/office/officeart/2005/8/layout/process4"/>
    <dgm:cxn modelId="{32AC8399-2816-4369-A66D-6B89907D3DC3}" srcId="{F83A11C2-3C83-4C56-9B94-1F8BB8480F67}" destId="{346B517E-809B-4E4F-9EFA-F462222AFD8C}" srcOrd="0" destOrd="0" parTransId="{6A295218-A7E7-4DAC-8CFB-D30F95A430CF}" sibTransId="{5A54F135-A245-4474-9497-F150C8EE61CF}"/>
    <dgm:cxn modelId="{E28FFE9E-9E02-4ECC-84B6-0DEB0F1C29CC}" srcId="{8AF07089-6714-43AE-94E5-50A5D674ED15}" destId="{F83A11C2-3C83-4C56-9B94-1F8BB8480F67}" srcOrd="0" destOrd="0" parTransId="{9D811428-8965-4516-AA57-2052026861F7}" sibTransId="{F88ACE4D-AB07-42D9-9D95-B7D9B5C95DC6}"/>
    <dgm:cxn modelId="{27C9A4C4-970C-4230-B00C-33021F252CD4}" type="presOf" srcId="{346B517E-809B-4E4F-9EFA-F462222AFD8C}" destId="{5A063B9B-4FB8-4F4D-AC08-3C525136080D}" srcOrd="0" destOrd="0" presId="urn:microsoft.com/office/officeart/2005/8/layout/process4"/>
    <dgm:cxn modelId="{D5A418CA-B28E-48FD-B144-C580AF820DB4}" type="presOf" srcId="{05EC2390-B3DE-431E-AE62-F92A9FC49C99}" destId="{256E153D-D0BA-433B-BE97-2B18F1FA7D20}" srcOrd="1" destOrd="0" presId="urn:microsoft.com/office/officeart/2005/8/layout/process4"/>
    <dgm:cxn modelId="{E15C61D4-E073-4CA1-9020-79B9F0CB1C79}" type="presOf" srcId="{F83A11C2-3C83-4C56-9B94-1F8BB8480F67}" destId="{72BD0BD2-6897-4011-A373-1216EF17DEDB}" srcOrd="1" destOrd="0" presId="urn:microsoft.com/office/officeart/2005/8/layout/process4"/>
    <dgm:cxn modelId="{0181A1E6-7763-450D-8ED2-B1BD74E6304E}" type="presOf" srcId="{67326722-636A-44E3-A82B-5697D29BCF02}" destId="{2E5457B1-7B9B-45D6-8520-D7BFB4014AA0}" srcOrd="0" destOrd="0" presId="urn:microsoft.com/office/officeart/2005/8/layout/process4"/>
    <dgm:cxn modelId="{2594E9F1-620C-46F1-9B30-762EF1DC1D16}" srcId="{8AF07089-6714-43AE-94E5-50A5D674ED15}" destId="{67326722-636A-44E3-A82B-5697D29BCF02}" srcOrd="2" destOrd="0" parTransId="{D565E5DC-31DF-4FF0-A073-FF0DC96630BD}" sibTransId="{19908E3B-A18F-42C6-9F9D-4D11665489DA}"/>
    <dgm:cxn modelId="{FB8D35AE-B547-4569-A6B2-AD0670AEB968}" type="presParOf" srcId="{BA578440-DCC2-48DB-ABA9-877EEC2459B1}" destId="{58B46567-C3BF-4210-A7AE-C08AB14604DC}" srcOrd="0" destOrd="0" presId="urn:microsoft.com/office/officeart/2005/8/layout/process4"/>
    <dgm:cxn modelId="{7739AC07-AE4D-4214-A04E-17A7B0EA729F}" type="presParOf" srcId="{58B46567-C3BF-4210-A7AE-C08AB14604DC}" destId="{260FB9FF-7BE1-45C8-809A-8308FC9D0FAB}" srcOrd="0" destOrd="0" presId="urn:microsoft.com/office/officeart/2005/8/layout/process4"/>
    <dgm:cxn modelId="{D1D2866C-E51F-4996-BCBC-08767CC49CC9}" type="presParOf" srcId="{58B46567-C3BF-4210-A7AE-C08AB14604DC}" destId="{256E153D-D0BA-433B-BE97-2B18F1FA7D20}" srcOrd="1" destOrd="0" presId="urn:microsoft.com/office/officeart/2005/8/layout/process4"/>
    <dgm:cxn modelId="{806C85FF-6538-49EC-BE9E-503E93F23178}" type="presParOf" srcId="{58B46567-C3BF-4210-A7AE-C08AB14604DC}" destId="{16EF67A9-DCAF-4FFF-9BBF-7B194938168C}" srcOrd="2" destOrd="0" presId="urn:microsoft.com/office/officeart/2005/8/layout/process4"/>
    <dgm:cxn modelId="{B6FFC5AC-8489-4F53-963F-C50DA38FB2C2}" type="presParOf" srcId="{16EF67A9-DCAF-4FFF-9BBF-7B194938168C}" destId="{D9089CB5-5F1C-4556-BE04-F200252341D2}" srcOrd="0" destOrd="0" presId="urn:microsoft.com/office/officeart/2005/8/layout/process4"/>
    <dgm:cxn modelId="{2A0224D4-6EBA-4BC5-8712-6258AD3DC0FA}" type="presParOf" srcId="{16EF67A9-DCAF-4FFF-9BBF-7B194938168C}" destId="{AE150717-C7EB-40D5-978E-E002DE3F4B50}" srcOrd="1" destOrd="0" presId="urn:microsoft.com/office/officeart/2005/8/layout/process4"/>
    <dgm:cxn modelId="{4F3EBA74-5778-4F10-8B87-EDC5EBB73C7E}" type="presParOf" srcId="{BA578440-DCC2-48DB-ABA9-877EEC2459B1}" destId="{E545CD29-FBF5-431F-AC2A-F5BBEDCEF10B}" srcOrd="1" destOrd="0" presId="urn:microsoft.com/office/officeart/2005/8/layout/process4"/>
    <dgm:cxn modelId="{A284106E-CA3B-444B-9898-F940A6D16D2D}" type="presParOf" srcId="{BA578440-DCC2-48DB-ABA9-877EEC2459B1}" destId="{D70CCB47-AAD6-47F3-85D3-5D2D2A999C17}" srcOrd="2" destOrd="0" presId="urn:microsoft.com/office/officeart/2005/8/layout/process4"/>
    <dgm:cxn modelId="{8C78BD51-3910-4F70-B944-3C29B06B44A7}" type="presParOf" srcId="{D70CCB47-AAD6-47F3-85D3-5D2D2A999C17}" destId="{2E5457B1-7B9B-45D6-8520-D7BFB4014AA0}" srcOrd="0" destOrd="0" presId="urn:microsoft.com/office/officeart/2005/8/layout/process4"/>
    <dgm:cxn modelId="{3B3DDAA8-196D-46DF-B3A3-E0C01203D631}" type="presParOf" srcId="{D70CCB47-AAD6-47F3-85D3-5D2D2A999C17}" destId="{54EC3746-8EC6-4467-B6CC-B6A478DFCA53}" srcOrd="1" destOrd="0" presId="urn:microsoft.com/office/officeart/2005/8/layout/process4"/>
    <dgm:cxn modelId="{90277661-A0A3-45D5-A224-D17D68FE4E98}" type="presParOf" srcId="{D70CCB47-AAD6-47F3-85D3-5D2D2A999C17}" destId="{73D9C201-1416-4FAE-AA71-36BEF5F68A89}" srcOrd="2" destOrd="0" presId="urn:microsoft.com/office/officeart/2005/8/layout/process4"/>
    <dgm:cxn modelId="{632048FF-3B3C-4884-B8CC-F45F61695432}" type="presParOf" srcId="{73D9C201-1416-4FAE-AA71-36BEF5F68A89}" destId="{A802F039-C623-440A-B522-75226E02AD45}" srcOrd="0" destOrd="0" presId="urn:microsoft.com/office/officeart/2005/8/layout/process4"/>
    <dgm:cxn modelId="{54D8E03B-493C-46D3-B21E-7B1C292C640A}" type="presParOf" srcId="{73D9C201-1416-4FAE-AA71-36BEF5F68A89}" destId="{AA6CA693-48F1-44AE-A170-8D83C9BD16EF}" srcOrd="1" destOrd="0" presId="urn:microsoft.com/office/officeart/2005/8/layout/process4"/>
    <dgm:cxn modelId="{81C44C4F-EAB7-403D-A114-B80F85E8E7E0}" type="presParOf" srcId="{BA578440-DCC2-48DB-ABA9-877EEC2459B1}" destId="{77A157B2-4758-43C2-B9D0-9269081B2B18}" srcOrd="3" destOrd="0" presId="urn:microsoft.com/office/officeart/2005/8/layout/process4"/>
    <dgm:cxn modelId="{83607118-91AE-4C82-BB6B-52AB7A76B890}" type="presParOf" srcId="{BA578440-DCC2-48DB-ABA9-877EEC2459B1}" destId="{AECF10C8-7176-474A-AA42-52B8B23F941E}" srcOrd="4" destOrd="0" presId="urn:microsoft.com/office/officeart/2005/8/layout/process4"/>
    <dgm:cxn modelId="{CC0027C9-0834-4B29-A92C-F457BFF45D0D}" type="presParOf" srcId="{AECF10C8-7176-474A-AA42-52B8B23F941E}" destId="{77D83F9A-6BCE-4B6C-8055-A5CBED5B638A}" srcOrd="0" destOrd="0" presId="urn:microsoft.com/office/officeart/2005/8/layout/process4"/>
    <dgm:cxn modelId="{AF796669-40F3-47F3-9F46-46A49ED26F3A}" type="presParOf" srcId="{AECF10C8-7176-474A-AA42-52B8B23F941E}" destId="{43C13C83-3C19-4E27-9A31-B6456464B2F3}" srcOrd="1" destOrd="0" presId="urn:microsoft.com/office/officeart/2005/8/layout/process4"/>
    <dgm:cxn modelId="{A93A8D9E-96E2-48A1-963C-03DB14379F34}" type="presParOf" srcId="{AECF10C8-7176-474A-AA42-52B8B23F941E}" destId="{CBDD20BA-C77D-4A5D-AAF0-CCA32CEDA8A9}" srcOrd="2" destOrd="0" presId="urn:microsoft.com/office/officeart/2005/8/layout/process4"/>
    <dgm:cxn modelId="{E8BA24E2-5B6A-4632-B8F8-4471BF5B86EF}" type="presParOf" srcId="{CBDD20BA-C77D-4A5D-AAF0-CCA32CEDA8A9}" destId="{70B98840-67DE-4421-AC6E-AB6D04A00366}" srcOrd="0" destOrd="0" presId="urn:microsoft.com/office/officeart/2005/8/layout/process4"/>
    <dgm:cxn modelId="{0745786B-08D5-403C-82D1-71A7FF07DF0F}" type="presParOf" srcId="{CBDD20BA-C77D-4A5D-AAF0-CCA32CEDA8A9}" destId="{C6E5A540-2FA6-4459-B40C-F0060D2600A4}" srcOrd="1" destOrd="0" presId="urn:microsoft.com/office/officeart/2005/8/layout/process4"/>
    <dgm:cxn modelId="{D6E3AD67-D8D9-426F-B6BF-0F99242F9E51}" type="presParOf" srcId="{BA578440-DCC2-48DB-ABA9-877EEC2459B1}" destId="{495E2E5B-41AF-44F1-9D30-C627CB7F477B}" srcOrd="5" destOrd="0" presId="urn:microsoft.com/office/officeart/2005/8/layout/process4"/>
    <dgm:cxn modelId="{0C734005-64BF-4709-AA32-1F08C45FC2B0}" type="presParOf" srcId="{BA578440-DCC2-48DB-ABA9-877EEC2459B1}" destId="{C4D2FCBC-3292-4D5A-B17F-BC9DFF317AA1}" srcOrd="6" destOrd="0" presId="urn:microsoft.com/office/officeart/2005/8/layout/process4"/>
    <dgm:cxn modelId="{BC16FFED-BB4C-493C-AF69-AED8CFA31611}" type="presParOf" srcId="{C4D2FCBC-3292-4D5A-B17F-BC9DFF317AA1}" destId="{6A45FDB6-6A4E-4F42-A0E8-93C847BFAE2A}" srcOrd="0" destOrd="0" presId="urn:microsoft.com/office/officeart/2005/8/layout/process4"/>
    <dgm:cxn modelId="{FC8C4CB3-79B6-4E3E-A659-505F4F45A2B4}" type="presParOf" srcId="{C4D2FCBC-3292-4D5A-B17F-BC9DFF317AA1}" destId="{72BD0BD2-6897-4011-A373-1216EF17DEDB}" srcOrd="1" destOrd="0" presId="urn:microsoft.com/office/officeart/2005/8/layout/process4"/>
    <dgm:cxn modelId="{868F3D77-9762-4016-B84F-F6BC403D30DF}" type="presParOf" srcId="{C4D2FCBC-3292-4D5A-B17F-BC9DFF317AA1}" destId="{8A96848C-858D-444E-9BB5-A0A8B53F8DB2}" srcOrd="2" destOrd="0" presId="urn:microsoft.com/office/officeart/2005/8/layout/process4"/>
    <dgm:cxn modelId="{4D909D74-D5EB-4A60-9F9C-39A21A41646A}" type="presParOf" srcId="{8A96848C-858D-444E-9BB5-A0A8B53F8DB2}" destId="{5A063B9B-4FB8-4F4D-AC08-3C525136080D}" srcOrd="0" destOrd="0" presId="urn:microsoft.com/office/officeart/2005/8/layout/process4"/>
    <dgm:cxn modelId="{375990C1-27AB-4D44-B22B-C3CE54CE4A12}" type="presParOf" srcId="{8A96848C-858D-444E-9BB5-A0A8B53F8DB2}" destId="{3338BAF5-5C0F-4CBC-BE11-02C426BA1575}"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153D-D0BA-433B-BE97-2B18F1FA7D20}">
      <dsp:nvSpPr>
        <dsp:cNvPr id="0" name=""/>
        <dsp:cNvSpPr/>
      </dsp:nvSpPr>
      <dsp:spPr>
        <a:xfrm>
          <a:off x="0" y="3158864"/>
          <a:ext cx="8770938" cy="691082"/>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Week IV</a:t>
          </a:r>
        </a:p>
      </dsp:txBody>
      <dsp:txXfrm>
        <a:off x="0" y="3158864"/>
        <a:ext cx="8770938" cy="373184"/>
      </dsp:txXfrm>
    </dsp:sp>
    <dsp:sp modelId="{D9089CB5-5F1C-4556-BE04-F200252341D2}">
      <dsp:nvSpPr>
        <dsp:cNvPr id="0" name=""/>
        <dsp:cNvSpPr/>
      </dsp:nvSpPr>
      <dsp:spPr>
        <a:xfrm>
          <a:off x="0" y="3518227"/>
          <a:ext cx="4385469" cy="317897"/>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Own Project</a:t>
          </a:r>
        </a:p>
      </dsp:txBody>
      <dsp:txXfrm>
        <a:off x="0" y="3518227"/>
        <a:ext cx="4385469" cy="317897"/>
      </dsp:txXfrm>
    </dsp:sp>
    <dsp:sp modelId="{AE150717-C7EB-40D5-978E-E002DE3F4B50}">
      <dsp:nvSpPr>
        <dsp:cNvPr id="0" name=""/>
        <dsp:cNvSpPr/>
      </dsp:nvSpPr>
      <dsp:spPr>
        <a:xfrm>
          <a:off x="4385469" y="3518227"/>
          <a:ext cx="4385469" cy="317897"/>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 Progressing</a:t>
          </a:r>
        </a:p>
      </dsp:txBody>
      <dsp:txXfrm>
        <a:off x="4385469" y="3518227"/>
        <a:ext cx="4385469" cy="317897"/>
      </dsp:txXfrm>
    </dsp:sp>
    <dsp:sp modelId="{54EC3746-8EC6-4467-B6CC-B6A478DFCA53}">
      <dsp:nvSpPr>
        <dsp:cNvPr id="0" name=""/>
        <dsp:cNvSpPr/>
      </dsp:nvSpPr>
      <dsp:spPr>
        <a:xfrm rot="10800000">
          <a:off x="0" y="2106346"/>
          <a:ext cx="8770938" cy="1062884"/>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Week III</a:t>
          </a:r>
        </a:p>
      </dsp:txBody>
      <dsp:txXfrm rot="-10800000">
        <a:off x="0" y="2106346"/>
        <a:ext cx="8770938" cy="373072"/>
      </dsp:txXfrm>
    </dsp:sp>
    <dsp:sp modelId="{A802F039-C623-440A-B522-75226E02AD45}">
      <dsp:nvSpPr>
        <dsp:cNvPr id="0" name=""/>
        <dsp:cNvSpPr/>
      </dsp:nvSpPr>
      <dsp:spPr>
        <a:xfrm>
          <a:off x="0" y="2479418"/>
          <a:ext cx="4385469" cy="317802"/>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Lab</a:t>
          </a:r>
        </a:p>
      </dsp:txBody>
      <dsp:txXfrm>
        <a:off x="0" y="2479418"/>
        <a:ext cx="4385469" cy="317802"/>
      </dsp:txXfrm>
    </dsp:sp>
    <dsp:sp modelId="{AA6CA693-48F1-44AE-A170-8D83C9BD16EF}">
      <dsp:nvSpPr>
        <dsp:cNvPr id="0" name=""/>
        <dsp:cNvSpPr/>
      </dsp:nvSpPr>
      <dsp:spPr>
        <a:xfrm>
          <a:off x="4385469" y="2479418"/>
          <a:ext cx="4385469" cy="317802"/>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Done</a:t>
          </a:r>
        </a:p>
      </dsp:txBody>
      <dsp:txXfrm>
        <a:off x="4385469" y="2479418"/>
        <a:ext cx="4385469" cy="317802"/>
      </dsp:txXfrm>
    </dsp:sp>
    <dsp:sp modelId="{43C13C83-3C19-4E27-9A31-B6456464B2F3}">
      <dsp:nvSpPr>
        <dsp:cNvPr id="0" name=""/>
        <dsp:cNvSpPr/>
      </dsp:nvSpPr>
      <dsp:spPr>
        <a:xfrm rot="10800000">
          <a:off x="0" y="1053827"/>
          <a:ext cx="8770938" cy="1062884"/>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Week II                                                                                                                                                                                                                                                                                                                                                                                                                                                                                                                                                            </a:t>
          </a:r>
        </a:p>
      </dsp:txBody>
      <dsp:txXfrm rot="-10800000">
        <a:off x="0" y="1053827"/>
        <a:ext cx="8770938" cy="373072"/>
      </dsp:txXfrm>
    </dsp:sp>
    <dsp:sp modelId="{70B98840-67DE-4421-AC6E-AB6D04A00366}">
      <dsp:nvSpPr>
        <dsp:cNvPr id="0" name=""/>
        <dsp:cNvSpPr/>
      </dsp:nvSpPr>
      <dsp:spPr>
        <a:xfrm>
          <a:off x="0" y="1426900"/>
          <a:ext cx="4385469" cy="317802"/>
        </a:xfrm>
        <a:prstGeom prst="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 Techniques</a:t>
          </a:r>
        </a:p>
      </dsp:txBody>
      <dsp:txXfrm>
        <a:off x="0" y="1426900"/>
        <a:ext cx="4385469" cy="317802"/>
      </dsp:txXfrm>
    </dsp:sp>
    <dsp:sp modelId="{C6E5A540-2FA6-4459-B40C-F0060D2600A4}">
      <dsp:nvSpPr>
        <dsp:cNvPr id="0" name=""/>
        <dsp:cNvSpPr/>
      </dsp:nvSpPr>
      <dsp:spPr>
        <a:xfrm>
          <a:off x="4385469" y="1426900"/>
          <a:ext cx="4385469" cy="317802"/>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Done</a:t>
          </a:r>
        </a:p>
      </dsp:txBody>
      <dsp:txXfrm>
        <a:off x="4385469" y="1426900"/>
        <a:ext cx="4385469" cy="317802"/>
      </dsp:txXfrm>
    </dsp:sp>
    <dsp:sp modelId="{72BD0BD2-6897-4011-A373-1216EF17DEDB}">
      <dsp:nvSpPr>
        <dsp:cNvPr id="0" name=""/>
        <dsp:cNvSpPr/>
      </dsp:nvSpPr>
      <dsp:spPr>
        <a:xfrm rot="10800000">
          <a:off x="0" y="0"/>
          <a:ext cx="8770938" cy="1062884"/>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Week I</a:t>
          </a:r>
        </a:p>
      </dsp:txBody>
      <dsp:txXfrm rot="-10800000">
        <a:off x="0" y="0"/>
        <a:ext cx="8770938" cy="373072"/>
      </dsp:txXfrm>
    </dsp:sp>
    <dsp:sp modelId="{5A063B9B-4FB8-4F4D-AC08-3C525136080D}">
      <dsp:nvSpPr>
        <dsp:cNvPr id="0" name=""/>
        <dsp:cNvSpPr/>
      </dsp:nvSpPr>
      <dsp:spPr>
        <a:xfrm>
          <a:off x="0" y="374381"/>
          <a:ext cx="4385469" cy="317802"/>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Introducing to Machine Learning</a:t>
          </a:r>
        </a:p>
      </dsp:txBody>
      <dsp:txXfrm>
        <a:off x="0" y="374381"/>
        <a:ext cx="4385469" cy="317802"/>
      </dsp:txXfrm>
    </dsp:sp>
    <dsp:sp modelId="{3338BAF5-5C0F-4CBC-BE11-02C426BA1575}">
      <dsp:nvSpPr>
        <dsp:cNvPr id="0" name=""/>
        <dsp:cNvSpPr/>
      </dsp:nvSpPr>
      <dsp:spPr>
        <a:xfrm>
          <a:off x="4385469" y="374381"/>
          <a:ext cx="4385469" cy="317802"/>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Done</a:t>
          </a:r>
        </a:p>
      </dsp:txBody>
      <dsp:txXfrm>
        <a:off x="4385469" y="374381"/>
        <a:ext cx="4385469" cy="3178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26638-9B76-4E1E-9000-B905CCF2A3F3}"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38E77-7772-4020-A03F-9D8EECF7CC93}" type="slidenum">
              <a:rPr lang="en-US" smtClean="0"/>
              <a:t>‹#›</a:t>
            </a:fld>
            <a:endParaRPr lang="en-US"/>
          </a:p>
        </p:txBody>
      </p:sp>
    </p:spTree>
    <p:extLst>
      <p:ext uri="{BB962C8B-B14F-4D97-AF65-F5344CB8AC3E}">
        <p14:creationId xmlns:p14="http://schemas.microsoft.com/office/powerpoint/2010/main" val="1521507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B6AB19E-A880-45CA-A30D-1ADE332DB33A}" type="datetimeFigureOut">
              <a:rPr lang="en-US" smtClean="0"/>
              <a:t>10/22/2020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1C949BC-DD43-4236-B2A3-86D0C4236E42}"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8309817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AB19E-A880-45CA-A30D-1ADE332DB33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352538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B6AB19E-A880-45CA-A30D-1ADE332DB33A}" type="datetimeFigureOut">
              <a:rPr lang="en-US" smtClean="0"/>
              <a:t>10/22/2020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1C949BC-DD43-4236-B2A3-86D0C4236E4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6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AB19E-A880-45CA-A30D-1ADE332DB33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241722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B6AB19E-A880-45CA-A30D-1ADE332DB33A}" type="datetimeFigureOut">
              <a:rPr lang="en-US" smtClean="0"/>
              <a:t>10/22/2020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1C949BC-DD43-4236-B2A3-86D0C4236E4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6105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AB19E-A880-45CA-A30D-1ADE332DB33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63766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AB19E-A880-45CA-A30D-1ADE332DB33A}"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164154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AB19E-A880-45CA-A30D-1ADE332DB33A}"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12966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B6AB19E-A880-45CA-A30D-1ADE332DB33A}"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949BC-DD43-4236-B2A3-86D0C4236E42}" type="slidenum">
              <a:rPr lang="en-US" smtClean="0"/>
              <a:t>‹#›</a:t>
            </a:fld>
            <a:endParaRPr lang="en-US"/>
          </a:p>
        </p:txBody>
      </p:sp>
    </p:spTree>
    <p:extLst>
      <p:ext uri="{BB962C8B-B14F-4D97-AF65-F5344CB8AC3E}">
        <p14:creationId xmlns:p14="http://schemas.microsoft.com/office/powerpoint/2010/main" val="64388026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B6AB19E-A880-45CA-A30D-1ADE332DB33A}" type="datetimeFigureOut">
              <a:rPr lang="en-US" smtClean="0"/>
              <a:t>10/22/2020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1C949BC-DD43-4236-B2A3-86D0C4236E42}" type="slidenum">
              <a:rPr lang="en-US" smtClean="0"/>
              <a:t>‹#›</a:t>
            </a:fld>
            <a:endParaRPr lang="en-US"/>
          </a:p>
        </p:txBody>
      </p:sp>
    </p:spTree>
    <p:extLst>
      <p:ext uri="{BB962C8B-B14F-4D97-AF65-F5344CB8AC3E}">
        <p14:creationId xmlns:p14="http://schemas.microsoft.com/office/powerpoint/2010/main" val="38414638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B6AB19E-A880-45CA-A30D-1ADE332DB33A}" type="datetimeFigureOut">
              <a:rPr lang="en-US" smtClean="0"/>
              <a:t>10/22/2020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1C949BC-DD43-4236-B2A3-86D0C4236E42}" type="slidenum">
              <a:rPr lang="en-US" smtClean="0"/>
              <a:t>‹#›</a:t>
            </a:fld>
            <a:endParaRPr lang="en-US"/>
          </a:p>
        </p:txBody>
      </p:sp>
    </p:spTree>
    <p:extLst>
      <p:ext uri="{BB962C8B-B14F-4D97-AF65-F5344CB8AC3E}">
        <p14:creationId xmlns:p14="http://schemas.microsoft.com/office/powerpoint/2010/main" val="306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B6AB19E-A880-45CA-A30D-1ADE332DB33A}" type="datetimeFigureOut">
              <a:rPr lang="en-US" smtClean="0"/>
              <a:t>10/22/2020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1C949BC-DD43-4236-B2A3-86D0C4236E4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58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B42C-DBFA-4B2B-849F-FD147C3A6577}"/>
              </a:ext>
            </a:extLst>
          </p:cNvPr>
          <p:cNvSpPr>
            <a:spLocks noGrp="1"/>
          </p:cNvSpPr>
          <p:nvPr>
            <p:ph type="ctrTitle"/>
          </p:nvPr>
        </p:nvSpPr>
        <p:spPr>
          <a:xfrm>
            <a:off x="7920752" y="1023867"/>
            <a:ext cx="4081858" cy="3349641"/>
          </a:xfrm>
        </p:spPr>
        <p:txBody>
          <a:bodyPr>
            <a:normAutofit fontScale="90000"/>
          </a:bodyPr>
          <a:lstStyle/>
          <a:p>
            <a:pPr algn="ctr"/>
            <a:r>
              <a:rPr lang="en-US" dirty="0"/>
              <a:t>Machine</a:t>
            </a:r>
            <a:br>
              <a:rPr lang="en-US" dirty="0"/>
            </a:br>
            <a:r>
              <a:rPr lang="en-US" dirty="0"/>
              <a:t> Learning</a:t>
            </a:r>
            <a:br>
              <a:rPr lang="en-US" dirty="0"/>
            </a:br>
            <a:r>
              <a:rPr lang="en-US" dirty="0"/>
              <a:t>“Paper Presentation”</a:t>
            </a:r>
            <a:br>
              <a:rPr lang="en-US" dirty="0"/>
            </a:br>
            <a:br>
              <a:rPr lang="en-US" dirty="0"/>
            </a:br>
            <a:r>
              <a:rPr lang="en-US" dirty="0"/>
              <a:t>Week V</a:t>
            </a:r>
          </a:p>
        </p:txBody>
      </p:sp>
      <p:sp>
        <p:nvSpPr>
          <p:cNvPr id="3" name="Subtitle 2">
            <a:extLst>
              <a:ext uri="{FF2B5EF4-FFF2-40B4-BE49-F238E27FC236}">
                <a16:creationId xmlns:a16="http://schemas.microsoft.com/office/drawing/2014/main" id="{49F439FB-8516-450C-9FF0-BF31E5BD6FE5}"/>
              </a:ext>
            </a:extLst>
          </p:cNvPr>
          <p:cNvSpPr>
            <a:spLocks noGrp="1"/>
          </p:cNvSpPr>
          <p:nvPr>
            <p:ph type="subTitle" idx="1"/>
          </p:nvPr>
        </p:nvSpPr>
        <p:spPr/>
        <p:txBody>
          <a:bodyPr>
            <a:normAutofit fontScale="92500" lnSpcReduction="20000"/>
          </a:bodyPr>
          <a:lstStyle/>
          <a:p>
            <a:pPr algn="ctr"/>
            <a:r>
              <a:rPr lang="en-US" sz="2600" dirty="0"/>
              <a:t>Lecturer : Mr. Hel </a:t>
            </a:r>
            <a:r>
              <a:rPr lang="en-US" sz="2600" dirty="0" err="1"/>
              <a:t>Chanthan</a:t>
            </a:r>
            <a:endParaRPr lang="en-US" sz="2600" dirty="0"/>
          </a:p>
          <a:p>
            <a:pPr algn="ctr"/>
            <a:r>
              <a:rPr lang="en-US" sz="2600" dirty="0"/>
              <a:t>Student : Chek Nita</a:t>
            </a:r>
          </a:p>
          <a:p>
            <a:endParaRPr lang="en-US" dirty="0"/>
          </a:p>
        </p:txBody>
      </p:sp>
    </p:spTree>
    <p:extLst>
      <p:ext uri="{BB962C8B-B14F-4D97-AF65-F5344CB8AC3E}">
        <p14:creationId xmlns:p14="http://schemas.microsoft.com/office/powerpoint/2010/main" val="344885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3F03-B08E-425A-928E-04579707AFA8}"/>
              </a:ext>
            </a:extLst>
          </p:cNvPr>
          <p:cNvSpPr>
            <a:spLocks noGrp="1"/>
          </p:cNvSpPr>
          <p:nvPr>
            <p:ph type="title"/>
          </p:nvPr>
        </p:nvSpPr>
        <p:spPr/>
        <p:txBody>
          <a:bodyPr/>
          <a:lstStyle/>
          <a:p>
            <a:r>
              <a:rPr lang="en-US" dirty="0"/>
              <a:t>Machine Learning Techniques</a:t>
            </a:r>
          </a:p>
        </p:txBody>
      </p:sp>
      <p:sp>
        <p:nvSpPr>
          <p:cNvPr id="3" name="Content Placeholder 2">
            <a:extLst>
              <a:ext uri="{FF2B5EF4-FFF2-40B4-BE49-F238E27FC236}">
                <a16:creationId xmlns:a16="http://schemas.microsoft.com/office/drawing/2014/main" id="{CA0A78A2-1F38-4B46-8663-3E84B9BA4159}"/>
              </a:ext>
            </a:extLst>
          </p:cNvPr>
          <p:cNvSpPr>
            <a:spLocks noGrp="1"/>
          </p:cNvSpPr>
          <p:nvPr>
            <p:ph idx="1"/>
          </p:nvPr>
        </p:nvSpPr>
        <p:spPr>
          <a:xfrm>
            <a:off x="2933701" y="2438400"/>
            <a:ext cx="7488684" cy="3651504"/>
          </a:xfrm>
        </p:spPr>
        <p:txBody>
          <a:bodyPr/>
          <a:lstStyle/>
          <a:p>
            <a:r>
              <a:rPr lang="en-US" dirty="0"/>
              <a:t>In this study, a three-layer ANN is designed for regression consisting of one input layer, one hidden layer followed by an output layer. Traditional linear models are simply inadequate when it comes to modeling data that contains non-linear characteristics. </a:t>
            </a:r>
          </a:p>
          <a:p>
            <a:r>
              <a:rPr lang="en-US" dirty="0"/>
              <a:t>ANNs are non-linear mapping structures based on the function of the human brain. ANNs are known to be universal function approximators and are capable of exploiting nonlinear relationships between variables. ANNs can identify and learn correlated patterns between input data sets and corresponding target values.</a:t>
            </a:r>
          </a:p>
        </p:txBody>
      </p:sp>
    </p:spTree>
    <p:extLst>
      <p:ext uri="{BB962C8B-B14F-4D97-AF65-F5344CB8AC3E}">
        <p14:creationId xmlns:p14="http://schemas.microsoft.com/office/powerpoint/2010/main" val="216632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4CF1F6-9AAA-4DFE-9FD2-52FF97BD8F42}"/>
              </a:ext>
            </a:extLst>
          </p:cNvPr>
          <p:cNvPicPr>
            <a:picLocks noChangeAspect="1"/>
          </p:cNvPicPr>
          <p:nvPr/>
        </p:nvPicPr>
        <p:blipFill>
          <a:blip r:embed="rId2"/>
          <a:stretch>
            <a:fillRect/>
          </a:stretch>
        </p:blipFill>
        <p:spPr>
          <a:xfrm>
            <a:off x="347708" y="488272"/>
            <a:ext cx="11496583" cy="6019060"/>
          </a:xfrm>
          <a:prstGeom prst="rect">
            <a:avLst/>
          </a:prstGeom>
        </p:spPr>
      </p:pic>
    </p:spTree>
    <p:extLst>
      <p:ext uri="{BB962C8B-B14F-4D97-AF65-F5344CB8AC3E}">
        <p14:creationId xmlns:p14="http://schemas.microsoft.com/office/powerpoint/2010/main" val="178751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3FB8-4A9C-4E19-AC28-492C977EAEC2}"/>
              </a:ext>
            </a:extLst>
          </p:cNvPr>
          <p:cNvSpPr>
            <a:spLocks noGrp="1"/>
          </p:cNvSpPr>
          <p:nvPr>
            <p:ph type="title"/>
          </p:nvPr>
        </p:nvSpPr>
        <p:spPr>
          <a:xfrm>
            <a:off x="8580196" y="1155417"/>
            <a:ext cx="2366269" cy="887593"/>
          </a:xfrm>
        </p:spPr>
        <p:txBody>
          <a:bodyPr/>
          <a:lstStyle/>
          <a:p>
            <a:r>
              <a:rPr lang="en-US" dirty="0"/>
              <a:t>Results</a:t>
            </a:r>
          </a:p>
        </p:txBody>
      </p:sp>
      <p:pic>
        <p:nvPicPr>
          <p:cNvPr id="7" name="Content Placeholder 6">
            <a:extLst>
              <a:ext uri="{FF2B5EF4-FFF2-40B4-BE49-F238E27FC236}">
                <a16:creationId xmlns:a16="http://schemas.microsoft.com/office/drawing/2014/main" id="{09804128-9F88-4AC6-AFA9-06A57FDDEB53}"/>
              </a:ext>
            </a:extLst>
          </p:cNvPr>
          <p:cNvPicPr>
            <a:picLocks noGrp="1" noChangeAspect="1"/>
          </p:cNvPicPr>
          <p:nvPr>
            <p:ph idx="1"/>
          </p:nvPr>
        </p:nvPicPr>
        <p:blipFill>
          <a:blip r:embed="rId2"/>
          <a:stretch>
            <a:fillRect/>
          </a:stretch>
        </p:blipFill>
        <p:spPr>
          <a:xfrm>
            <a:off x="239697" y="1047698"/>
            <a:ext cx="7497122" cy="5501267"/>
          </a:xfrm>
          <a:prstGeom prst="rect">
            <a:avLst/>
          </a:prstGeom>
        </p:spPr>
      </p:pic>
      <p:sp>
        <p:nvSpPr>
          <p:cNvPr id="8" name="TextBox 7">
            <a:extLst>
              <a:ext uri="{FF2B5EF4-FFF2-40B4-BE49-F238E27FC236}">
                <a16:creationId xmlns:a16="http://schemas.microsoft.com/office/drawing/2014/main" id="{39485BA7-45C2-471D-91E5-0F2826B870FF}"/>
              </a:ext>
            </a:extLst>
          </p:cNvPr>
          <p:cNvSpPr txBox="1"/>
          <p:nvPr/>
        </p:nvSpPr>
        <p:spPr>
          <a:xfrm>
            <a:off x="9259410" y="3429000"/>
            <a:ext cx="184731" cy="369332"/>
          </a:xfrm>
          <a:prstGeom prst="rect">
            <a:avLst/>
          </a:prstGeom>
          <a:noFill/>
        </p:spPr>
        <p:txBody>
          <a:bodyPr wrap="none" rtlCol="0">
            <a:spAutoFit/>
          </a:bodyPr>
          <a:lstStyle/>
          <a:p>
            <a:endParaRPr lang="en-US" dirty="0"/>
          </a:p>
        </p:txBody>
      </p:sp>
      <p:sp>
        <p:nvSpPr>
          <p:cNvPr id="9" name="Content Placeholder 2">
            <a:extLst>
              <a:ext uri="{FF2B5EF4-FFF2-40B4-BE49-F238E27FC236}">
                <a16:creationId xmlns:a16="http://schemas.microsoft.com/office/drawing/2014/main" id="{91A8CC92-0CB2-4B18-B860-26DA25B2E79F}"/>
              </a:ext>
            </a:extLst>
          </p:cNvPr>
          <p:cNvSpPr txBox="1">
            <a:spLocks/>
          </p:cNvSpPr>
          <p:nvPr/>
        </p:nvSpPr>
        <p:spPr>
          <a:xfrm>
            <a:off x="7736819" y="2398313"/>
            <a:ext cx="4053025" cy="3622090"/>
          </a:xfrm>
          <a:prstGeom prst="rect">
            <a:avLst/>
          </a:prstGeom>
        </p:spPr>
        <p:txBody>
          <a:bodyPr vert="horz" lIns="91440" tIns="45720" rIns="91440" bIns="45720" rtlCol="0">
            <a:normAutofit fontScale="85000" lnSpcReduction="2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Figure 7, Figure 8 and Figure 9 present the performance of the network and linear fitting results between actual and predicted yield for training and testing, when using only spring 2016, only spring 2017 and only spring 2018 data separately to develop prediction models. In spring 2016, number of training and testing samples were 168 and 72 respectively. In spring 2017, number of training and testing samples were 51 and 21 respectively. In spring 2018, number of training and testing samples were 88 and 37 respectively.</a:t>
            </a:r>
          </a:p>
        </p:txBody>
      </p:sp>
    </p:spTree>
    <p:extLst>
      <p:ext uri="{BB962C8B-B14F-4D97-AF65-F5344CB8AC3E}">
        <p14:creationId xmlns:p14="http://schemas.microsoft.com/office/powerpoint/2010/main" val="148829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8DC0C3-1F5A-4BA7-9EF8-3884DAD92F7B}"/>
              </a:ext>
            </a:extLst>
          </p:cNvPr>
          <p:cNvPicPr>
            <a:picLocks noChangeAspect="1"/>
          </p:cNvPicPr>
          <p:nvPr/>
        </p:nvPicPr>
        <p:blipFill>
          <a:blip r:embed="rId2"/>
          <a:stretch>
            <a:fillRect/>
          </a:stretch>
        </p:blipFill>
        <p:spPr>
          <a:xfrm>
            <a:off x="2825783" y="435006"/>
            <a:ext cx="8821719" cy="5814874"/>
          </a:xfrm>
          <a:prstGeom prst="rect">
            <a:avLst/>
          </a:prstGeom>
        </p:spPr>
      </p:pic>
    </p:spTree>
    <p:extLst>
      <p:ext uri="{BB962C8B-B14F-4D97-AF65-F5344CB8AC3E}">
        <p14:creationId xmlns:p14="http://schemas.microsoft.com/office/powerpoint/2010/main" val="99458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8970-45F8-4088-970D-92D7C94B634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FAC205-F232-45A4-A35D-2B4902807EBE}"/>
              </a:ext>
            </a:extLst>
          </p:cNvPr>
          <p:cNvSpPr>
            <a:spLocks noGrp="1"/>
          </p:cNvSpPr>
          <p:nvPr>
            <p:ph idx="1"/>
          </p:nvPr>
        </p:nvSpPr>
        <p:spPr/>
        <p:txBody>
          <a:bodyPr/>
          <a:lstStyle/>
          <a:p>
            <a:r>
              <a:rPr lang="en-US" dirty="0"/>
              <a:t>In this study they develop ANN based model to predict the tomato yield using multi-temporal UAS based canopy attribute values and weather information. This study demonstrated how multi-temporal and qualitative features could be incorporated together in a single feature vector to train the ANN based model to estimate the yield of tomato in open environments. The proposed model was initially developed independently for three different seasons namely, spring 2016, spring 2017, and spring 2018, and was able to predict the yield with a high accuracy (R2 ~0.78-0.89).</a:t>
            </a:r>
          </a:p>
        </p:txBody>
      </p:sp>
    </p:spTree>
    <p:extLst>
      <p:ext uri="{BB962C8B-B14F-4D97-AF65-F5344CB8AC3E}">
        <p14:creationId xmlns:p14="http://schemas.microsoft.com/office/powerpoint/2010/main" val="150671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1C8F-1B6A-4911-A29A-34892920BD5F}"/>
              </a:ext>
            </a:extLst>
          </p:cNvPr>
          <p:cNvSpPr>
            <a:spLocks noGrp="1"/>
          </p:cNvSpPr>
          <p:nvPr>
            <p:ph type="title"/>
          </p:nvPr>
        </p:nvSpPr>
        <p:spPr>
          <a:xfrm>
            <a:off x="5392816" y="337526"/>
            <a:ext cx="3893228" cy="852082"/>
          </a:xfrm>
        </p:spPr>
        <p:txBody>
          <a:bodyPr/>
          <a:lstStyle/>
          <a:p>
            <a:r>
              <a:rPr lang="en-US" dirty="0"/>
              <a:t>THANK YOU</a:t>
            </a:r>
          </a:p>
        </p:txBody>
      </p:sp>
      <p:pic>
        <p:nvPicPr>
          <p:cNvPr id="2050" name="Picture 2" descr="Quick Tip #2 - Improving Your Presentations | Powtoon Blog">
            <a:extLst>
              <a:ext uri="{FF2B5EF4-FFF2-40B4-BE49-F238E27FC236}">
                <a16:creationId xmlns:a16="http://schemas.microsoft.com/office/drawing/2014/main" id="{C55633EF-38D1-4B5E-8B7A-2AFB56D75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178" y="1074199"/>
            <a:ext cx="9001958" cy="544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46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1C88-A180-49FC-82F3-E2F5E342C189}"/>
              </a:ext>
            </a:extLst>
          </p:cNvPr>
          <p:cNvSpPr>
            <a:spLocks noGrp="1"/>
          </p:cNvSpPr>
          <p:nvPr>
            <p:ph type="title"/>
          </p:nvPr>
        </p:nvSpPr>
        <p:spPr/>
        <p:txBody>
          <a:bodyPr/>
          <a:lstStyle/>
          <a:p>
            <a:r>
              <a:rPr lang="en-US" dirty="0"/>
              <a:t>Planning</a:t>
            </a:r>
          </a:p>
        </p:txBody>
      </p:sp>
      <p:graphicFrame>
        <p:nvGraphicFramePr>
          <p:cNvPr id="4" name="Content Placeholder 3">
            <a:extLst>
              <a:ext uri="{FF2B5EF4-FFF2-40B4-BE49-F238E27FC236}">
                <a16:creationId xmlns:a16="http://schemas.microsoft.com/office/drawing/2014/main" id="{9B24E00F-A906-4C08-9806-1F1EABF5FBE5}"/>
              </a:ext>
            </a:extLst>
          </p:cNvPr>
          <p:cNvGraphicFramePr>
            <a:graphicFrameLocks noGrp="1"/>
          </p:cNvGraphicFramePr>
          <p:nvPr>
            <p:ph idx="1"/>
            <p:extLst>
              <p:ext uri="{D42A27DB-BD31-4B8C-83A1-F6EECF244321}">
                <p14:modId xmlns:p14="http://schemas.microsoft.com/office/powerpoint/2010/main" val="1095291120"/>
              </p:ext>
            </p:extLst>
          </p:nvPr>
        </p:nvGraphicFramePr>
        <p:xfrm>
          <a:off x="2933700" y="1808084"/>
          <a:ext cx="8770938" cy="3851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2627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C731-8E39-4A78-99A1-8C5FD03E57A5}"/>
              </a:ext>
            </a:extLst>
          </p:cNvPr>
          <p:cNvSpPr>
            <a:spLocks noGrp="1"/>
          </p:cNvSpPr>
          <p:nvPr>
            <p:ph type="title"/>
          </p:nvPr>
        </p:nvSpPr>
        <p:spPr/>
        <p:txBody>
          <a:bodyPr/>
          <a:lstStyle/>
          <a:p>
            <a:r>
              <a:rPr lang="en-US" dirty="0"/>
              <a:t>Planning For October</a:t>
            </a:r>
          </a:p>
        </p:txBody>
      </p:sp>
      <p:graphicFrame>
        <p:nvGraphicFramePr>
          <p:cNvPr id="4" name="Table 4">
            <a:extLst>
              <a:ext uri="{FF2B5EF4-FFF2-40B4-BE49-F238E27FC236}">
                <a16:creationId xmlns:a16="http://schemas.microsoft.com/office/drawing/2014/main" id="{05BC82A5-0341-4173-A72B-D32AE3E80321}"/>
              </a:ext>
            </a:extLst>
          </p:cNvPr>
          <p:cNvGraphicFramePr>
            <a:graphicFrameLocks noGrp="1"/>
          </p:cNvGraphicFramePr>
          <p:nvPr>
            <p:ph idx="1"/>
            <p:extLst>
              <p:ext uri="{D42A27DB-BD31-4B8C-83A1-F6EECF244321}">
                <p14:modId xmlns:p14="http://schemas.microsoft.com/office/powerpoint/2010/main" val="3916167126"/>
              </p:ext>
            </p:extLst>
          </p:nvPr>
        </p:nvGraphicFramePr>
        <p:xfrm>
          <a:off x="2933336" y="1539240"/>
          <a:ext cx="8770935" cy="4856480"/>
        </p:xfrm>
        <a:graphic>
          <a:graphicData uri="http://schemas.openxmlformats.org/drawingml/2006/table">
            <a:tbl>
              <a:tblPr firstRow="1" bandRow="1">
                <a:tableStyleId>{5C22544A-7EE6-4342-B048-85BDC9FD1C3A}</a:tableStyleId>
              </a:tblPr>
              <a:tblGrid>
                <a:gridCol w="1754187">
                  <a:extLst>
                    <a:ext uri="{9D8B030D-6E8A-4147-A177-3AD203B41FA5}">
                      <a16:colId xmlns:a16="http://schemas.microsoft.com/office/drawing/2014/main" val="3585745704"/>
                    </a:ext>
                  </a:extLst>
                </a:gridCol>
                <a:gridCol w="1754187">
                  <a:extLst>
                    <a:ext uri="{9D8B030D-6E8A-4147-A177-3AD203B41FA5}">
                      <a16:colId xmlns:a16="http://schemas.microsoft.com/office/drawing/2014/main" val="2531990368"/>
                    </a:ext>
                  </a:extLst>
                </a:gridCol>
                <a:gridCol w="1754187">
                  <a:extLst>
                    <a:ext uri="{9D8B030D-6E8A-4147-A177-3AD203B41FA5}">
                      <a16:colId xmlns:a16="http://schemas.microsoft.com/office/drawing/2014/main" val="271152252"/>
                    </a:ext>
                  </a:extLst>
                </a:gridCol>
                <a:gridCol w="1754187">
                  <a:extLst>
                    <a:ext uri="{9D8B030D-6E8A-4147-A177-3AD203B41FA5}">
                      <a16:colId xmlns:a16="http://schemas.microsoft.com/office/drawing/2014/main" val="1247632443"/>
                    </a:ext>
                  </a:extLst>
                </a:gridCol>
                <a:gridCol w="1754187">
                  <a:extLst>
                    <a:ext uri="{9D8B030D-6E8A-4147-A177-3AD203B41FA5}">
                      <a16:colId xmlns:a16="http://schemas.microsoft.com/office/drawing/2014/main" val="3682047422"/>
                    </a:ext>
                  </a:extLst>
                </a:gridCol>
              </a:tblGrid>
              <a:tr h="370840">
                <a:tc>
                  <a:txBody>
                    <a:bodyPr/>
                    <a:lstStyle/>
                    <a:p>
                      <a:pPr algn="ctr"/>
                      <a:r>
                        <a:rPr lang="en-US" dirty="0"/>
                        <a:t>October 2020</a:t>
                      </a:r>
                    </a:p>
                  </a:txBody>
                  <a:tcPr/>
                </a:tc>
                <a:tc>
                  <a:txBody>
                    <a:bodyPr/>
                    <a:lstStyle/>
                    <a:p>
                      <a:pPr algn="ctr"/>
                      <a:r>
                        <a:rPr lang="en-US" dirty="0"/>
                        <a:t>Week I</a:t>
                      </a:r>
                    </a:p>
                  </a:txBody>
                  <a:tcPr/>
                </a:tc>
                <a:tc>
                  <a:txBody>
                    <a:bodyPr/>
                    <a:lstStyle/>
                    <a:p>
                      <a:pPr algn="ctr"/>
                      <a:r>
                        <a:rPr lang="en-US" dirty="0"/>
                        <a:t>Week II</a:t>
                      </a:r>
                    </a:p>
                  </a:txBody>
                  <a:tcPr/>
                </a:tc>
                <a:tc>
                  <a:txBody>
                    <a:bodyPr/>
                    <a:lstStyle/>
                    <a:p>
                      <a:pPr algn="ctr"/>
                      <a:r>
                        <a:rPr lang="en-US" dirty="0"/>
                        <a:t>Week III</a:t>
                      </a:r>
                    </a:p>
                  </a:txBody>
                  <a:tcPr/>
                </a:tc>
                <a:tc>
                  <a:txBody>
                    <a:bodyPr/>
                    <a:lstStyle/>
                    <a:p>
                      <a:pPr algn="ctr"/>
                      <a:r>
                        <a:rPr lang="en-US" dirty="0"/>
                        <a:t>Week III</a:t>
                      </a:r>
                    </a:p>
                  </a:txBody>
                  <a:tcPr/>
                </a:tc>
                <a:extLst>
                  <a:ext uri="{0D108BD9-81ED-4DB2-BD59-A6C34878D82A}">
                    <a16:rowId xmlns:a16="http://schemas.microsoft.com/office/drawing/2014/main" val="2984511802"/>
                  </a:ext>
                </a:extLst>
              </a:tr>
              <a:tr h="370840">
                <a:tc>
                  <a:txBody>
                    <a:bodyPr/>
                    <a:lstStyle/>
                    <a:p>
                      <a:pPr algn="ctr"/>
                      <a:r>
                        <a:rPr lang="en-US" dirty="0"/>
                        <a:t>Monday</a:t>
                      </a:r>
                    </a:p>
                  </a:txBody>
                  <a:tcPr/>
                </a:tc>
                <a:tc>
                  <a:txBody>
                    <a:bodyPr/>
                    <a:lstStyle/>
                    <a:p>
                      <a:pPr algn="ctr"/>
                      <a:r>
                        <a:rPr lang="en-US" dirty="0"/>
                        <a:t>Preparing &amp; Researching Lab</a:t>
                      </a:r>
                    </a:p>
                  </a:txBody>
                  <a:tcPr/>
                </a:tc>
                <a:tc>
                  <a:txBody>
                    <a:bodyPr/>
                    <a:lstStyle/>
                    <a:p>
                      <a:pPr algn="ctr"/>
                      <a:r>
                        <a:rPr lang="en-US" dirty="0"/>
                        <a:t>Trying out some ML techniques</a:t>
                      </a:r>
                    </a:p>
                  </a:txBody>
                  <a:tcPr/>
                </a:tc>
                <a:tc>
                  <a:txBody>
                    <a:bodyPr/>
                    <a:lstStyle/>
                    <a:p>
                      <a:pPr algn="ctr"/>
                      <a:r>
                        <a:rPr lang="en-US" dirty="0"/>
                        <a:t>Figure out some formulars</a:t>
                      </a:r>
                    </a:p>
                  </a:txBody>
                  <a:tcPr/>
                </a:tc>
                <a:tc>
                  <a:txBody>
                    <a:bodyPr/>
                    <a:lstStyle/>
                    <a:p>
                      <a:pPr algn="ctr"/>
                      <a:r>
                        <a:rPr lang="en-US" dirty="0"/>
                        <a:t>Doing more Research</a:t>
                      </a:r>
                    </a:p>
                  </a:txBody>
                  <a:tcPr/>
                </a:tc>
                <a:extLst>
                  <a:ext uri="{0D108BD9-81ED-4DB2-BD59-A6C34878D82A}">
                    <a16:rowId xmlns:a16="http://schemas.microsoft.com/office/drawing/2014/main" val="2891793512"/>
                  </a:ext>
                </a:extLst>
              </a:tr>
              <a:tr h="370840">
                <a:tc>
                  <a:txBody>
                    <a:bodyPr/>
                    <a:lstStyle/>
                    <a:p>
                      <a:pPr algn="ctr"/>
                      <a:r>
                        <a:rPr lang="en-US" dirty="0"/>
                        <a:t>Tuesday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Preparing &amp; Researching Lab</a:t>
                      </a:r>
                    </a:p>
                    <a:p>
                      <a:pPr algn="ctr"/>
                      <a:endParaRPr lang="en-US" dirty="0"/>
                    </a:p>
                  </a:txBody>
                  <a:tcPr/>
                </a:tc>
                <a:tc>
                  <a:txBody>
                    <a:bodyPr/>
                    <a:lstStyle/>
                    <a:p>
                      <a:pPr algn="ctr"/>
                      <a:r>
                        <a:rPr lang="en-US" dirty="0"/>
                        <a:t>Preparing about researching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Focus on own project</a:t>
                      </a:r>
                    </a:p>
                    <a:p>
                      <a:pPr algn="ctr"/>
                      <a:endParaRPr lang="en-US" dirty="0"/>
                    </a:p>
                  </a:txBody>
                  <a:tcPr/>
                </a:tc>
                <a:tc>
                  <a:txBody>
                    <a:bodyPr/>
                    <a:lstStyle/>
                    <a:p>
                      <a:pPr algn="ctr"/>
                      <a:r>
                        <a:rPr lang="en-US" dirty="0"/>
                        <a:t>Testing works</a:t>
                      </a:r>
                    </a:p>
                  </a:txBody>
                  <a:tcPr/>
                </a:tc>
                <a:extLst>
                  <a:ext uri="{0D108BD9-81ED-4DB2-BD59-A6C34878D82A}">
                    <a16:rowId xmlns:a16="http://schemas.microsoft.com/office/drawing/2014/main" val="2189315517"/>
                  </a:ext>
                </a:extLst>
              </a:tr>
              <a:tr h="370840">
                <a:tc>
                  <a:txBody>
                    <a:bodyPr/>
                    <a:lstStyle/>
                    <a:p>
                      <a:pPr algn="ctr"/>
                      <a:r>
                        <a:rPr lang="en-US" dirty="0"/>
                        <a:t>Wednesday</a:t>
                      </a:r>
                    </a:p>
                  </a:txBody>
                  <a:tcPr/>
                </a:tc>
                <a:tc>
                  <a:txBody>
                    <a:bodyPr/>
                    <a:lstStyle/>
                    <a:p>
                      <a:pPr algn="ctr"/>
                      <a:r>
                        <a:rPr lang="en-US" dirty="0"/>
                        <a:t>Done Research Lab</a:t>
                      </a:r>
                    </a:p>
                  </a:txBody>
                  <a:tcPr/>
                </a:tc>
                <a:tc>
                  <a:txBody>
                    <a:bodyPr/>
                    <a:lstStyle/>
                    <a:p>
                      <a:pPr algn="ctr"/>
                      <a:r>
                        <a:rPr lang="en-US" dirty="0"/>
                        <a:t>Practice code</a:t>
                      </a:r>
                    </a:p>
                  </a:txBody>
                  <a:tcPr/>
                </a:tc>
                <a:tc>
                  <a:txBody>
                    <a:bodyPr/>
                    <a:lstStyle/>
                    <a:p>
                      <a:pPr algn="ctr"/>
                      <a:r>
                        <a:rPr lang="en-US" dirty="0"/>
                        <a:t>Use ML to test</a:t>
                      </a:r>
                    </a:p>
                  </a:txBody>
                  <a:tcPr/>
                </a:tc>
                <a:tc>
                  <a:txBody>
                    <a:bodyPr/>
                    <a:lstStyle/>
                    <a:p>
                      <a:pPr algn="ctr"/>
                      <a:r>
                        <a:rPr lang="en-US" dirty="0"/>
                        <a:t>Complete works</a:t>
                      </a:r>
                    </a:p>
                  </a:txBody>
                  <a:tcPr/>
                </a:tc>
                <a:extLst>
                  <a:ext uri="{0D108BD9-81ED-4DB2-BD59-A6C34878D82A}">
                    <a16:rowId xmlns:a16="http://schemas.microsoft.com/office/drawing/2014/main" val="4288111330"/>
                  </a:ext>
                </a:extLst>
              </a:tr>
              <a:tr h="370840">
                <a:tc>
                  <a:txBody>
                    <a:bodyPr/>
                    <a:lstStyle/>
                    <a:p>
                      <a:pPr algn="ctr"/>
                      <a:r>
                        <a:rPr lang="en-US" dirty="0"/>
                        <a:t>Thursday</a:t>
                      </a:r>
                    </a:p>
                  </a:txBody>
                  <a:tcPr/>
                </a:tc>
                <a:tc>
                  <a:txBody>
                    <a:bodyPr/>
                    <a:lstStyle/>
                    <a:p>
                      <a:pPr algn="ctr"/>
                      <a:r>
                        <a:rPr lang="en-US" dirty="0"/>
                        <a:t>Presentation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Presentation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Presentation</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Presentation</a:t>
                      </a:r>
                    </a:p>
                    <a:p>
                      <a:pPr algn="ctr"/>
                      <a:endParaRPr lang="en-US" dirty="0"/>
                    </a:p>
                  </a:txBody>
                  <a:tcPr/>
                </a:tc>
                <a:extLst>
                  <a:ext uri="{0D108BD9-81ED-4DB2-BD59-A6C34878D82A}">
                    <a16:rowId xmlns:a16="http://schemas.microsoft.com/office/drawing/2014/main" val="3859826498"/>
                  </a:ext>
                </a:extLst>
              </a:tr>
              <a:tr h="370840">
                <a:tc>
                  <a:txBody>
                    <a:bodyPr/>
                    <a:lstStyle/>
                    <a:p>
                      <a:pPr algn="ctr"/>
                      <a:r>
                        <a:rPr lang="en-US" dirty="0"/>
                        <a:t>Friday</a:t>
                      </a:r>
                    </a:p>
                  </a:txBody>
                  <a:tcPr/>
                </a:tc>
                <a:tc>
                  <a:txBody>
                    <a:bodyPr/>
                    <a:lstStyle/>
                    <a:p>
                      <a:pPr algn="ctr"/>
                      <a:r>
                        <a:rPr lang="en-US" dirty="0"/>
                        <a:t>Research about Image Detection</a:t>
                      </a:r>
                    </a:p>
                  </a:txBody>
                  <a:tcPr/>
                </a:tc>
                <a:tc>
                  <a:txBody>
                    <a:bodyPr/>
                    <a:lstStyle/>
                    <a:p>
                      <a:pPr algn="ctr"/>
                      <a:r>
                        <a:rPr lang="en-US" dirty="0"/>
                        <a:t>Testing</a:t>
                      </a:r>
                    </a:p>
                  </a:txBody>
                  <a:tcPr/>
                </a:tc>
                <a:tc>
                  <a:txBody>
                    <a:bodyPr/>
                    <a:lstStyle/>
                    <a:p>
                      <a:pPr algn="ctr"/>
                      <a:r>
                        <a:rPr lang="en-US" dirty="0"/>
                        <a:t>Improving works</a:t>
                      </a:r>
                    </a:p>
                  </a:txBody>
                  <a:tcPr/>
                </a:tc>
                <a:tc>
                  <a:txBody>
                    <a:bodyPr/>
                    <a:lstStyle/>
                    <a:p>
                      <a:pPr algn="ctr"/>
                      <a:r>
                        <a:rPr lang="en-US" dirty="0"/>
                        <a:t>Review works</a:t>
                      </a:r>
                    </a:p>
                  </a:txBody>
                  <a:tcPr/>
                </a:tc>
                <a:extLst>
                  <a:ext uri="{0D108BD9-81ED-4DB2-BD59-A6C34878D82A}">
                    <a16:rowId xmlns:a16="http://schemas.microsoft.com/office/drawing/2014/main" val="1880668740"/>
                  </a:ext>
                </a:extLst>
              </a:tr>
              <a:tr h="370840">
                <a:tc>
                  <a:txBody>
                    <a:bodyPr/>
                    <a:lstStyle/>
                    <a:p>
                      <a:pPr algn="ctr"/>
                      <a:r>
                        <a:rPr lang="en-US" dirty="0"/>
                        <a:t>Saturday</a:t>
                      </a:r>
                    </a:p>
                  </a:txBody>
                  <a:tcPr/>
                </a:tc>
                <a:tc>
                  <a:txBody>
                    <a:bodyPr/>
                    <a:lstStyle/>
                    <a:p>
                      <a:pPr algn="ctr"/>
                      <a:r>
                        <a:rPr lang="en-US" dirty="0"/>
                        <a:t>Rewriting Code</a:t>
                      </a:r>
                    </a:p>
                  </a:txBody>
                  <a:tcPr/>
                </a:tc>
                <a:tc>
                  <a:txBody>
                    <a:bodyPr/>
                    <a:lstStyle/>
                    <a:p>
                      <a:pPr algn="ctr"/>
                      <a:r>
                        <a:rPr lang="en-US" dirty="0"/>
                        <a:t>Researching</a:t>
                      </a:r>
                    </a:p>
                  </a:txBody>
                  <a:tcPr/>
                </a:tc>
                <a:tc>
                  <a:txBody>
                    <a:bodyPr/>
                    <a:lstStyle/>
                    <a:p>
                      <a:pPr algn="ctr"/>
                      <a:r>
                        <a:rPr lang="en-US" dirty="0"/>
                        <a:t>Recoding </a:t>
                      </a:r>
                    </a:p>
                  </a:txBody>
                  <a:tcPr/>
                </a:tc>
                <a:tc>
                  <a:txBody>
                    <a:bodyPr/>
                    <a:lstStyle/>
                    <a:p>
                      <a:pPr algn="ctr"/>
                      <a:r>
                        <a:rPr lang="en-US" dirty="0"/>
                        <a:t>Make sure to Finish</a:t>
                      </a:r>
                    </a:p>
                  </a:txBody>
                  <a:tcPr/>
                </a:tc>
                <a:extLst>
                  <a:ext uri="{0D108BD9-81ED-4DB2-BD59-A6C34878D82A}">
                    <a16:rowId xmlns:a16="http://schemas.microsoft.com/office/drawing/2014/main" val="3094485360"/>
                  </a:ext>
                </a:extLst>
              </a:tr>
              <a:tr h="370840">
                <a:tc>
                  <a:txBody>
                    <a:bodyPr/>
                    <a:lstStyle/>
                    <a:p>
                      <a:pPr algn="ctr"/>
                      <a:r>
                        <a:rPr lang="en-US" dirty="0"/>
                        <a:t>Sunday</a:t>
                      </a:r>
                    </a:p>
                  </a:txBody>
                  <a:tcPr/>
                </a:tc>
                <a:tc>
                  <a:txBody>
                    <a:bodyPr/>
                    <a:lstStyle/>
                    <a:p>
                      <a:pPr algn="ctr"/>
                      <a:r>
                        <a:rPr lang="en-US" dirty="0"/>
                        <a:t>Practice</a:t>
                      </a:r>
                    </a:p>
                  </a:txBody>
                  <a:tcPr/>
                </a:tc>
                <a:tc>
                  <a:txBody>
                    <a:bodyPr/>
                    <a:lstStyle/>
                    <a:p>
                      <a:pPr algn="ctr"/>
                      <a:r>
                        <a:rPr lang="en-US" dirty="0"/>
                        <a:t>Collect Data</a:t>
                      </a:r>
                    </a:p>
                  </a:txBody>
                  <a:tcPr/>
                </a:tc>
                <a:tc>
                  <a:txBody>
                    <a:bodyPr/>
                    <a:lstStyle/>
                    <a:p>
                      <a:pPr algn="ctr"/>
                      <a:r>
                        <a:rPr lang="en-US" dirty="0"/>
                        <a:t>Research</a:t>
                      </a:r>
                    </a:p>
                  </a:txBody>
                  <a:tcPr/>
                </a:tc>
                <a:tc>
                  <a:txBody>
                    <a:bodyPr/>
                    <a:lstStyle/>
                    <a:p>
                      <a:pPr algn="ctr"/>
                      <a:r>
                        <a:rPr lang="en-US" dirty="0"/>
                        <a:t>Making Report</a:t>
                      </a:r>
                    </a:p>
                  </a:txBody>
                  <a:tcPr/>
                </a:tc>
                <a:extLst>
                  <a:ext uri="{0D108BD9-81ED-4DB2-BD59-A6C34878D82A}">
                    <a16:rowId xmlns:a16="http://schemas.microsoft.com/office/drawing/2014/main" val="3187330951"/>
                  </a:ext>
                </a:extLst>
              </a:tr>
            </a:tbl>
          </a:graphicData>
        </a:graphic>
      </p:graphicFrame>
    </p:spTree>
    <p:extLst>
      <p:ext uri="{BB962C8B-B14F-4D97-AF65-F5344CB8AC3E}">
        <p14:creationId xmlns:p14="http://schemas.microsoft.com/office/powerpoint/2010/main" val="460856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A6EA-6278-44D9-B79A-23C3B1E2A83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7B5553F-9A07-490B-8B77-99CA3D79F294}"/>
              </a:ext>
            </a:extLst>
          </p:cNvPr>
          <p:cNvSpPr>
            <a:spLocks noGrp="1"/>
          </p:cNvSpPr>
          <p:nvPr>
            <p:ph idx="1"/>
          </p:nvPr>
        </p:nvSpPr>
        <p:spPr>
          <a:xfrm>
            <a:off x="2459116" y="2438400"/>
            <a:ext cx="9245156" cy="3651504"/>
          </a:xfrm>
        </p:spPr>
        <p:txBody>
          <a:bodyPr>
            <a:normAutofit/>
          </a:bodyPr>
          <a:lstStyle/>
          <a:p>
            <a:r>
              <a:rPr lang="en-US" dirty="0"/>
              <a:t>Unmanned Aerial System Based Tomato Yield Estimation Using Machine Learning</a:t>
            </a:r>
          </a:p>
          <a:p>
            <a:pPr lvl="1">
              <a:buFont typeface="Wingdings" panose="05000000000000000000" pitchFamily="2" charset="2"/>
              <a:buChar char="q"/>
            </a:pPr>
            <a:r>
              <a:rPr lang="en-US" dirty="0"/>
              <a:t>Purpose of this project</a:t>
            </a:r>
          </a:p>
          <a:p>
            <a:pPr lvl="1">
              <a:buFont typeface="Wingdings" panose="05000000000000000000" pitchFamily="2" charset="2"/>
              <a:buChar char="q"/>
            </a:pPr>
            <a:r>
              <a:rPr lang="en-US" dirty="0"/>
              <a:t>Material and Methods</a:t>
            </a:r>
          </a:p>
          <a:p>
            <a:pPr lvl="1">
              <a:buFont typeface="Wingdings" panose="05000000000000000000" pitchFamily="2" charset="2"/>
              <a:buChar char="q"/>
            </a:pPr>
            <a:r>
              <a:rPr lang="en-US" dirty="0"/>
              <a:t>Machine Learning Techniques</a:t>
            </a:r>
          </a:p>
          <a:p>
            <a:pPr lvl="1">
              <a:buFont typeface="Wingdings" panose="05000000000000000000" pitchFamily="2" charset="2"/>
              <a:buChar char="q"/>
            </a:pPr>
            <a:r>
              <a:rPr lang="en-US" dirty="0"/>
              <a:t>Results </a:t>
            </a:r>
          </a:p>
          <a:p>
            <a:pPr marL="320040" lvl="1" indent="0">
              <a:buNone/>
            </a:pPr>
            <a:endParaRPr lang="en-US" dirty="0"/>
          </a:p>
          <a:p>
            <a:pPr marL="320040" lvl="1" indent="0">
              <a:buNone/>
            </a:pPr>
            <a:endParaRPr lang="en-US" dirty="0"/>
          </a:p>
          <a:p>
            <a:pPr marL="320040" lvl="1" indent="0">
              <a:buNone/>
            </a:pPr>
            <a:r>
              <a:rPr lang="en-US" dirty="0"/>
              <a:t>Reference: SPIEDigitalLibrary.org/conference-proceedings-of-</a:t>
            </a:r>
            <a:r>
              <a:rPr lang="en-US" dirty="0" err="1"/>
              <a:t>spie</a:t>
            </a:r>
            <a:endParaRPr lang="en-US" dirty="0"/>
          </a:p>
        </p:txBody>
      </p:sp>
      <p:sp>
        <p:nvSpPr>
          <p:cNvPr id="4" name="TextBox 3">
            <a:extLst>
              <a:ext uri="{FF2B5EF4-FFF2-40B4-BE49-F238E27FC236}">
                <a16:creationId xmlns:a16="http://schemas.microsoft.com/office/drawing/2014/main" id="{B2D556BF-61F8-4AC6-8FA7-9EF6E8E45E18}"/>
              </a:ext>
            </a:extLst>
          </p:cNvPr>
          <p:cNvSpPr txBox="1"/>
          <p:nvPr/>
        </p:nvSpPr>
        <p:spPr>
          <a:xfrm>
            <a:off x="3524435" y="5601810"/>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55835448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BA81-EE71-48C6-BCB6-276EE47557DE}"/>
              </a:ext>
            </a:extLst>
          </p:cNvPr>
          <p:cNvSpPr>
            <a:spLocks noGrp="1"/>
          </p:cNvSpPr>
          <p:nvPr>
            <p:ph type="title"/>
          </p:nvPr>
        </p:nvSpPr>
        <p:spPr>
          <a:xfrm>
            <a:off x="2827168" y="877684"/>
            <a:ext cx="8770571" cy="1560716"/>
          </a:xfrm>
        </p:spPr>
        <p:txBody>
          <a:bodyPr>
            <a:noAutofit/>
          </a:bodyPr>
          <a:lstStyle/>
          <a:p>
            <a:r>
              <a:rPr lang="en-US" sz="3200" dirty="0"/>
              <a:t>Unmanned Aerial System Based Tomato Yield Estimation Using Machine Learning</a:t>
            </a:r>
            <a:br>
              <a:rPr lang="en-US" sz="3200" dirty="0"/>
            </a:br>
            <a:endParaRPr lang="en-US" sz="3200" dirty="0"/>
          </a:p>
        </p:txBody>
      </p:sp>
      <p:sp>
        <p:nvSpPr>
          <p:cNvPr id="3" name="Content Placeholder 2">
            <a:extLst>
              <a:ext uri="{FF2B5EF4-FFF2-40B4-BE49-F238E27FC236}">
                <a16:creationId xmlns:a16="http://schemas.microsoft.com/office/drawing/2014/main" id="{5D0B27F0-B8BB-43BB-AE83-95C9ACA84079}"/>
              </a:ext>
            </a:extLst>
          </p:cNvPr>
          <p:cNvSpPr>
            <a:spLocks noGrp="1"/>
          </p:cNvSpPr>
          <p:nvPr>
            <p:ph idx="1"/>
          </p:nvPr>
        </p:nvSpPr>
        <p:spPr>
          <a:xfrm>
            <a:off x="2933700" y="2438400"/>
            <a:ext cx="5544475" cy="3651504"/>
          </a:xfrm>
        </p:spPr>
        <p:txBody>
          <a:bodyPr>
            <a:normAutofit fontScale="92500" lnSpcReduction="20000"/>
          </a:bodyPr>
          <a:lstStyle/>
          <a:p>
            <a:r>
              <a:rPr lang="en-US" b="1" dirty="0"/>
              <a:t>Purpose </a:t>
            </a:r>
          </a:p>
          <a:p>
            <a:pPr lvl="1"/>
            <a:r>
              <a:rPr lang="en-US" dirty="0"/>
              <a:t>Predicted the growth of tomato</a:t>
            </a:r>
          </a:p>
          <a:p>
            <a:pPr lvl="1"/>
            <a:r>
              <a:rPr lang="en-US" dirty="0"/>
              <a:t>Help farmers and breeder to improve their crop quality and reducing the operation cost by better decision making on the intensity of the crop harvesting and labor required.</a:t>
            </a:r>
          </a:p>
          <a:p>
            <a:pPr lvl="1"/>
            <a:r>
              <a:rPr lang="en-US" dirty="0"/>
              <a:t>Helps delineating within-field management zones</a:t>
            </a:r>
          </a:p>
          <a:p>
            <a:pPr lvl="1"/>
            <a:r>
              <a:rPr lang="en-US" dirty="0"/>
              <a:t>Ample amount of work can be found in the literature exploring various canopy attributes derived from UAS data such as Canopy Height Model (CHM) , Canopy cover (CC) , Canopy volume (CV) , excessive greenness index (</a:t>
            </a:r>
            <a:r>
              <a:rPr lang="en-US" dirty="0" err="1"/>
              <a:t>ExG</a:t>
            </a:r>
            <a:r>
              <a:rPr lang="en-US" dirty="0"/>
              <a:t>)</a:t>
            </a:r>
          </a:p>
        </p:txBody>
      </p:sp>
      <p:pic>
        <p:nvPicPr>
          <p:cNvPr id="1026" name="Picture 2" descr="3 Best High Yield Tomato Varieties 2020 Guide">
            <a:extLst>
              <a:ext uri="{FF2B5EF4-FFF2-40B4-BE49-F238E27FC236}">
                <a16:creationId xmlns:a16="http://schemas.microsoft.com/office/drawing/2014/main" id="{587CDFF9-996D-4199-A980-C05958940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252" y="2574524"/>
            <a:ext cx="2581692" cy="312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0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9AFD-CE32-459C-8F5B-3F3DA8EDECD4}"/>
              </a:ext>
            </a:extLst>
          </p:cNvPr>
          <p:cNvSpPr>
            <a:spLocks noGrp="1"/>
          </p:cNvSpPr>
          <p:nvPr>
            <p:ph type="title"/>
          </p:nvPr>
        </p:nvSpPr>
        <p:spPr>
          <a:xfrm>
            <a:off x="2933700" y="877684"/>
            <a:ext cx="8770571" cy="1560716"/>
          </a:xfrm>
        </p:spPr>
        <p:txBody>
          <a:bodyPr>
            <a:noAutofit/>
          </a:bodyPr>
          <a:lstStyle/>
          <a:p>
            <a:r>
              <a:rPr lang="en-US" sz="3200" dirty="0"/>
              <a:t>Unmanned Aerial System Based Tomato Yield Estimation Using Machine Learning</a:t>
            </a:r>
            <a:br>
              <a:rPr lang="en-US" sz="3200" dirty="0"/>
            </a:br>
            <a:endParaRPr lang="en-US" sz="3200" dirty="0"/>
          </a:p>
        </p:txBody>
      </p:sp>
      <p:sp>
        <p:nvSpPr>
          <p:cNvPr id="3" name="Content Placeholder 2">
            <a:extLst>
              <a:ext uri="{FF2B5EF4-FFF2-40B4-BE49-F238E27FC236}">
                <a16:creationId xmlns:a16="http://schemas.microsoft.com/office/drawing/2014/main" id="{FDBDB9BA-64AB-471D-A8EC-84897FDC118E}"/>
              </a:ext>
            </a:extLst>
          </p:cNvPr>
          <p:cNvSpPr>
            <a:spLocks noGrp="1"/>
          </p:cNvSpPr>
          <p:nvPr>
            <p:ph idx="1"/>
          </p:nvPr>
        </p:nvSpPr>
        <p:spPr>
          <a:xfrm>
            <a:off x="2933700" y="2438400"/>
            <a:ext cx="3937617" cy="3651504"/>
          </a:xfrm>
        </p:spPr>
        <p:txBody>
          <a:bodyPr/>
          <a:lstStyle/>
          <a:p>
            <a:r>
              <a:rPr lang="en-US" dirty="0"/>
              <a:t>Material</a:t>
            </a:r>
          </a:p>
          <a:p>
            <a:pPr lvl="1">
              <a:buFont typeface="Wingdings" panose="05000000000000000000" pitchFamily="2" charset="2"/>
              <a:buChar char="§"/>
            </a:pPr>
            <a:r>
              <a:rPr lang="en-US" dirty="0"/>
              <a:t> Field experiments are established at the Texas A&amp;M AgriLife Research and Extension Center at Weslaco TX, USA</a:t>
            </a:r>
          </a:p>
          <a:p>
            <a:pPr lvl="1">
              <a:buFont typeface="Wingdings" panose="05000000000000000000" pitchFamily="2" charset="2"/>
              <a:buChar char="§"/>
            </a:pPr>
            <a:r>
              <a:rPr lang="en-US" dirty="0"/>
              <a:t>(a) Represent the Field in 2016</a:t>
            </a:r>
          </a:p>
          <a:p>
            <a:pPr lvl="1">
              <a:buFont typeface="Wingdings" panose="05000000000000000000" pitchFamily="2" charset="2"/>
              <a:buChar char="§"/>
            </a:pPr>
            <a:r>
              <a:rPr lang="en-US" dirty="0"/>
              <a:t>(b) Represent the Field in 2016</a:t>
            </a:r>
          </a:p>
          <a:p>
            <a:pPr lvl="1">
              <a:buFont typeface="Wingdings" panose="05000000000000000000" pitchFamily="2" charset="2"/>
              <a:buChar char="§"/>
            </a:pPr>
            <a:r>
              <a:rPr lang="en-US" dirty="0"/>
              <a:t>(c) Represent the Field in 2016</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E0922435-49EA-41BB-A9C1-EC1D45EFA68C}"/>
              </a:ext>
            </a:extLst>
          </p:cNvPr>
          <p:cNvPicPr>
            <a:picLocks noChangeAspect="1"/>
          </p:cNvPicPr>
          <p:nvPr/>
        </p:nvPicPr>
        <p:blipFill>
          <a:blip r:embed="rId2"/>
          <a:stretch>
            <a:fillRect/>
          </a:stretch>
        </p:blipFill>
        <p:spPr>
          <a:xfrm>
            <a:off x="7004481" y="2702380"/>
            <a:ext cx="4699790" cy="3387524"/>
          </a:xfrm>
          <a:prstGeom prst="rect">
            <a:avLst/>
          </a:prstGeom>
        </p:spPr>
      </p:pic>
    </p:spTree>
    <p:extLst>
      <p:ext uri="{BB962C8B-B14F-4D97-AF65-F5344CB8AC3E}">
        <p14:creationId xmlns:p14="http://schemas.microsoft.com/office/powerpoint/2010/main" val="79901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726C5F-62DB-4BC0-9AC9-C57D90F5C2A0}"/>
              </a:ext>
            </a:extLst>
          </p:cNvPr>
          <p:cNvPicPr>
            <a:picLocks noChangeAspect="1"/>
          </p:cNvPicPr>
          <p:nvPr/>
        </p:nvPicPr>
        <p:blipFill>
          <a:blip r:embed="rId2"/>
          <a:stretch>
            <a:fillRect/>
          </a:stretch>
        </p:blipFill>
        <p:spPr>
          <a:xfrm>
            <a:off x="2818291" y="115409"/>
            <a:ext cx="5410980" cy="6627181"/>
          </a:xfrm>
          <a:prstGeom prst="rect">
            <a:avLst/>
          </a:prstGeom>
        </p:spPr>
      </p:pic>
      <p:sp>
        <p:nvSpPr>
          <p:cNvPr id="10" name="Rectangle 9">
            <a:extLst>
              <a:ext uri="{FF2B5EF4-FFF2-40B4-BE49-F238E27FC236}">
                <a16:creationId xmlns:a16="http://schemas.microsoft.com/office/drawing/2014/main" id="{C98AC29B-3CDB-4778-B3B1-3BB62A10757B}"/>
              </a:ext>
            </a:extLst>
          </p:cNvPr>
          <p:cNvSpPr/>
          <p:nvPr/>
        </p:nvSpPr>
        <p:spPr>
          <a:xfrm>
            <a:off x="8566127" y="1307211"/>
            <a:ext cx="276556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Methods</a:t>
            </a:r>
          </a:p>
        </p:txBody>
      </p:sp>
    </p:spTree>
    <p:extLst>
      <p:ext uri="{BB962C8B-B14F-4D97-AF65-F5344CB8AC3E}">
        <p14:creationId xmlns:p14="http://schemas.microsoft.com/office/powerpoint/2010/main" val="123518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F5AE21-4BFD-44E5-B66F-7B0B224EA617}"/>
              </a:ext>
            </a:extLst>
          </p:cNvPr>
          <p:cNvPicPr>
            <a:picLocks noChangeAspect="1"/>
          </p:cNvPicPr>
          <p:nvPr/>
        </p:nvPicPr>
        <p:blipFill>
          <a:blip r:embed="rId2"/>
          <a:stretch>
            <a:fillRect/>
          </a:stretch>
        </p:blipFill>
        <p:spPr>
          <a:xfrm>
            <a:off x="2902998" y="372862"/>
            <a:ext cx="8824404" cy="4075313"/>
          </a:xfrm>
          <a:prstGeom prst="rect">
            <a:avLst/>
          </a:prstGeom>
        </p:spPr>
      </p:pic>
      <p:pic>
        <p:nvPicPr>
          <p:cNvPr id="5" name="Picture 4">
            <a:extLst>
              <a:ext uri="{FF2B5EF4-FFF2-40B4-BE49-F238E27FC236}">
                <a16:creationId xmlns:a16="http://schemas.microsoft.com/office/drawing/2014/main" id="{603EEE04-B6ED-4227-AB0E-1C81ADF7C168}"/>
              </a:ext>
            </a:extLst>
          </p:cNvPr>
          <p:cNvPicPr>
            <a:picLocks noChangeAspect="1"/>
          </p:cNvPicPr>
          <p:nvPr/>
        </p:nvPicPr>
        <p:blipFill>
          <a:blip r:embed="rId3"/>
          <a:stretch>
            <a:fillRect/>
          </a:stretch>
        </p:blipFill>
        <p:spPr>
          <a:xfrm>
            <a:off x="2902998" y="4448175"/>
            <a:ext cx="8420100" cy="2133600"/>
          </a:xfrm>
          <a:prstGeom prst="rect">
            <a:avLst/>
          </a:prstGeom>
        </p:spPr>
      </p:pic>
    </p:spTree>
    <p:extLst>
      <p:ext uri="{BB962C8B-B14F-4D97-AF65-F5344CB8AC3E}">
        <p14:creationId xmlns:p14="http://schemas.microsoft.com/office/powerpoint/2010/main" val="272762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0EC38C-C8DD-47F2-A4C7-18126625ED34}"/>
              </a:ext>
            </a:extLst>
          </p:cNvPr>
          <p:cNvPicPr>
            <a:picLocks noChangeAspect="1"/>
          </p:cNvPicPr>
          <p:nvPr/>
        </p:nvPicPr>
        <p:blipFill>
          <a:blip r:embed="rId2"/>
          <a:stretch>
            <a:fillRect/>
          </a:stretch>
        </p:blipFill>
        <p:spPr>
          <a:xfrm>
            <a:off x="2799934" y="421412"/>
            <a:ext cx="4905375" cy="3600450"/>
          </a:xfrm>
          <a:prstGeom prst="rect">
            <a:avLst/>
          </a:prstGeom>
        </p:spPr>
      </p:pic>
      <p:pic>
        <p:nvPicPr>
          <p:cNvPr id="5" name="Picture 4">
            <a:extLst>
              <a:ext uri="{FF2B5EF4-FFF2-40B4-BE49-F238E27FC236}">
                <a16:creationId xmlns:a16="http://schemas.microsoft.com/office/drawing/2014/main" id="{6CDA5AE7-D360-4923-ACAC-3D12140D89DA}"/>
              </a:ext>
            </a:extLst>
          </p:cNvPr>
          <p:cNvPicPr>
            <a:picLocks noChangeAspect="1"/>
          </p:cNvPicPr>
          <p:nvPr/>
        </p:nvPicPr>
        <p:blipFill>
          <a:blip r:embed="rId3"/>
          <a:stretch>
            <a:fillRect/>
          </a:stretch>
        </p:blipFill>
        <p:spPr>
          <a:xfrm>
            <a:off x="2799933" y="4376321"/>
            <a:ext cx="8039701" cy="1905000"/>
          </a:xfrm>
          <a:prstGeom prst="rect">
            <a:avLst/>
          </a:prstGeom>
        </p:spPr>
      </p:pic>
      <p:sp>
        <p:nvSpPr>
          <p:cNvPr id="7" name="TextBox 6">
            <a:extLst>
              <a:ext uri="{FF2B5EF4-FFF2-40B4-BE49-F238E27FC236}">
                <a16:creationId xmlns:a16="http://schemas.microsoft.com/office/drawing/2014/main" id="{67EB0021-C78B-457F-B677-DF57490439DA}"/>
              </a:ext>
            </a:extLst>
          </p:cNvPr>
          <p:cNvSpPr txBox="1"/>
          <p:nvPr/>
        </p:nvSpPr>
        <p:spPr>
          <a:xfrm>
            <a:off x="8791112" y="1559795"/>
            <a:ext cx="1808825" cy="584775"/>
          </a:xfrm>
          <a:prstGeom prst="rect">
            <a:avLst/>
          </a:prstGeom>
          <a:noFill/>
        </p:spPr>
        <p:txBody>
          <a:bodyPr wrap="square">
            <a:spAutoFit/>
          </a:bodyPr>
          <a:lstStyle/>
          <a:p>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endParaRPr lang="en-US" sz="3200" dirty="0"/>
          </a:p>
        </p:txBody>
      </p:sp>
    </p:spTree>
    <p:extLst>
      <p:ext uri="{BB962C8B-B14F-4D97-AF65-F5344CB8AC3E}">
        <p14:creationId xmlns:p14="http://schemas.microsoft.com/office/powerpoint/2010/main" val="295590220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1245</TotalTime>
  <Words>608</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Schoolbook</vt:lpstr>
      <vt:lpstr>Corbel</vt:lpstr>
      <vt:lpstr>Wingdings</vt:lpstr>
      <vt:lpstr>Feathered</vt:lpstr>
      <vt:lpstr>Machine  Learning “Paper Presentation”  Week V</vt:lpstr>
      <vt:lpstr>Planning</vt:lpstr>
      <vt:lpstr>Planning For October</vt:lpstr>
      <vt:lpstr>Outline</vt:lpstr>
      <vt:lpstr>Unmanned Aerial System Based Tomato Yield Estimation Using Machine Learning </vt:lpstr>
      <vt:lpstr>Unmanned Aerial System Based Tomato Yield Estimation Using Machine Learning </vt:lpstr>
      <vt:lpstr>PowerPoint Presentation</vt:lpstr>
      <vt:lpstr>PowerPoint Presentation</vt:lpstr>
      <vt:lpstr>PowerPoint Presentation</vt:lpstr>
      <vt:lpstr>Machine Learning Techniques</vt:lpstr>
      <vt:lpstr>PowerPoint Presentation</vt:lpstr>
      <vt:lpstr>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Week I</dc:title>
  <dc:creator>Chek Nita</dc:creator>
  <cp:lastModifiedBy>Chek Nita</cp:lastModifiedBy>
  <cp:revision>46</cp:revision>
  <dcterms:created xsi:type="dcterms:W3CDTF">2020-08-31T16:17:57Z</dcterms:created>
  <dcterms:modified xsi:type="dcterms:W3CDTF">2020-10-22T06:59:44Z</dcterms:modified>
</cp:coreProperties>
</file>