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85" r:id="rId4"/>
    <p:sldId id="262" r:id="rId5"/>
    <p:sldId id="286" r:id="rId6"/>
    <p:sldId id="288" r:id="rId7"/>
    <p:sldId id="293" r:id="rId8"/>
    <p:sldId id="292" r:id="rId9"/>
    <p:sldId id="291" r:id="rId10"/>
    <p:sldId id="290" r:id="rId11"/>
    <p:sldId id="294" r:id="rId12"/>
    <p:sldId id="289" r:id="rId13"/>
    <p:sldId id="287" r:id="rId14"/>
    <p:sldId id="272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FF9900"/>
    <a:srgbClr val="D99B01"/>
    <a:srgbClr val="FF66CC"/>
    <a:srgbClr val="FF67AC"/>
    <a:srgbClr val="CC0099"/>
    <a:srgbClr val="FFDC47"/>
    <a:srgbClr val="5EEC3C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0000" autoAdjust="0"/>
  </p:normalViewPr>
  <p:slideViewPr>
    <p:cSldViewPr>
      <p:cViewPr varScale="1">
        <p:scale>
          <a:sx n="86" d="100"/>
          <a:sy n="86" d="100"/>
        </p:scale>
        <p:origin x="58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DCE91-249B-42C5-A53C-DFEB7302D67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32B72-E650-4EBF-B061-7A5EE338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2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071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5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9203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071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36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836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719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7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86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211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532B72-E650-4EBF-B061-7A5EE338DC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295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502815"/>
            <a:ext cx="8246070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877160"/>
            <a:ext cx="8246070" cy="61082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17361986-CE10-4E38-AC46-77515B554C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799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580279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8559"/>
            <a:ext cx="580279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39745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39745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16100-0C2F-486A-882B-DD1D08032493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nthan89/Smart-Irrigation/tree/master/Weekly%20Presentation/Sept-2020/VANNAK%20Sovannroth/Code%20on%20backend%20and%20databas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4328" y="684496"/>
            <a:ext cx="7015340" cy="92570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dobe Devanagari" panose="02040503050201020203" pitchFamily="18" charset="0"/>
              </a:rPr>
              <a:t>Researching Project IoT Platform using Laravel and Mobile App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4" name="Google Shape;136;p28">
            <a:extLst>
              <a:ext uri="{FF2B5EF4-FFF2-40B4-BE49-F238E27FC236}">
                <a16:creationId xmlns:a16="http://schemas.microsoft.com/office/drawing/2014/main" id="{9AD4BCF6-D7A5-4085-9D0F-884BF5ED035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28720" y="3487980"/>
            <a:ext cx="4123034" cy="7609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l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Lecturer: Mr. HEL Chanthan</a:t>
            </a:r>
          </a:p>
          <a:p>
            <a:pPr marL="0" lvl="0" indent="0" algn="l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Prepared by Mr. VANNAK Sovannroth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02C012-C1DE-4146-A432-6B62DD06628E}"/>
              </a:ext>
            </a:extLst>
          </p:cNvPr>
          <p:cNvSpPr/>
          <p:nvPr/>
        </p:nvSpPr>
        <p:spPr>
          <a:xfrm>
            <a:off x="3993475" y="4404210"/>
            <a:ext cx="1157048" cy="376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92876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2019-2020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D397DD-298E-4AF6-BEDA-B580E1E2D16E}"/>
              </a:ext>
            </a:extLst>
          </p:cNvPr>
          <p:cNvSpPr txBox="1">
            <a:spLocks/>
          </p:cNvSpPr>
          <p:nvPr/>
        </p:nvSpPr>
        <p:spPr>
          <a:xfrm>
            <a:off x="2205070" y="1765518"/>
            <a:ext cx="4733855" cy="7730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Cooper Black" panose="0208090404030B020404" pitchFamily="18" charset="0"/>
                <a:ea typeface="+mj-ea"/>
                <a:cs typeface="+mj-cs"/>
              </a:rPr>
              <a:t>‘ Week5 Report ’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FD8E4F-21D3-429C-AD02-ECC493E9693B}"/>
              </a:ext>
            </a:extLst>
          </p:cNvPr>
          <p:cNvSpPr txBox="1"/>
          <p:nvPr/>
        </p:nvSpPr>
        <p:spPr>
          <a:xfrm>
            <a:off x="754375" y="1695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View on backend project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FBAA6-4759-4F4A-8B75-C31B0C8ADA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18" y="478623"/>
            <a:ext cx="7583940" cy="438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2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FD8E4F-21D3-429C-AD02-ECC493E9693B}"/>
              </a:ext>
            </a:extLst>
          </p:cNvPr>
          <p:cNvSpPr txBox="1"/>
          <p:nvPr/>
        </p:nvSpPr>
        <p:spPr>
          <a:xfrm>
            <a:off x="754375" y="1695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View on backend project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09737-7E5D-44B8-AF55-486720922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58" y="532389"/>
            <a:ext cx="7778805" cy="437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5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</a:t>
            </a:r>
            <a:r>
              <a:rPr lang="en-US" sz="105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F0498-2493-410D-B847-0461BB4FB3CF}"/>
              </a:ext>
            </a:extLst>
          </p:cNvPr>
          <p:cNvSpPr txBox="1"/>
          <p:nvPr/>
        </p:nvSpPr>
        <p:spPr>
          <a:xfrm>
            <a:off x="754375" y="1695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View on backend project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899F1-D20F-4412-8AB8-7425657868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518807"/>
            <a:ext cx="7459303" cy="44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31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</a:t>
            </a:r>
            <a:r>
              <a:rPr lang="en-US" sz="105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2F77DF-3E8B-4813-B5ED-B845B756F2B9}"/>
              </a:ext>
            </a:extLst>
          </p:cNvPr>
          <p:cNvSpPr txBox="1"/>
          <p:nvPr/>
        </p:nvSpPr>
        <p:spPr>
          <a:xfrm>
            <a:off x="1378385" y="1044700"/>
            <a:ext cx="59554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</a:t>
            </a:r>
            <a:r>
              <a:rPr lang="en-US" sz="3200" b="1" dirty="0"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Coding for backend and database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EB7D8-9C7F-47B8-96AF-EC2CD581FC82}"/>
              </a:ext>
            </a:extLst>
          </p:cNvPr>
          <p:cNvSpPr txBox="1"/>
          <p:nvPr/>
        </p:nvSpPr>
        <p:spPr>
          <a:xfrm>
            <a:off x="1825597" y="1808225"/>
            <a:ext cx="54928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https://github.com/Chanthan89/Smart-Irrigation/tree/master/Weekly%20Presentation/Sept-2020/VANNAK%20Sovannroth/Code%20on%20backend%20and%20database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0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2C6E-7B93-46A0-BC07-45C4F7DCFD55}"/>
              </a:ext>
            </a:extLst>
          </p:cNvPr>
          <p:cNvSpPr txBox="1">
            <a:spLocks/>
          </p:cNvSpPr>
          <p:nvPr/>
        </p:nvSpPr>
        <p:spPr>
          <a:xfrm flipH="1">
            <a:off x="1974150" y="1502815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defRPr sz="36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Squada One"/>
              <a:buNone/>
              <a:defRPr sz="65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6600" kern="0" dirty="0">
                <a:solidFill>
                  <a:srgbClr val="4472C4">
                    <a:lumMod val="60000"/>
                    <a:lumOff val="40000"/>
                  </a:srgbClr>
                </a:solidFill>
                <a:latin typeface="Bookman Old Style" panose="020506040505050202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137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3;p29">
            <a:extLst>
              <a:ext uri="{FF2B5EF4-FFF2-40B4-BE49-F238E27FC236}">
                <a16:creationId xmlns:a16="http://schemas.microsoft.com/office/drawing/2014/main" id="{F169BFFA-77C7-4587-BB5A-D01A16786EE3}"/>
              </a:ext>
            </a:extLst>
          </p:cNvPr>
          <p:cNvSpPr txBox="1">
            <a:spLocks/>
          </p:cNvSpPr>
          <p:nvPr/>
        </p:nvSpPr>
        <p:spPr>
          <a:xfrm>
            <a:off x="1212489" y="810486"/>
            <a:ext cx="6260906" cy="389913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Planning for First Month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Planning for Second Month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Using Dashboard sample templates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Creating Dashboard with sample template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Dashboard show on backend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View on backend project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Coding for backend and database 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None/>
            </a:pPr>
            <a:endParaRPr lang="en-US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itchFamily="34" charset="0"/>
              <a:buNone/>
            </a:pPr>
            <a:endParaRPr lang="en-US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Google Shape;144;p29">
            <a:extLst>
              <a:ext uri="{FF2B5EF4-FFF2-40B4-BE49-F238E27FC236}">
                <a16:creationId xmlns:a16="http://schemas.microsoft.com/office/drawing/2014/main" id="{14FC21CB-6C46-4088-BFF2-7D33B16F3228}"/>
              </a:ext>
            </a:extLst>
          </p:cNvPr>
          <p:cNvSpPr txBox="1">
            <a:spLocks/>
          </p:cNvSpPr>
          <p:nvPr/>
        </p:nvSpPr>
        <p:spPr>
          <a:xfrm>
            <a:off x="2281425" y="128470"/>
            <a:ext cx="1832460" cy="70286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000" b="1" dirty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Outline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3EE5C4FD-28CC-4536-8994-3DB2A5F82295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01</a:t>
            </a:r>
          </a:p>
        </p:txBody>
      </p:sp>
    </p:spTree>
    <p:extLst>
      <p:ext uri="{BB962C8B-B14F-4D97-AF65-F5344CB8AC3E}">
        <p14:creationId xmlns:p14="http://schemas.microsoft.com/office/powerpoint/2010/main" val="240530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0936F47-DC43-4F44-84BF-B30E5CCC83EC}"/>
              </a:ext>
            </a:extLst>
          </p:cNvPr>
          <p:cNvSpPr txBox="1"/>
          <p:nvPr/>
        </p:nvSpPr>
        <p:spPr>
          <a:xfrm>
            <a:off x="601670" y="31511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Planning for First Month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64C5AC-98EE-4AD8-A860-CAC621669AB5}"/>
              </a:ext>
            </a:extLst>
          </p:cNvPr>
          <p:cNvGraphicFramePr>
            <a:graphicFrameLocks noGrp="1"/>
          </p:cNvGraphicFramePr>
          <p:nvPr/>
        </p:nvGraphicFramePr>
        <p:xfrm>
          <a:off x="146644" y="809319"/>
          <a:ext cx="8850712" cy="4008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8312">
                  <a:extLst>
                    <a:ext uri="{9D8B030D-6E8A-4147-A177-3AD203B41FA5}">
                      <a16:colId xmlns:a16="http://schemas.microsoft.com/office/drawing/2014/main" val="148561268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18427892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591074309"/>
                    </a:ext>
                  </a:extLst>
                </a:gridCol>
                <a:gridCol w="1612429">
                  <a:extLst>
                    <a:ext uri="{9D8B030D-6E8A-4147-A177-3AD203B41FA5}">
                      <a16:colId xmlns:a16="http://schemas.microsoft.com/office/drawing/2014/main" val="1880167692"/>
                    </a:ext>
                  </a:extLst>
                </a:gridCol>
                <a:gridCol w="1496531">
                  <a:extLst>
                    <a:ext uri="{9D8B030D-6E8A-4147-A177-3AD203B41FA5}">
                      <a16:colId xmlns:a16="http://schemas.microsoft.com/office/drawing/2014/main" val="101347453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1087947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Activity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64A2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(Start on 06.08.2020)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Thursday</a:t>
                      </a:r>
                    </a:p>
                    <a:p>
                      <a:pPr algn="ctr"/>
                      <a:r>
                        <a:rPr lang="en-US" sz="900" b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(Presentation day)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Friday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Monday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Tuesday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Wednesday</a:t>
                      </a:r>
                    </a:p>
                    <a:p>
                      <a:pPr algn="ctr"/>
                      <a:r>
                        <a:rPr lang="en-US" sz="900" b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(Meeting day)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320456"/>
                  </a:ext>
                </a:extLst>
              </a:tr>
              <a:tr h="62697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Installation MongoDB (Shell and Compass) and connect localhost between Shell and Compass.(Locally)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sz="10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Performing CRUD (Create, Read, Update, Delete) on Mongo Shell and MongoDB Compass.  </a:t>
                      </a: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Creating MongoDB Atlas account and connect it to Mongo Shell or MongoDB Compass, and Driver (Node.js).(Cloud)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Installation Visual Studio Code and connect driver to MongoDB Atlas.(Cloud)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Connecting sample Backend   to MongoDB Cluster and storing Products in the Database.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40008"/>
                  </a:ext>
                </a:extLst>
              </a:tr>
              <a:tr h="324139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Connecting driver to Mongo Shell.(Locally)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Starting to build sample backend connect with or without MongoDB Atlas.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Build creating, editing and deleting Products on server.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Transmitting and fetching data to/from the Database.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Creating Login and Signup. (Email and password)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97073"/>
                  </a:ext>
                </a:extLst>
              </a:tr>
              <a:tr h="58857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dirty="0">
                        <a:solidFill>
                          <a:schemeClr val="dk1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Learning template Bootstrap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Install wampserver and  Laravel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Run Laravel server with MySQL(Database)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Choose free template Bootstrap for Front-End &amp; 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Installation Laravel Module for Backend and Front-End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37296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4</a:t>
                      </a:r>
                    </a:p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Starting to build backend for project.</a:t>
                      </a: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Creating Login and Signup. </a:t>
                      </a:r>
                      <a:endParaRPr lang="en-US" sz="11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   User management: </a:t>
                      </a:r>
                    </a:p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     • Create new user</a:t>
                      </a:r>
                    </a:p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     • Reset user password</a:t>
                      </a:r>
                    </a:p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     • Delete and edit user</a:t>
                      </a: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Manage Info: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Logo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Name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Contact info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Map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Social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Manage new category: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• Create new category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• Edit and delete exiting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categories.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</a:t>
                      </a:r>
                      <a:r>
                        <a:rPr lang="en-US" sz="12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Manage news: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 • Post news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 • Edit news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 • Delete news</a:t>
                      </a: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88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48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1738C0-447A-459D-ADEB-CC440AC45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716323"/>
              </p:ext>
            </p:extLst>
          </p:nvPr>
        </p:nvGraphicFramePr>
        <p:xfrm>
          <a:off x="146644" y="667949"/>
          <a:ext cx="8850712" cy="4099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8312">
                  <a:extLst>
                    <a:ext uri="{9D8B030D-6E8A-4147-A177-3AD203B41FA5}">
                      <a16:colId xmlns:a16="http://schemas.microsoft.com/office/drawing/2014/main" val="148561268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184278929"/>
                    </a:ext>
                  </a:extLst>
                </a:gridCol>
                <a:gridCol w="1487154">
                  <a:extLst>
                    <a:ext uri="{9D8B030D-6E8A-4147-A177-3AD203B41FA5}">
                      <a16:colId xmlns:a16="http://schemas.microsoft.com/office/drawing/2014/main" val="591074309"/>
                    </a:ext>
                  </a:extLst>
                </a:gridCol>
                <a:gridCol w="1527050">
                  <a:extLst>
                    <a:ext uri="{9D8B030D-6E8A-4147-A177-3AD203B41FA5}">
                      <a16:colId xmlns:a16="http://schemas.microsoft.com/office/drawing/2014/main" val="1880167692"/>
                    </a:ext>
                  </a:extLst>
                </a:gridCol>
                <a:gridCol w="1527050">
                  <a:extLst>
                    <a:ext uri="{9D8B030D-6E8A-4147-A177-3AD203B41FA5}">
                      <a16:colId xmlns:a16="http://schemas.microsoft.com/office/drawing/2014/main" val="1013474531"/>
                    </a:ext>
                  </a:extLst>
                </a:gridCol>
                <a:gridCol w="1676666">
                  <a:extLst>
                    <a:ext uri="{9D8B030D-6E8A-4147-A177-3AD203B41FA5}">
                      <a16:colId xmlns:a16="http://schemas.microsoft.com/office/drawing/2014/main" val="21087947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Activity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64A2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(Start on 06.08.2020)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Thursday</a:t>
                      </a:r>
                    </a:p>
                    <a:p>
                      <a:pPr algn="ctr"/>
                      <a:r>
                        <a:rPr lang="en-US" sz="900" b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(Presentation day)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Friday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Monday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Tuesday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Wednesday</a:t>
                      </a:r>
                    </a:p>
                    <a:p>
                      <a:pPr algn="ctr"/>
                      <a:r>
                        <a:rPr lang="en-US" sz="900" b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(Meeting day)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320456"/>
                  </a:ext>
                </a:extLst>
              </a:tr>
              <a:tr h="62697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Create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Create Dashboard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Manage Calculate: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Addition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Subtraction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Multiplication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         •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Write API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&amp;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Read API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Write API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Read API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40008"/>
                  </a:ext>
                </a:extLst>
              </a:tr>
              <a:tr h="324139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Connect to ESP8266 or NodeMcu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&amp; fetch data from 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Get data from Sensors and Calculate.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Show data on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Connect Backend to 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Front-End fetch data from 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97073"/>
                  </a:ext>
                </a:extLst>
              </a:tr>
              <a:tr h="58857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Choose Flutter or React Native for build Mobile App.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dirty="0">
                        <a:solidFill>
                          <a:srgbClr val="3C3B37"/>
                        </a:solidFill>
                        <a:effectLst/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Learning Flutter or React 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sz="14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4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Start build sample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Create </a:t>
                      </a:r>
                      <a:r>
                        <a:rPr lang="en-US" sz="1200" b="0" i="0" u="none" strike="noStrike" dirty="0"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Horizontal list view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 &amp; b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uild recent products grid view.</a:t>
                      </a:r>
                    </a:p>
                    <a:p>
                      <a:pPr algn="ctr"/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Adobe Devanagari" panose="02040503050201020203" pitchFamily="18" charset="0"/>
                        <a:ea typeface="+mn-ea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Manage Info: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• Product details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•  Home page Ui modification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• Shopping cart &amp; list page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• User login &amp;  Register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• Contact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37296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Week 8</a:t>
                      </a:r>
                    </a:p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rgbClr val="3C3B37"/>
                          </a:solidFill>
                          <a:effectLst/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Creating Users, brand and category on database &amp; Adding products to the database.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Auto complete search for categories and brands &amp; Uploading Images to firebase.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1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Login and signup screen redesign &amp; Google sign in for IOS and Android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Firebase Auth using provider package &amp; Dashboard UI/UX and Database product modeling.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200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 Load products from firebase part &amp; loading products from database.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endParaRPr lang="en-US" sz="1200" b="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8809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0936F47-DC43-4F44-84BF-B30E5CCC83EC}"/>
              </a:ext>
            </a:extLst>
          </p:cNvPr>
          <p:cNvSpPr txBox="1"/>
          <p:nvPr/>
        </p:nvSpPr>
        <p:spPr>
          <a:xfrm>
            <a:off x="448965" y="12847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Planning for Second Month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03</a:t>
            </a:r>
          </a:p>
        </p:txBody>
      </p:sp>
    </p:spTree>
    <p:extLst>
      <p:ext uri="{BB962C8B-B14F-4D97-AF65-F5344CB8AC3E}">
        <p14:creationId xmlns:p14="http://schemas.microsoft.com/office/powerpoint/2010/main" val="387510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0936F47-DC43-4F44-84BF-B30E5CCC83EC}"/>
              </a:ext>
            </a:extLst>
          </p:cNvPr>
          <p:cNvSpPr txBox="1"/>
          <p:nvPr/>
        </p:nvSpPr>
        <p:spPr>
          <a:xfrm>
            <a:off x="448965" y="128470"/>
            <a:ext cx="4886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</a:t>
            </a:r>
            <a:r>
              <a:rPr lang="en-US" sz="2400" b="1" dirty="0"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Using Dashboard sample templates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dobe Devanagari" panose="02040503050201020203" pitchFamily="18" charset="0"/>
              <a:ea typeface="+mn-ea"/>
              <a:cs typeface="Adobe Devanagari" panose="02040503050201020203" pitchFamily="18" charset="0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7B10F6-3D0B-47C0-AB80-D22EA9B6BD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49"/>
          <a:stretch/>
        </p:blipFill>
        <p:spPr>
          <a:xfrm>
            <a:off x="278663" y="651687"/>
            <a:ext cx="2748689" cy="4210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85C2F6-9CB4-48CE-8D64-17F1561078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50" y="651688"/>
            <a:ext cx="5781863" cy="4210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AEE47D-9FFF-4D09-9877-FD731F8206E2}"/>
              </a:ext>
            </a:extLst>
          </p:cNvPr>
          <p:cNvSpPr txBox="1"/>
          <p:nvPr/>
        </p:nvSpPr>
        <p:spPr>
          <a:xfrm>
            <a:off x="2434130" y="2915617"/>
            <a:ext cx="2019291" cy="5770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Open charts-morris.html on VS code, copy code of charts morris and past on dashboard.blade.php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B4C22F-612A-42EF-893E-5BB6EA883323}"/>
              </a:ext>
            </a:extLst>
          </p:cNvPr>
          <p:cNvCxnSpPr>
            <a:cxnSpLocks/>
          </p:cNvCxnSpPr>
          <p:nvPr/>
        </p:nvCxnSpPr>
        <p:spPr>
          <a:xfrm flipH="1">
            <a:off x="4419295" y="2309850"/>
            <a:ext cx="938070" cy="720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73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0936F47-DC43-4F44-84BF-B30E5CCC83EC}"/>
              </a:ext>
            </a:extLst>
          </p:cNvPr>
          <p:cNvSpPr txBox="1"/>
          <p:nvPr/>
        </p:nvSpPr>
        <p:spPr>
          <a:xfrm>
            <a:off x="1059785" y="128470"/>
            <a:ext cx="6871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</a:t>
            </a:r>
            <a:r>
              <a:rPr lang="en-US" sz="2400" b="1" dirty="0"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Creating Dashboard with sample template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dobe Devanagari" panose="02040503050201020203" pitchFamily="18" charset="0"/>
              <a:ea typeface="+mn-ea"/>
              <a:cs typeface="Adobe Devanagari" panose="02040503050201020203" pitchFamily="18" charset="0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4116E6-CB64-43B1-83B8-FAA1F42AE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85" y="619880"/>
            <a:ext cx="7024429" cy="432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3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0936F47-DC43-4F44-84BF-B30E5CCC83EC}"/>
              </a:ext>
            </a:extLst>
          </p:cNvPr>
          <p:cNvSpPr txBox="1"/>
          <p:nvPr/>
        </p:nvSpPr>
        <p:spPr>
          <a:xfrm>
            <a:off x="1006608" y="1153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Dashboard show on backend 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AFF71-6526-41D6-A753-E36B632F71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576966"/>
            <a:ext cx="7626100" cy="428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1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727FBC-4DC0-4CCE-A224-EC67C08D5D8D}"/>
              </a:ext>
            </a:extLst>
          </p:cNvPr>
          <p:cNvSpPr txBox="1"/>
          <p:nvPr/>
        </p:nvSpPr>
        <p:spPr>
          <a:xfrm>
            <a:off x="754375" y="1695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View on backend project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35008-BE91-4246-94BF-3ADBF9CD99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0" y="555754"/>
            <a:ext cx="7167985" cy="435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2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06B363C-E8BA-41B6-B3CD-75A163869BCC}"/>
              </a:ext>
            </a:extLst>
          </p:cNvPr>
          <p:cNvSpPr txBox="1">
            <a:spLocks/>
          </p:cNvSpPr>
          <p:nvPr/>
        </p:nvSpPr>
        <p:spPr>
          <a:xfrm>
            <a:off x="8266327" y="4912340"/>
            <a:ext cx="808436" cy="1636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5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 08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E6ACCD-5DAF-4817-B27D-94DD146037B3}"/>
              </a:ext>
            </a:extLst>
          </p:cNvPr>
          <p:cNvSpPr txBox="1"/>
          <p:nvPr/>
        </p:nvSpPr>
        <p:spPr>
          <a:xfrm>
            <a:off x="754375" y="1695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obe Devanagari" panose="02040503050201020203" pitchFamily="18" charset="0"/>
                <a:ea typeface="+mn-ea"/>
                <a:cs typeface="Adobe Devanagari" panose="02040503050201020203" pitchFamily="18" charset="0"/>
              </a:rPr>
              <a:t> View on backend project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889EF-5358-47AC-9AB6-510FBF3D86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2" y="478623"/>
            <a:ext cx="7473395" cy="438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9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</TotalTime>
  <Words>700</Words>
  <Application>Microsoft Office PowerPoint</Application>
  <PresentationFormat>On-screen Show (16:9)</PresentationFormat>
  <Paragraphs>179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Adobe Devanagari</vt:lpstr>
      <vt:lpstr>Arial</vt:lpstr>
      <vt:lpstr>Arial Rounded MT Bold</vt:lpstr>
      <vt:lpstr>Bookman Old Style</vt:lpstr>
      <vt:lpstr>Calibri</vt:lpstr>
      <vt:lpstr>Cooper Black</vt:lpstr>
      <vt:lpstr>Exo 2</vt:lpstr>
      <vt:lpstr>Times New Roman</vt:lpstr>
      <vt:lpstr>Wingdings</vt:lpstr>
      <vt:lpstr>Office Theme</vt:lpstr>
      <vt:lpstr>Researching Project IoT Platform using Laravel and Mobile App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Vannak Sovannroth</cp:lastModifiedBy>
  <cp:revision>250</cp:revision>
  <dcterms:created xsi:type="dcterms:W3CDTF">2013-08-21T19:17:07Z</dcterms:created>
  <dcterms:modified xsi:type="dcterms:W3CDTF">2020-10-01T05:13:29Z</dcterms:modified>
</cp:coreProperties>
</file>