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9" d="100"/>
          <a:sy n="19" d="100"/>
        </p:scale>
        <p:origin x="304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33485" y="4736950"/>
            <a:ext cx="23387602" cy="25225684"/>
          </a:xfrm>
        </p:spPr>
        <p:txBody>
          <a:bodyPr anchor="b">
            <a:normAutofit/>
          </a:bodyPr>
          <a:lstStyle>
            <a:lvl1pPr algn="l">
              <a:lnSpc>
                <a:spcPct val="85000"/>
              </a:lnSpc>
              <a:defRPr sz="21852"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3133485" y="29962634"/>
            <a:ext cx="23387602" cy="10558262"/>
          </a:xfrm>
        </p:spPr>
        <p:txBody>
          <a:bodyPr>
            <a:normAutofit/>
          </a:bodyPr>
          <a:lstStyle>
            <a:lvl1pPr marL="0" indent="0" algn="l">
              <a:buNone/>
              <a:defRPr sz="6622" baseline="0">
                <a:solidFill>
                  <a:schemeClr val="tx1">
                    <a:lumMod val="85000"/>
                  </a:schemeClr>
                </a:solidFill>
              </a:defRPr>
            </a:lvl1pPr>
            <a:lvl2pPr marL="1513743" indent="0" algn="ctr">
              <a:buNone/>
              <a:defRPr sz="6622"/>
            </a:lvl2pPr>
            <a:lvl3pPr marL="3027487" indent="0" algn="ctr">
              <a:buNone/>
              <a:defRPr sz="6622"/>
            </a:lvl3pPr>
            <a:lvl4pPr marL="4541230" indent="0" algn="ctr">
              <a:buNone/>
              <a:defRPr sz="6622"/>
            </a:lvl4pPr>
            <a:lvl5pPr marL="6054974" indent="0" algn="ctr">
              <a:buNone/>
              <a:defRPr sz="6622"/>
            </a:lvl5pPr>
            <a:lvl6pPr marL="7568717" indent="0" algn="ctr">
              <a:buNone/>
              <a:defRPr sz="6622"/>
            </a:lvl6pPr>
            <a:lvl7pPr marL="9082461" indent="0" algn="ctr">
              <a:buNone/>
              <a:defRPr sz="6622"/>
            </a:lvl7pPr>
            <a:lvl8pPr marL="10596204" indent="0" algn="ctr">
              <a:buNone/>
              <a:defRPr sz="6622"/>
            </a:lvl8pPr>
            <a:lvl9pPr marL="12109948" indent="0" algn="ctr">
              <a:buNone/>
              <a:defRPr sz="6622"/>
            </a:lvl9pPr>
          </a:lstStyle>
          <a:p>
            <a:r>
              <a:rPr lang="en-US"/>
              <a:t>Click to edit Master subtitle style</a:t>
            </a:r>
            <a:endParaRPr lang="en-US" dirty="0"/>
          </a:p>
        </p:txBody>
      </p:sp>
      <p:sp>
        <p:nvSpPr>
          <p:cNvPr id="7" name="Rectangle 6"/>
          <p:cNvSpPr/>
          <p:nvPr/>
        </p:nvSpPr>
        <p:spPr>
          <a:xfrm>
            <a:off x="0" y="0"/>
            <a:ext cx="1135320" cy="42803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1CEFB41-8ED3-40BD-BA7A-CF6473156077}" type="datetimeFigureOut">
              <a:rPr lang="en-US" smtClean="0"/>
              <a:t>11/17/2020</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57D5475D-1E3A-414C-B7D8-929A45948AA0}" type="slidenum">
              <a:rPr lang="en-US" smtClean="0"/>
              <a:t>‹#›</a:t>
            </a:fld>
            <a:endParaRPr lang="en-US"/>
          </a:p>
        </p:txBody>
      </p:sp>
    </p:spTree>
    <p:extLst>
      <p:ext uri="{BB962C8B-B14F-4D97-AF65-F5344CB8AC3E}">
        <p14:creationId xmlns:p14="http://schemas.microsoft.com/office/powerpoint/2010/main" val="2226106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41-8ED3-40BD-BA7A-CF647315607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392402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476481" y="2377987"/>
            <a:ext cx="6149653" cy="3680925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92203" y="2377987"/>
            <a:ext cx="19205838" cy="368092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41-8ED3-40BD-BA7A-CF647315607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375208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41-8ED3-40BD-BA7A-CF647315607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357962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33485" y="4736950"/>
            <a:ext cx="23387602" cy="25225684"/>
          </a:xfrm>
        </p:spPr>
        <p:txBody>
          <a:bodyPr anchor="b">
            <a:normAutofit/>
          </a:bodyPr>
          <a:lstStyle>
            <a:lvl1pPr>
              <a:lnSpc>
                <a:spcPct val="85000"/>
              </a:lnSpc>
              <a:defRPr sz="21852" b="0"/>
            </a:lvl1pPr>
          </a:lstStyle>
          <a:p>
            <a:r>
              <a:rPr lang="en-US"/>
              <a:t>Click to edit Master title style</a:t>
            </a:r>
            <a:endParaRPr lang="en-US" dirty="0"/>
          </a:p>
        </p:txBody>
      </p:sp>
      <p:sp>
        <p:nvSpPr>
          <p:cNvPr id="3" name="Text Placeholder 2"/>
          <p:cNvSpPr>
            <a:spLocks noGrp="1"/>
          </p:cNvSpPr>
          <p:nvPr>
            <p:ph type="body" idx="1"/>
          </p:nvPr>
        </p:nvSpPr>
        <p:spPr>
          <a:xfrm>
            <a:off x="3133485" y="29962634"/>
            <a:ext cx="23387602" cy="10558262"/>
          </a:xfrm>
        </p:spPr>
        <p:txBody>
          <a:bodyPr anchor="t">
            <a:normAutofit/>
          </a:bodyPr>
          <a:lstStyle>
            <a:lvl1pPr marL="0" indent="0">
              <a:buNone/>
              <a:defRPr sz="6622">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41-8ED3-40BD-BA7A-CF647315607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5475D-1E3A-414C-B7D8-929A45948AA0}" type="slidenum">
              <a:rPr lang="en-US" smtClean="0"/>
              <a:t>‹#›</a:t>
            </a:fld>
            <a:endParaRPr lang="en-US"/>
          </a:p>
        </p:txBody>
      </p:sp>
      <p:sp>
        <p:nvSpPr>
          <p:cNvPr id="7" name="Rectangle 6"/>
          <p:cNvSpPr/>
          <p:nvPr/>
        </p:nvSpPr>
        <p:spPr>
          <a:xfrm>
            <a:off x="0" y="0"/>
            <a:ext cx="1135320" cy="42803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234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33484" y="11414346"/>
            <a:ext cx="11126141" cy="27158588"/>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213294" y="11414346"/>
            <a:ext cx="11126141" cy="27158588"/>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CEFB41-8ED3-40BD-BA7A-CF6473156077}"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427830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133484" y="10717699"/>
            <a:ext cx="11126141" cy="4565735"/>
          </a:xfrm>
        </p:spPr>
        <p:txBody>
          <a:bodyPr anchor="b">
            <a:normAutofit/>
          </a:bodyPr>
          <a:lstStyle>
            <a:lvl1pPr marL="0" indent="0">
              <a:spcBef>
                <a:spcPts val="0"/>
              </a:spcBef>
              <a:buNone/>
              <a:defRPr sz="5960" b="0">
                <a:solidFill>
                  <a:schemeClr val="tx2"/>
                </a:solidFill>
              </a:defRPr>
            </a:lvl1pPr>
            <a:lvl2pPr marL="1513743" indent="0">
              <a:buNone/>
              <a:defRPr sz="5960"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3133484" y="15650711"/>
            <a:ext cx="11126141" cy="22872676"/>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15228432" y="10717699"/>
            <a:ext cx="11141278" cy="4565735"/>
          </a:xfrm>
        </p:spPr>
        <p:txBody>
          <a:bodyPr anchor="b">
            <a:normAutofit/>
          </a:bodyPr>
          <a:lstStyle>
            <a:lvl1pPr marL="0" indent="0">
              <a:buFontTx/>
              <a:buNone/>
              <a:defRPr lang="en-US" sz="5960" b="0" kern="1200" spc="33" baseline="0" dirty="0">
                <a:solidFill>
                  <a:schemeClr val="tx2"/>
                </a:solidFill>
                <a:latin typeface="+mn-lt"/>
                <a:ea typeface="+mn-ea"/>
                <a:cs typeface="+mn-cs"/>
              </a:defRPr>
            </a:lvl1pPr>
          </a:lstStyle>
          <a:p>
            <a:pPr marL="0" lvl="0" indent="0" algn="l" defTabSz="3027487" rtl="0" eaLnBrk="1" latinLnBrk="0" hangingPunct="1">
              <a:lnSpc>
                <a:spcPct val="95000"/>
              </a:lnSpc>
              <a:spcBef>
                <a:spcPts val="0"/>
              </a:spcBef>
              <a:spcAft>
                <a:spcPts val="662"/>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15213294" y="15650711"/>
            <a:ext cx="11126141" cy="22872676"/>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EFB41-8ED3-40BD-BA7A-CF6473156077}"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297620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CEFB41-8ED3-40BD-BA7A-CF6473156077}"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179763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EFB41-8ED3-40BD-BA7A-CF6473156077}" type="datetimeFigureOut">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292314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8990" y="2853594"/>
            <a:ext cx="7947243" cy="9987526"/>
          </a:xfrm>
        </p:spPr>
        <p:txBody>
          <a:bodyPr anchor="b">
            <a:normAutofit/>
          </a:bodyPr>
          <a:lstStyle>
            <a:lvl1pPr>
              <a:defRPr sz="9271" b="0" baseline="0"/>
            </a:lvl1pPr>
          </a:lstStyle>
          <a:p>
            <a:r>
              <a:rPr lang="en-US"/>
              <a:t>Click to edit Master title style</a:t>
            </a:r>
            <a:endParaRPr lang="en-US" dirty="0"/>
          </a:p>
        </p:txBody>
      </p:sp>
      <p:sp>
        <p:nvSpPr>
          <p:cNvPr id="3" name="Content Placeholder 2"/>
          <p:cNvSpPr>
            <a:spLocks noGrp="1"/>
          </p:cNvSpPr>
          <p:nvPr>
            <p:ph idx="1"/>
          </p:nvPr>
        </p:nvSpPr>
        <p:spPr>
          <a:xfrm>
            <a:off x="11185009" y="4280377"/>
            <a:ext cx="15095558" cy="34243010"/>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8990" y="13105363"/>
            <a:ext cx="7947243" cy="23779875"/>
          </a:xfrm>
        </p:spPr>
        <p:txBody>
          <a:bodyPr>
            <a:normAutofit/>
          </a:bodyPr>
          <a:lstStyle>
            <a:lvl1pPr marL="0" indent="0">
              <a:lnSpc>
                <a:spcPct val="114000"/>
              </a:lnSpc>
              <a:spcBef>
                <a:spcPts val="2649"/>
              </a:spcBef>
              <a:buNone/>
              <a:defRPr sz="4304"/>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51CEFB41-8ED3-40BD-BA7A-CF6473156077}"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365956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1865024"/>
            <a:ext cx="28042416" cy="1093873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70641" y="32816219"/>
            <a:ext cx="24787831" cy="5707168"/>
          </a:xfrm>
        </p:spPr>
        <p:txBody>
          <a:bodyPr anchor="b">
            <a:normAutofit/>
          </a:bodyPr>
          <a:lstStyle>
            <a:lvl1pPr>
              <a:defRPr sz="9271"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9"/>
            <a:ext cx="28042416" cy="32011841"/>
          </a:xfrm>
          <a:solidFill>
            <a:schemeClr val="accent1"/>
          </a:solidFill>
        </p:spPr>
        <p:txBody>
          <a:bodyPr anchor="t"/>
          <a:lstStyle>
            <a:lvl1pPr marL="0" indent="0">
              <a:buNone/>
              <a:defRPr sz="10595">
                <a:solidFill>
                  <a:schemeClr val="bg1"/>
                </a:solidFill>
              </a:defRPr>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270641" y="38126372"/>
            <a:ext cx="24787831" cy="3726206"/>
          </a:xfrm>
        </p:spPr>
        <p:txBody>
          <a:bodyPr>
            <a:normAutofit/>
          </a:bodyPr>
          <a:lstStyle>
            <a:lvl1pPr marL="0" indent="0">
              <a:lnSpc>
                <a:spcPct val="100000"/>
              </a:lnSpc>
              <a:spcBef>
                <a:spcPts val="2649"/>
              </a:spcBef>
              <a:buNone/>
              <a:defRPr sz="4304">
                <a:solidFill>
                  <a:schemeClr val="bg1">
                    <a:lumMod val="85000"/>
                  </a:schemeClr>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51CEFB41-8ED3-40BD-BA7A-CF6473156077}"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364528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7872118" y="0"/>
            <a:ext cx="2422017" cy="428037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133485" y="2282868"/>
            <a:ext cx="24068794" cy="827340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133485" y="11414346"/>
            <a:ext cx="21344025" cy="271585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23138166" y="6918419"/>
            <a:ext cx="11889928" cy="906680"/>
          </a:xfrm>
          <a:prstGeom prst="rect">
            <a:avLst/>
          </a:prstGeom>
        </p:spPr>
        <p:txBody>
          <a:bodyPr vert="horz" lIns="91440" tIns="45720" rIns="91440" bIns="45720" rtlCol="0" anchor="ctr"/>
          <a:lstStyle>
            <a:lvl1pPr algn="r">
              <a:defRPr sz="3476" b="0">
                <a:solidFill>
                  <a:schemeClr val="tx2">
                    <a:lumMod val="20000"/>
                    <a:lumOff val="80000"/>
                  </a:schemeClr>
                </a:solidFill>
              </a:defRPr>
            </a:lvl1pPr>
          </a:lstStyle>
          <a:p>
            <a:fld id="{51CEFB41-8ED3-40BD-BA7A-CF6473156077}" type="datetimeFigureOut">
              <a:rPr lang="en-US" smtClean="0"/>
              <a:t>11/17/2020</a:t>
            </a:fld>
            <a:endParaRPr lang="en-US"/>
          </a:p>
        </p:txBody>
      </p:sp>
      <p:sp>
        <p:nvSpPr>
          <p:cNvPr id="5" name="Footer Placeholder 4"/>
          <p:cNvSpPr>
            <a:spLocks noGrp="1"/>
          </p:cNvSpPr>
          <p:nvPr>
            <p:ph type="ftr" sz="quarter" idx="3"/>
          </p:nvPr>
        </p:nvSpPr>
        <p:spPr>
          <a:xfrm rot="16200000">
            <a:off x="17906588" y="25942314"/>
            <a:ext cx="22353076" cy="906680"/>
          </a:xfrm>
          <a:prstGeom prst="rect">
            <a:avLst/>
          </a:prstGeom>
        </p:spPr>
        <p:txBody>
          <a:bodyPr vert="horz" lIns="91440" tIns="45720" rIns="91440" bIns="45720" rtlCol="0" anchor="ctr"/>
          <a:lstStyle>
            <a:lvl1pPr algn="l">
              <a:defRPr sz="3476">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27947806" y="38523396"/>
            <a:ext cx="2270641" cy="3705696"/>
          </a:xfrm>
          <a:prstGeom prst="rect">
            <a:avLst/>
          </a:prstGeom>
        </p:spPr>
        <p:txBody>
          <a:bodyPr vert="horz" lIns="27432" tIns="45720" rIns="27432" bIns="45720" rtlCol="0" anchor="ctr">
            <a:normAutofit/>
          </a:bodyPr>
          <a:lstStyle>
            <a:lvl1pPr algn="ctr">
              <a:defRPr sz="10595">
                <a:solidFill>
                  <a:schemeClr val="tx2">
                    <a:lumMod val="60000"/>
                    <a:lumOff val="40000"/>
                  </a:schemeClr>
                </a:solidFill>
              </a:defRPr>
            </a:lvl1pPr>
          </a:lstStyle>
          <a:p>
            <a:fld id="{57D5475D-1E3A-414C-B7D8-929A45948AA0}" type="slidenum">
              <a:rPr lang="en-US" smtClean="0"/>
              <a:t>‹#›</a:t>
            </a:fld>
            <a:endParaRPr lang="en-US"/>
          </a:p>
        </p:txBody>
      </p:sp>
    </p:spTree>
    <p:extLst>
      <p:ext uri="{BB962C8B-B14F-4D97-AF65-F5344CB8AC3E}">
        <p14:creationId xmlns:p14="http://schemas.microsoft.com/office/powerpoint/2010/main" val="351875123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027487" rtl="0" eaLnBrk="1" latinLnBrk="0" hangingPunct="1">
        <a:lnSpc>
          <a:spcPct val="90000"/>
        </a:lnSpc>
        <a:spcBef>
          <a:spcPct val="0"/>
        </a:spcBef>
        <a:buNone/>
        <a:defRPr sz="13244" kern="1200" spc="-166" baseline="0">
          <a:solidFill>
            <a:schemeClr val="tx1"/>
          </a:solidFill>
          <a:latin typeface="+mj-lt"/>
          <a:ea typeface="+mj-ea"/>
          <a:cs typeface="+mj-cs"/>
        </a:defRPr>
      </a:lvl1pPr>
    </p:titleStyle>
    <p:bodyStyle>
      <a:lvl1pPr marL="605497" indent="-605497" algn="l" defTabSz="3027487" rtl="0" eaLnBrk="1" latinLnBrk="0" hangingPunct="1">
        <a:lnSpc>
          <a:spcPct val="95000"/>
        </a:lnSpc>
        <a:spcBef>
          <a:spcPts val="4635"/>
        </a:spcBef>
        <a:spcAft>
          <a:spcPts val="662"/>
        </a:spcAft>
        <a:buClr>
          <a:schemeClr val="accent1"/>
        </a:buClr>
        <a:buSzPct val="80000"/>
        <a:buFont typeface="Arial" pitchFamily="34" charset="0"/>
        <a:buChar char="•"/>
        <a:defRPr sz="5960" kern="1200" spc="33" baseline="0">
          <a:solidFill>
            <a:schemeClr val="tx1"/>
          </a:solidFill>
          <a:latin typeface="+mn-lt"/>
          <a:ea typeface="+mn-ea"/>
          <a:cs typeface="+mn-cs"/>
        </a:defRPr>
      </a:lvl1pPr>
      <a:lvl2pPr marL="1513743" indent="-605497" algn="l" defTabSz="3027487" rtl="0" eaLnBrk="1" latinLnBrk="0" hangingPunct="1">
        <a:lnSpc>
          <a:spcPct val="90000"/>
        </a:lnSpc>
        <a:spcBef>
          <a:spcPts val="993"/>
        </a:spcBef>
        <a:spcAft>
          <a:spcPts val="993"/>
        </a:spcAft>
        <a:buClr>
          <a:schemeClr val="accent1"/>
        </a:buClr>
        <a:buFont typeface="Wingdings 2" pitchFamily="18" charset="2"/>
        <a:buChar char=""/>
        <a:defRPr sz="5297" kern="1200">
          <a:solidFill>
            <a:schemeClr val="tx1">
              <a:lumMod val="85000"/>
              <a:lumOff val="15000"/>
            </a:schemeClr>
          </a:solidFill>
          <a:latin typeface="+mn-lt"/>
          <a:ea typeface="+mn-ea"/>
          <a:cs typeface="+mn-cs"/>
        </a:defRPr>
      </a:lvl2pPr>
      <a:lvl3pPr marL="2421990" indent="-605497" algn="l" defTabSz="3027487" rtl="0" eaLnBrk="1" latinLnBrk="0" hangingPunct="1">
        <a:lnSpc>
          <a:spcPct val="90000"/>
        </a:lnSpc>
        <a:spcBef>
          <a:spcPts val="993"/>
        </a:spcBef>
        <a:spcAft>
          <a:spcPts val="993"/>
        </a:spcAft>
        <a:buClr>
          <a:schemeClr val="accent1"/>
        </a:buClr>
        <a:buFont typeface="Wingdings 2" pitchFamily="18" charset="2"/>
        <a:buChar char=""/>
        <a:defRPr sz="4635" kern="1200">
          <a:solidFill>
            <a:schemeClr val="tx1">
              <a:lumMod val="85000"/>
              <a:lumOff val="15000"/>
            </a:schemeClr>
          </a:solidFill>
          <a:latin typeface="+mn-lt"/>
          <a:ea typeface="+mn-ea"/>
          <a:cs typeface="+mn-cs"/>
        </a:defRPr>
      </a:lvl3pPr>
      <a:lvl4pPr marL="3330236" indent="-605497" algn="l" defTabSz="3027487" rtl="0" eaLnBrk="1" latinLnBrk="0" hangingPunct="1">
        <a:lnSpc>
          <a:spcPct val="90000"/>
        </a:lnSpc>
        <a:spcBef>
          <a:spcPts val="993"/>
        </a:spcBef>
        <a:spcAft>
          <a:spcPts val="993"/>
        </a:spcAft>
        <a:buClr>
          <a:schemeClr val="accent1"/>
        </a:buClr>
        <a:buFont typeface="Wingdings 2" pitchFamily="18" charset="2"/>
        <a:buChar char=""/>
        <a:defRPr sz="4635" kern="1200">
          <a:solidFill>
            <a:schemeClr val="tx1">
              <a:lumMod val="85000"/>
              <a:lumOff val="15000"/>
            </a:schemeClr>
          </a:solidFill>
          <a:latin typeface="+mn-lt"/>
          <a:ea typeface="+mn-ea"/>
          <a:cs typeface="+mn-cs"/>
        </a:defRPr>
      </a:lvl4pPr>
      <a:lvl5pPr marL="4238482" indent="-605497" algn="l" defTabSz="3027487" rtl="0" eaLnBrk="1" latinLnBrk="0" hangingPunct="1">
        <a:lnSpc>
          <a:spcPct val="90000"/>
        </a:lnSpc>
        <a:spcBef>
          <a:spcPts val="993"/>
        </a:spcBef>
        <a:spcAft>
          <a:spcPts val="993"/>
        </a:spcAft>
        <a:buClr>
          <a:schemeClr val="accent1"/>
        </a:buClr>
        <a:buFont typeface="Wingdings 2" pitchFamily="18" charset="2"/>
        <a:buChar char=""/>
        <a:defRPr sz="4635" kern="1200">
          <a:solidFill>
            <a:schemeClr val="tx1">
              <a:lumMod val="85000"/>
              <a:lumOff val="15000"/>
            </a:schemeClr>
          </a:solidFill>
          <a:latin typeface="+mn-lt"/>
          <a:ea typeface="+mn-ea"/>
          <a:cs typeface="+mn-cs"/>
        </a:defRPr>
      </a:lvl5pPr>
      <a:lvl6pPr marL="5297440" indent="-756872" algn="l" defTabSz="3027487" rtl="0" eaLnBrk="1" latinLnBrk="0" hangingPunct="1">
        <a:lnSpc>
          <a:spcPct val="90000"/>
        </a:lnSpc>
        <a:spcBef>
          <a:spcPts val="993"/>
        </a:spcBef>
        <a:spcAft>
          <a:spcPts val="993"/>
        </a:spcAft>
        <a:buClr>
          <a:schemeClr val="accent1"/>
        </a:buClr>
        <a:buFont typeface="Wingdings 2" pitchFamily="18" charset="2"/>
        <a:buChar char=""/>
        <a:defRPr sz="4635" kern="1200">
          <a:solidFill>
            <a:schemeClr val="tx1">
              <a:lumMod val="85000"/>
              <a:lumOff val="15000"/>
            </a:schemeClr>
          </a:solidFill>
          <a:latin typeface="+mn-lt"/>
          <a:ea typeface="+mn-ea"/>
          <a:cs typeface="+mn-cs"/>
        </a:defRPr>
      </a:lvl6pPr>
      <a:lvl7pPr marL="6290710" indent="-756872" algn="l" defTabSz="3027487" rtl="0" eaLnBrk="1" latinLnBrk="0" hangingPunct="1">
        <a:lnSpc>
          <a:spcPct val="90000"/>
        </a:lnSpc>
        <a:spcBef>
          <a:spcPts val="993"/>
        </a:spcBef>
        <a:spcAft>
          <a:spcPts val="993"/>
        </a:spcAft>
        <a:buClr>
          <a:schemeClr val="accent1"/>
        </a:buClr>
        <a:buFont typeface="Wingdings 2" pitchFamily="18" charset="2"/>
        <a:buChar char=""/>
        <a:defRPr sz="4635" kern="1200">
          <a:solidFill>
            <a:schemeClr val="tx1">
              <a:lumMod val="85000"/>
              <a:lumOff val="15000"/>
            </a:schemeClr>
          </a:solidFill>
          <a:latin typeface="+mn-lt"/>
          <a:ea typeface="+mn-ea"/>
          <a:cs typeface="+mn-cs"/>
        </a:defRPr>
      </a:lvl7pPr>
      <a:lvl8pPr marL="7283980" indent="-756872" algn="l" defTabSz="3027487" rtl="0" eaLnBrk="1" latinLnBrk="0" hangingPunct="1">
        <a:lnSpc>
          <a:spcPct val="90000"/>
        </a:lnSpc>
        <a:spcBef>
          <a:spcPts val="993"/>
        </a:spcBef>
        <a:spcAft>
          <a:spcPts val="993"/>
        </a:spcAft>
        <a:buClr>
          <a:schemeClr val="accent1"/>
        </a:buClr>
        <a:buFont typeface="Wingdings 2" pitchFamily="18" charset="2"/>
        <a:buChar char=""/>
        <a:defRPr sz="4635" kern="1200">
          <a:solidFill>
            <a:schemeClr val="tx1">
              <a:lumMod val="85000"/>
              <a:lumOff val="15000"/>
            </a:schemeClr>
          </a:solidFill>
          <a:latin typeface="+mn-lt"/>
          <a:ea typeface="+mn-ea"/>
          <a:cs typeface="+mn-cs"/>
        </a:defRPr>
      </a:lvl8pPr>
      <a:lvl9pPr marL="8277250" indent="-756872" algn="l" defTabSz="3027487" rtl="0" eaLnBrk="1" latinLnBrk="0" hangingPunct="1">
        <a:lnSpc>
          <a:spcPct val="90000"/>
        </a:lnSpc>
        <a:spcBef>
          <a:spcPts val="993"/>
        </a:spcBef>
        <a:spcAft>
          <a:spcPts val="993"/>
        </a:spcAft>
        <a:buClr>
          <a:schemeClr val="accent1"/>
        </a:buClr>
        <a:buFont typeface="Wingdings 2" pitchFamily="18" charset="2"/>
        <a:buChar char=""/>
        <a:defRPr sz="4635" kern="1200">
          <a:solidFill>
            <a:schemeClr val="tx1">
              <a:lumMod val="85000"/>
              <a:lumOff val="15000"/>
            </a:schemeClr>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hyperlink" Target="mailto:nhimchanrengsey@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4FAFFB-4669-4380-825B-83654BECD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07" y="31727"/>
            <a:ext cx="29142639" cy="15257926"/>
          </a:xfrm>
          <a:prstGeom prst="rect">
            <a:avLst/>
          </a:prstGeom>
        </p:spPr>
      </p:pic>
      <p:sp>
        <p:nvSpPr>
          <p:cNvPr id="9" name="Subtitle 2">
            <a:extLst>
              <a:ext uri="{FF2B5EF4-FFF2-40B4-BE49-F238E27FC236}">
                <a16:creationId xmlns:a16="http://schemas.microsoft.com/office/drawing/2014/main" id="{2CED6A42-511B-4D19-B54B-76EEC2582465}"/>
              </a:ext>
            </a:extLst>
          </p:cNvPr>
          <p:cNvSpPr txBox="1">
            <a:spLocks/>
          </p:cNvSpPr>
          <p:nvPr/>
        </p:nvSpPr>
        <p:spPr>
          <a:xfrm>
            <a:off x="8211595" y="934342"/>
            <a:ext cx="13852022" cy="231453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180000" algn="ctr"/>
            <a:r>
              <a:rPr lang="en-US" sz="6000" dirty="0">
                <a:latin typeface="Century" panose="02040604050505020304" pitchFamily="18" charset="0"/>
              </a:rPr>
              <a:t>INSTITUTE OF TECHNOLOGY    OF CAMBODIA</a:t>
            </a:r>
          </a:p>
          <a:p>
            <a:pPr marL="180000" algn="ctr"/>
            <a:r>
              <a:rPr lang="en-US" sz="6000" dirty="0">
                <a:latin typeface="Century" panose="02040604050505020304" pitchFamily="18" charset="0"/>
              </a:rPr>
              <a:t>Department of Telecommunication and Network Engineering</a:t>
            </a:r>
          </a:p>
          <a:p>
            <a:pPr marL="180000" algn="ctr"/>
            <a:endParaRPr lang="en-US" sz="6000" dirty="0">
              <a:latin typeface="Century" panose="02040604050505020304" pitchFamily="18" charset="0"/>
            </a:endParaRPr>
          </a:p>
        </p:txBody>
      </p:sp>
      <p:pic>
        <p:nvPicPr>
          <p:cNvPr id="10" name="Picture 9">
            <a:extLst>
              <a:ext uri="{FF2B5EF4-FFF2-40B4-BE49-F238E27FC236}">
                <a16:creationId xmlns:a16="http://schemas.microsoft.com/office/drawing/2014/main" id="{A9C87A04-338B-41E7-A81C-C72BB1CE4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181" y="519330"/>
            <a:ext cx="5218444" cy="5148000"/>
          </a:xfrm>
          <a:prstGeom prst="ellipse">
            <a:avLst/>
          </a:prstGeom>
        </p:spPr>
      </p:pic>
      <p:sp>
        <p:nvSpPr>
          <p:cNvPr id="11" name="Subtitle 2">
            <a:extLst>
              <a:ext uri="{FF2B5EF4-FFF2-40B4-BE49-F238E27FC236}">
                <a16:creationId xmlns:a16="http://schemas.microsoft.com/office/drawing/2014/main" id="{5F24C7EE-9AE4-4EAB-8D97-BF501B51CBF3}"/>
              </a:ext>
            </a:extLst>
          </p:cNvPr>
          <p:cNvSpPr txBox="1">
            <a:spLocks/>
          </p:cNvSpPr>
          <p:nvPr/>
        </p:nvSpPr>
        <p:spPr>
          <a:xfrm>
            <a:off x="7134148" y="2687017"/>
            <a:ext cx="14482916" cy="73377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180000" algn="ctr"/>
            <a:endParaRPr lang="en-US" sz="6000" dirty="0">
              <a:latin typeface="Century" panose="02040604050505020304" pitchFamily="18" charset="0"/>
            </a:endParaRPr>
          </a:p>
        </p:txBody>
      </p:sp>
      <p:sp>
        <p:nvSpPr>
          <p:cNvPr id="12" name="Subtitle 2">
            <a:extLst>
              <a:ext uri="{FF2B5EF4-FFF2-40B4-BE49-F238E27FC236}">
                <a16:creationId xmlns:a16="http://schemas.microsoft.com/office/drawing/2014/main" id="{C26EC57F-B6B4-4EB6-A2D6-507E45CB521B}"/>
              </a:ext>
            </a:extLst>
          </p:cNvPr>
          <p:cNvSpPr txBox="1">
            <a:spLocks/>
          </p:cNvSpPr>
          <p:nvPr/>
        </p:nvSpPr>
        <p:spPr>
          <a:xfrm>
            <a:off x="8059195" y="5111926"/>
            <a:ext cx="13852022" cy="231453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180000" algn="ctr"/>
            <a:r>
              <a:rPr lang="en-US" sz="7200" u="sng" dirty="0">
                <a:effectLst/>
                <a:latin typeface="Century" panose="02040604050505020304" pitchFamily="18" charset="0"/>
              </a:rPr>
              <a:t>MULTI-FUNCTION TESTER</a:t>
            </a:r>
          </a:p>
        </p:txBody>
      </p:sp>
      <p:pic>
        <p:nvPicPr>
          <p:cNvPr id="17" name="Picture 16">
            <a:extLst>
              <a:ext uri="{FF2B5EF4-FFF2-40B4-BE49-F238E27FC236}">
                <a16:creationId xmlns:a16="http://schemas.microsoft.com/office/drawing/2014/main" id="{31DBBF3C-7C46-4B48-9211-03E28EBC89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30277" y="954844"/>
            <a:ext cx="4716000" cy="4716000"/>
          </a:xfrm>
          <a:prstGeom prst="ellipse">
            <a:avLst/>
          </a:prstGeom>
        </p:spPr>
      </p:pic>
      <p:sp>
        <p:nvSpPr>
          <p:cNvPr id="13" name="TextBox 12">
            <a:extLst>
              <a:ext uri="{FF2B5EF4-FFF2-40B4-BE49-F238E27FC236}">
                <a16:creationId xmlns:a16="http://schemas.microsoft.com/office/drawing/2014/main" id="{717C26BB-E5E1-4111-AB3E-EDB531BF1FD7}"/>
              </a:ext>
            </a:extLst>
          </p:cNvPr>
          <p:cNvSpPr txBox="1"/>
          <p:nvPr/>
        </p:nvSpPr>
        <p:spPr>
          <a:xfrm>
            <a:off x="992477" y="25926824"/>
            <a:ext cx="29284613" cy="923330"/>
          </a:xfrm>
          <a:prstGeom prst="rect">
            <a:avLst/>
          </a:prstGeom>
          <a:solidFill>
            <a:schemeClr val="accent1"/>
          </a:solidFill>
          <a:ln>
            <a:noFill/>
          </a:ln>
        </p:spPr>
        <p:txBody>
          <a:bodyPr wrap="square" rtlCol="0">
            <a:spAutoFit/>
          </a:bodyPr>
          <a:lstStyle/>
          <a:p>
            <a:pPr algn="ctr"/>
            <a:r>
              <a:rPr lang="en-US" sz="5400" b="1" u="sng" dirty="0">
                <a:latin typeface="Times New Roman" panose="02020603050405020304" pitchFamily="18" charset="0"/>
                <a:cs typeface="Times New Roman" panose="02020603050405020304" pitchFamily="18" charset="0"/>
              </a:rPr>
              <a:t>P	ROJECT</a:t>
            </a:r>
          </a:p>
        </p:txBody>
      </p:sp>
      <p:sp>
        <p:nvSpPr>
          <p:cNvPr id="18" name="TextBox 17">
            <a:extLst>
              <a:ext uri="{FF2B5EF4-FFF2-40B4-BE49-F238E27FC236}">
                <a16:creationId xmlns:a16="http://schemas.microsoft.com/office/drawing/2014/main" id="{36C370D7-D104-44E0-B604-79E18FDBD45E}"/>
              </a:ext>
            </a:extLst>
          </p:cNvPr>
          <p:cNvSpPr txBox="1"/>
          <p:nvPr/>
        </p:nvSpPr>
        <p:spPr>
          <a:xfrm>
            <a:off x="1363284" y="27039368"/>
            <a:ext cx="18880041" cy="9124742"/>
          </a:xfrm>
          <a:prstGeom prst="rect">
            <a:avLst/>
          </a:prstGeom>
          <a:noFill/>
        </p:spPr>
        <p:txBody>
          <a:bodyPr wrap="square">
            <a:spAutoFit/>
          </a:bodyPr>
          <a:lstStyle/>
          <a:p>
            <a:pPr indent="457200" algn="just">
              <a:lnSpc>
                <a:spcPct val="150000"/>
              </a:lnSpc>
              <a:spcAft>
                <a:spcPts val="1000"/>
              </a:spcAft>
            </a:pPr>
            <a:r>
              <a:rPr lang="en-US" sz="4400" dirty="0">
                <a:effectLst/>
                <a:latin typeface="Times New Roman" panose="02020603050405020304" pitchFamily="18" charset="0"/>
                <a:ea typeface="Calibri" panose="020F0502020204030204" pitchFamily="34" charset="0"/>
              </a:rPr>
              <a:t>Multi-Function Tester is an object that can collect data of temperature, humidity, moisture and soil’s pH from the environment around it. We invented Multi-Function Tester with one micro-controller and 3 sensors on it. Multi-Function Tester also can be weather station and test-toolkit too. It’s small and we can it with battery and power supply. So, it’s easier for famer to use it. In the future we will convert it to IoT so, famer can get data from their farm at anytime and anywhere. We will also invent an auto-irrigation system with Multi-Function Tester too. Because it has temperature and humidity data so, it is easier to control irrigation system. </a:t>
            </a:r>
            <a:endParaRPr lang="en-US" sz="4400" dirty="0">
              <a:effectLst/>
              <a:latin typeface="Calibri" panose="020F0502020204030204" pitchFamily="34" charset="0"/>
              <a:ea typeface="Calibri" panose="020F0502020204030204" pitchFamily="34" charset="0"/>
              <a:cs typeface="DaunPenh" panose="01010101010101010101" pitchFamily="2" charset="0"/>
            </a:endParaRPr>
          </a:p>
        </p:txBody>
      </p:sp>
      <p:grpSp>
        <p:nvGrpSpPr>
          <p:cNvPr id="19" name="Group 18">
            <a:extLst>
              <a:ext uri="{FF2B5EF4-FFF2-40B4-BE49-F238E27FC236}">
                <a16:creationId xmlns:a16="http://schemas.microsoft.com/office/drawing/2014/main" id="{7C8E7A7B-26C2-4B85-99B8-E2C00A57C82C}"/>
              </a:ext>
            </a:extLst>
          </p:cNvPr>
          <p:cNvGrpSpPr/>
          <p:nvPr/>
        </p:nvGrpSpPr>
        <p:grpSpPr>
          <a:xfrm>
            <a:off x="20993310" y="27307456"/>
            <a:ext cx="8306330" cy="8348748"/>
            <a:chOff x="21327174" y="26674009"/>
            <a:chExt cx="8306330" cy="8348748"/>
          </a:xfrm>
        </p:grpSpPr>
        <p:pic>
          <p:nvPicPr>
            <p:cNvPr id="20" name="Picture 19">
              <a:extLst>
                <a:ext uri="{FF2B5EF4-FFF2-40B4-BE49-F238E27FC236}">
                  <a16:creationId xmlns:a16="http://schemas.microsoft.com/office/drawing/2014/main" id="{9577D221-6119-4C90-94C8-7A988D1615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27174" y="26674009"/>
              <a:ext cx="8306330" cy="8348748"/>
            </a:xfrm>
            <a:prstGeom prst="ellipse">
              <a:avLst/>
            </a:prstGeom>
            <a:ln w="63500" cap="rnd">
              <a:solidFill>
                <a:srgbClr val="333333"/>
              </a:solidFill>
            </a:ln>
            <a:effectLst>
              <a:glow rad="228600">
                <a:schemeClr val="accent1">
                  <a:satMod val="175000"/>
                  <a:alpha val="4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21" name="Group 20">
              <a:extLst>
                <a:ext uri="{FF2B5EF4-FFF2-40B4-BE49-F238E27FC236}">
                  <a16:creationId xmlns:a16="http://schemas.microsoft.com/office/drawing/2014/main" id="{A9D055DF-B427-496F-B13F-F03A9E3C1417}"/>
                </a:ext>
              </a:extLst>
            </p:cNvPr>
            <p:cNvGrpSpPr/>
            <p:nvPr/>
          </p:nvGrpSpPr>
          <p:grpSpPr>
            <a:xfrm>
              <a:off x="21353504" y="26742756"/>
              <a:ext cx="8280000" cy="8280000"/>
              <a:chOff x="1803840" y="7970765"/>
              <a:chExt cx="8280000" cy="8280000"/>
            </a:xfrm>
          </p:grpSpPr>
          <p:grpSp>
            <p:nvGrpSpPr>
              <p:cNvPr id="22" name="Group 21">
                <a:extLst>
                  <a:ext uri="{FF2B5EF4-FFF2-40B4-BE49-F238E27FC236}">
                    <a16:creationId xmlns:a16="http://schemas.microsoft.com/office/drawing/2014/main" id="{3B11DB63-D1C9-4F0D-8D6B-5D7863BE0199}"/>
                  </a:ext>
                </a:extLst>
              </p:cNvPr>
              <p:cNvGrpSpPr/>
              <p:nvPr/>
            </p:nvGrpSpPr>
            <p:grpSpPr>
              <a:xfrm>
                <a:off x="2025181" y="8303416"/>
                <a:ext cx="7689674" cy="7609799"/>
                <a:chOff x="22190725" y="26686415"/>
                <a:chExt cx="7689674" cy="7609799"/>
              </a:xfrm>
            </p:grpSpPr>
            <p:pic>
              <p:nvPicPr>
                <p:cNvPr id="24" name="Picture 23">
                  <a:extLst>
                    <a:ext uri="{FF2B5EF4-FFF2-40B4-BE49-F238E27FC236}">
                      <a16:creationId xmlns:a16="http://schemas.microsoft.com/office/drawing/2014/main" id="{656617AC-8F44-495F-8AC5-6A0F88E343B0}"/>
                    </a:ext>
                  </a:extLst>
                </p:cNvPr>
                <p:cNvPicPr>
                  <a:picLocks noChangeAspect="1"/>
                </p:cNvPicPr>
                <p:nvPr/>
              </p:nvPicPr>
              <p:blipFill rotWithShape="1">
                <a:blip r:embed="rId6">
                  <a:extLst>
                    <a:ext uri="{28A0092B-C50C-407E-A947-70E740481C1C}">
                      <a14:useLocalDpi xmlns:a14="http://schemas.microsoft.com/office/drawing/2010/main" val="0"/>
                    </a:ext>
                  </a:extLst>
                </a:blip>
                <a:srcRect l="68614" t="64313" r="18895" b="3752"/>
                <a:stretch/>
              </p:blipFill>
              <p:spPr>
                <a:xfrm>
                  <a:off x="25132305" y="29555777"/>
                  <a:ext cx="1866495" cy="1872000"/>
                </a:xfrm>
                <a:prstGeom prst="ellipse">
                  <a:avLst/>
                </a:prstGeom>
                <a:ln w="76200">
                  <a:solidFill>
                    <a:srgbClr val="70AD47"/>
                  </a:solidFill>
                </a:ln>
              </p:spPr>
            </p:pic>
            <p:grpSp>
              <p:nvGrpSpPr>
                <p:cNvPr id="25" name="Group 24">
                  <a:extLst>
                    <a:ext uri="{FF2B5EF4-FFF2-40B4-BE49-F238E27FC236}">
                      <a16:creationId xmlns:a16="http://schemas.microsoft.com/office/drawing/2014/main" id="{AA80B3E9-CC94-4CBD-BA90-15798704D66E}"/>
                    </a:ext>
                  </a:extLst>
                </p:cNvPr>
                <p:cNvGrpSpPr/>
                <p:nvPr/>
              </p:nvGrpSpPr>
              <p:grpSpPr>
                <a:xfrm>
                  <a:off x="25166411" y="26686415"/>
                  <a:ext cx="1800000" cy="1800000"/>
                  <a:chOff x="5391057" y="-198284"/>
                  <a:chExt cx="1806350" cy="1800000"/>
                </a:xfrm>
              </p:grpSpPr>
              <p:sp>
                <p:nvSpPr>
                  <p:cNvPr id="39" name="Oval 38">
                    <a:extLst>
                      <a:ext uri="{FF2B5EF4-FFF2-40B4-BE49-F238E27FC236}">
                        <a16:creationId xmlns:a16="http://schemas.microsoft.com/office/drawing/2014/main" id="{F19CD5B6-293B-4A6C-AFFA-181E94DDA7E8}"/>
                      </a:ext>
                    </a:extLst>
                  </p:cNvPr>
                  <p:cNvSpPr/>
                  <p:nvPr/>
                </p:nvSpPr>
                <p:spPr>
                  <a:xfrm>
                    <a:off x="5391057" y="-198284"/>
                    <a:ext cx="1800000" cy="1800000"/>
                  </a:xfrm>
                  <a:prstGeom prst="ellipse">
                    <a:avLst/>
                  </a:prstGeom>
                  <a:solidFill>
                    <a:sysClr val="window" lastClr="FFFFFF"/>
                  </a:solidFill>
                  <a:ln w="762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95CBC269-75AB-4951-97C2-2DAE869AC5AE}"/>
                      </a:ext>
                    </a:extLst>
                  </p:cNvPr>
                  <p:cNvSpPr txBox="1"/>
                  <p:nvPr/>
                </p:nvSpPr>
                <p:spPr>
                  <a:xfrm>
                    <a:off x="5397407" y="427990"/>
                    <a:ext cx="1800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E7E6E6">
                            <a:lumMod val="50000"/>
                          </a:srgbClr>
                        </a:solidFill>
                        <a:effectLst/>
                        <a:uLnTx/>
                        <a:uFillTx/>
                        <a:latin typeface="Ah Ja Thom Content" panose="02000500000000000000" pitchFamily="2" charset="0"/>
                        <a:cs typeface="Ah Ja Thom Content" panose="02000500000000000000" pitchFamily="2" charset="0"/>
                      </a:rPr>
                      <a:t>Hum:%</a:t>
                    </a:r>
                  </a:p>
                </p:txBody>
              </p:sp>
            </p:grpSp>
            <p:grpSp>
              <p:nvGrpSpPr>
                <p:cNvPr id="26" name="Group 25">
                  <a:extLst>
                    <a:ext uri="{FF2B5EF4-FFF2-40B4-BE49-F238E27FC236}">
                      <a16:creationId xmlns:a16="http://schemas.microsoft.com/office/drawing/2014/main" id="{D5664554-A04A-43C5-BFF2-819B93728FE4}"/>
                    </a:ext>
                  </a:extLst>
                </p:cNvPr>
                <p:cNvGrpSpPr/>
                <p:nvPr/>
              </p:nvGrpSpPr>
              <p:grpSpPr>
                <a:xfrm>
                  <a:off x="25168190" y="32496214"/>
                  <a:ext cx="1800000" cy="1800000"/>
                  <a:chOff x="25042227" y="31690073"/>
                  <a:chExt cx="1800000" cy="1800000"/>
                </a:xfrm>
              </p:grpSpPr>
              <p:sp>
                <p:nvSpPr>
                  <p:cNvPr id="37" name="Oval 36">
                    <a:extLst>
                      <a:ext uri="{FF2B5EF4-FFF2-40B4-BE49-F238E27FC236}">
                        <a16:creationId xmlns:a16="http://schemas.microsoft.com/office/drawing/2014/main" id="{30D26323-77D3-40EB-9018-DBB2FE1E8019}"/>
                      </a:ext>
                    </a:extLst>
                  </p:cNvPr>
                  <p:cNvSpPr/>
                  <p:nvPr/>
                </p:nvSpPr>
                <p:spPr>
                  <a:xfrm>
                    <a:off x="25042227" y="31690073"/>
                    <a:ext cx="1800000" cy="1800000"/>
                  </a:xfrm>
                  <a:prstGeom prst="ellipse">
                    <a:avLst/>
                  </a:prstGeom>
                  <a:solidFill>
                    <a:sysClr val="window" lastClr="FFFFFF"/>
                  </a:solidFill>
                  <a:ln w="762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8428305F-0A81-4B32-AFC6-509C8CCCD265}"/>
                      </a:ext>
                    </a:extLst>
                  </p:cNvPr>
                  <p:cNvSpPr txBox="1"/>
                  <p:nvPr/>
                </p:nvSpPr>
                <p:spPr>
                  <a:xfrm>
                    <a:off x="25113997" y="32299425"/>
                    <a:ext cx="1636365" cy="6463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E7E6E6">
                            <a:lumMod val="50000"/>
                          </a:srgbClr>
                        </a:solidFill>
                        <a:effectLst/>
                        <a:uLnTx/>
                        <a:uFillTx/>
                        <a:latin typeface="Ah Ja Thom Content" panose="02000500000000000000" pitchFamily="2" charset="0"/>
                        <a:cs typeface="Ah Ja Thom Content" panose="02000500000000000000" pitchFamily="2" charset="0"/>
                      </a:rPr>
                      <a:t>Moi:%</a:t>
                    </a:r>
                  </a:p>
                </p:txBody>
              </p:sp>
            </p:grpSp>
            <p:grpSp>
              <p:nvGrpSpPr>
                <p:cNvPr id="27" name="Group 26">
                  <a:extLst>
                    <a:ext uri="{FF2B5EF4-FFF2-40B4-BE49-F238E27FC236}">
                      <a16:creationId xmlns:a16="http://schemas.microsoft.com/office/drawing/2014/main" id="{35F2DC07-28A7-4950-8516-4C7DE7AA7400}"/>
                    </a:ext>
                  </a:extLst>
                </p:cNvPr>
                <p:cNvGrpSpPr/>
                <p:nvPr/>
              </p:nvGrpSpPr>
              <p:grpSpPr>
                <a:xfrm>
                  <a:off x="22190725" y="29578637"/>
                  <a:ext cx="1882548" cy="1800000"/>
                  <a:chOff x="22404085" y="29197637"/>
                  <a:chExt cx="1882548" cy="1800000"/>
                </a:xfrm>
              </p:grpSpPr>
              <p:sp>
                <p:nvSpPr>
                  <p:cNvPr id="35" name="Oval 34">
                    <a:extLst>
                      <a:ext uri="{FF2B5EF4-FFF2-40B4-BE49-F238E27FC236}">
                        <a16:creationId xmlns:a16="http://schemas.microsoft.com/office/drawing/2014/main" id="{A3C4361C-A286-4D84-AF36-7BB93BD8A56D}"/>
                      </a:ext>
                    </a:extLst>
                  </p:cNvPr>
                  <p:cNvSpPr/>
                  <p:nvPr/>
                </p:nvSpPr>
                <p:spPr>
                  <a:xfrm>
                    <a:off x="22476181" y="29197637"/>
                    <a:ext cx="1800000" cy="1800000"/>
                  </a:xfrm>
                  <a:prstGeom prst="ellipse">
                    <a:avLst/>
                  </a:prstGeom>
                  <a:solidFill>
                    <a:sysClr val="window" lastClr="FFFFFF"/>
                  </a:solidFill>
                  <a:ln w="762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5269355E-C4F6-432A-9196-6F658AA01A13}"/>
                      </a:ext>
                    </a:extLst>
                  </p:cNvPr>
                  <p:cNvSpPr txBox="1"/>
                  <p:nvPr/>
                </p:nvSpPr>
                <p:spPr>
                  <a:xfrm>
                    <a:off x="22404085" y="29891965"/>
                    <a:ext cx="1882548"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E7E6E6">
                            <a:lumMod val="50000"/>
                          </a:srgbClr>
                        </a:solidFill>
                        <a:effectLst/>
                        <a:uLnTx/>
                        <a:uFillTx/>
                        <a:latin typeface="Ah Ja Thom Content" panose="02000500000000000000" pitchFamily="2" charset="0"/>
                        <a:cs typeface="Ah Ja Thom Content" panose="02000500000000000000" pitchFamily="2" charset="0"/>
                      </a:rPr>
                      <a:t>Temp:°C</a:t>
                    </a:r>
                  </a:p>
                </p:txBody>
              </p:sp>
            </p:grpSp>
            <p:grpSp>
              <p:nvGrpSpPr>
                <p:cNvPr id="28" name="Group 27">
                  <a:extLst>
                    <a:ext uri="{FF2B5EF4-FFF2-40B4-BE49-F238E27FC236}">
                      <a16:creationId xmlns:a16="http://schemas.microsoft.com/office/drawing/2014/main" id="{F0FF63A8-FC96-4944-A626-44B6D596E6D9}"/>
                    </a:ext>
                  </a:extLst>
                </p:cNvPr>
                <p:cNvGrpSpPr/>
                <p:nvPr/>
              </p:nvGrpSpPr>
              <p:grpSpPr>
                <a:xfrm>
                  <a:off x="28080399" y="29595662"/>
                  <a:ext cx="1800000" cy="1800000"/>
                  <a:chOff x="27642249" y="29214662"/>
                  <a:chExt cx="1800000" cy="1800000"/>
                </a:xfrm>
              </p:grpSpPr>
              <p:sp>
                <p:nvSpPr>
                  <p:cNvPr id="33" name="Oval 32">
                    <a:extLst>
                      <a:ext uri="{FF2B5EF4-FFF2-40B4-BE49-F238E27FC236}">
                        <a16:creationId xmlns:a16="http://schemas.microsoft.com/office/drawing/2014/main" id="{EC59B59F-C027-48B2-93F9-F9DE14DEDF93}"/>
                      </a:ext>
                    </a:extLst>
                  </p:cNvPr>
                  <p:cNvSpPr/>
                  <p:nvPr/>
                </p:nvSpPr>
                <p:spPr>
                  <a:xfrm>
                    <a:off x="27642249" y="29214662"/>
                    <a:ext cx="1800000" cy="1800000"/>
                  </a:xfrm>
                  <a:prstGeom prst="ellipse">
                    <a:avLst/>
                  </a:prstGeom>
                  <a:solidFill>
                    <a:sysClr val="window" lastClr="FFFFFF"/>
                  </a:solidFill>
                  <a:ln w="762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D17653C0-9B0F-4709-B704-D06C86CCB9A8}"/>
                      </a:ext>
                    </a:extLst>
                  </p:cNvPr>
                  <p:cNvSpPr txBox="1"/>
                  <p:nvPr/>
                </p:nvSpPr>
                <p:spPr>
                  <a:xfrm>
                    <a:off x="27727048" y="29830506"/>
                    <a:ext cx="1652554"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E7E6E6">
                            <a:lumMod val="50000"/>
                          </a:srgbClr>
                        </a:solidFill>
                        <a:effectLst/>
                        <a:uLnTx/>
                        <a:uFillTx/>
                        <a:latin typeface="Ah Ja Thom Content" panose="02000500000000000000" pitchFamily="2" charset="0"/>
                        <a:cs typeface="Ah Ja Thom Content" panose="02000500000000000000" pitchFamily="2" charset="0"/>
                      </a:rPr>
                      <a:t>pH</a:t>
                    </a:r>
                  </a:p>
                </p:txBody>
              </p:sp>
            </p:grpSp>
            <p:cxnSp>
              <p:nvCxnSpPr>
                <p:cNvPr id="29" name="Straight Connector 28">
                  <a:extLst>
                    <a:ext uri="{FF2B5EF4-FFF2-40B4-BE49-F238E27FC236}">
                      <a16:creationId xmlns:a16="http://schemas.microsoft.com/office/drawing/2014/main" id="{98B61333-1532-4986-9EAF-159881E189F9}"/>
                    </a:ext>
                  </a:extLst>
                </p:cNvPr>
                <p:cNvCxnSpPr>
                  <a:cxnSpLocks/>
                  <a:stCxn id="35" idx="6"/>
                  <a:endCxn id="24" idx="2"/>
                </p:cNvCxnSpPr>
                <p:nvPr/>
              </p:nvCxnSpPr>
              <p:spPr>
                <a:xfrm>
                  <a:off x="24062821" y="30478637"/>
                  <a:ext cx="1069484" cy="0"/>
                </a:xfrm>
                <a:prstGeom prst="line">
                  <a:avLst/>
                </a:prstGeom>
                <a:noFill/>
                <a:ln w="76200" cap="flat" cmpd="sng" algn="ctr">
                  <a:solidFill>
                    <a:srgbClr val="70AD47"/>
                  </a:solidFill>
                  <a:prstDash val="solid"/>
                  <a:miter lim="800000"/>
                </a:ln>
                <a:effectLst/>
              </p:spPr>
            </p:cxnSp>
            <p:cxnSp>
              <p:nvCxnSpPr>
                <p:cNvPr id="30" name="Straight Connector 29">
                  <a:extLst>
                    <a:ext uri="{FF2B5EF4-FFF2-40B4-BE49-F238E27FC236}">
                      <a16:creationId xmlns:a16="http://schemas.microsoft.com/office/drawing/2014/main" id="{92686529-A2F9-4FE5-8FC2-BE8A912CF963}"/>
                    </a:ext>
                  </a:extLst>
                </p:cNvPr>
                <p:cNvCxnSpPr>
                  <a:cxnSpLocks/>
                  <a:stCxn id="24" idx="6"/>
                  <a:endCxn id="33" idx="2"/>
                </p:cNvCxnSpPr>
                <p:nvPr/>
              </p:nvCxnSpPr>
              <p:spPr>
                <a:xfrm>
                  <a:off x="26998800" y="30491777"/>
                  <a:ext cx="1069200" cy="0"/>
                </a:xfrm>
                <a:prstGeom prst="line">
                  <a:avLst/>
                </a:prstGeom>
                <a:noFill/>
                <a:ln w="76200" cap="flat" cmpd="sng" algn="ctr">
                  <a:solidFill>
                    <a:srgbClr val="70AD47"/>
                  </a:solidFill>
                  <a:prstDash val="solid"/>
                  <a:miter lim="800000"/>
                </a:ln>
                <a:effectLst/>
              </p:spPr>
            </p:cxnSp>
            <p:cxnSp>
              <p:nvCxnSpPr>
                <p:cNvPr id="31" name="Straight Connector 30">
                  <a:extLst>
                    <a:ext uri="{FF2B5EF4-FFF2-40B4-BE49-F238E27FC236}">
                      <a16:creationId xmlns:a16="http://schemas.microsoft.com/office/drawing/2014/main" id="{AE3EBD11-CD35-4A54-B0A4-99994A6E328C}"/>
                    </a:ext>
                  </a:extLst>
                </p:cNvPr>
                <p:cNvCxnSpPr>
                  <a:cxnSpLocks/>
                  <a:stCxn id="37" idx="0"/>
                  <a:endCxn id="24" idx="4"/>
                </p:cNvCxnSpPr>
                <p:nvPr/>
              </p:nvCxnSpPr>
              <p:spPr>
                <a:xfrm flipH="1" flipV="1">
                  <a:off x="26065553" y="31427777"/>
                  <a:ext cx="2637" cy="1068437"/>
                </a:xfrm>
                <a:prstGeom prst="line">
                  <a:avLst/>
                </a:prstGeom>
                <a:noFill/>
                <a:ln w="76200" cap="flat" cmpd="sng" algn="ctr">
                  <a:solidFill>
                    <a:srgbClr val="70AD47"/>
                  </a:solidFill>
                  <a:prstDash val="solid"/>
                  <a:miter lim="800000"/>
                </a:ln>
                <a:effectLst/>
              </p:spPr>
            </p:cxnSp>
            <p:cxnSp>
              <p:nvCxnSpPr>
                <p:cNvPr id="32" name="Straight Connector 31">
                  <a:extLst>
                    <a:ext uri="{FF2B5EF4-FFF2-40B4-BE49-F238E27FC236}">
                      <a16:creationId xmlns:a16="http://schemas.microsoft.com/office/drawing/2014/main" id="{7514B9DB-7189-4F74-B47F-49EB9EFBD4C2}"/>
                    </a:ext>
                  </a:extLst>
                </p:cNvPr>
                <p:cNvCxnSpPr>
                  <a:cxnSpLocks/>
                  <a:stCxn id="39" idx="4"/>
                  <a:endCxn id="24" idx="0"/>
                </p:cNvCxnSpPr>
                <p:nvPr/>
              </p:nvCxnSpPr>
              <p:spPr>
                <a:xfrm>
                  <a:off x="26063247" y="28486415"/>
                  <a:ext cx="2306" cy="1069362"/>
                </a:xfrm>
                <a:prstGeom prst="line">
                  <a:avLst/>
                </a:prstGeom>
                <a:noFill/>
                <a:ln w="76200" cap="flat" cmpd="sng" algn="ctr">
                  <a:solidFill>
                    <a:srgbClr val="70AD47"/>
                  </a:solidFill>
                  <a:prstDash val="solid"/>
                  <a:miter lim="800000"/>
                </a:ln>
                <a:effectLst/>
              </p:spPr>
            </p:cxnSp>
          </p:grpSp>
          <p:sp>
            <p:nvSpPr>
              <p:cNvPr id="23" name="Oval 22">
                <a:extLst>
                  <a:ext uri="{FF2B5EF4-FFF2-40B4-BE49-F238E27FC236}">
                    <a16:creationId xmlns:a16="http://schemas.microsoft.com/office/drawing/2014/main" id="{64D29AD5-5A69-4CA8-AA1E-F77138453108}"/>
                  </a:ext>
                </a:extLst>
              </p:cNvPr>
              <p:cNvSpPr/>
              <p:nvPr/>
            </p:nvSpPr>
            <p:spPr>
              <a:xfrm>
                <a:off x="1803840" y="7970765"/>
                <a:ext cx="8280000" cy="8280000"/>
              </a:xfrm>
              <a:prstGeom prst="ellipse">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7" name="Group 76">
            <a:extLst>
              <a:ext uri="{FF2B5EF4-FFF2-40B4-BE49-F238E27FC236}">
                <a16:creationId xmlns:a16="http://schemas.microsoft.com/office/drawing/2014/main" id="{9B1BF2B8-B509-464E-837E-589CB4728FFF}"/>
              </a:ext>
            </a:extLst>
          </p:cNvPr>
          <p:cNvGrpSpPr/>
          <p:nvPr/>
        </p:nvGrpSpPr>
        <p:grpSpPr>
          <a:xfrm>
            <a:off x="1068343" y="15291356"/>
            <a:ext cx="29284613" cy="10332756"/>
            <a:chOff x="1017543" y="15189756"/>
            <a:chExt cx="29284613" cy="10332756"/>
          </a:xfrm>
        </p:grpSpPr>
        <p:grpSp>
          <p:nvGrpSpPr>
            <p:cNvPr id="14" name="Group 13">
              <a:extLst>
                <a:ext uri="{FF2B5EF4-FFF2-40B4-BE49-F238E27FC236}">
                  <a16:creationId xmlns:a16="http://schemas.microsoft.com/office/drawing/2014/main" id="{17DF32E0-377F-4A21-8E39-48680F8776A0}"/>
                </a:ext>
              </a:extLst>
            </p:cNvPr>
            <p:cNvGrpSpPr/>
            <p:nvPr/>
          </p:nvGrpSpPr>
          <p:grpSpPr>
            <a:xfrm>
              <a:off x="1017543" y="15189756"/>
              <a:ext cx="29284613" cy="10299327"/>
              <a:chOff x="1017543" y="17310656"/>
              <a:chExt cx="29284613" cy="10299327"/>
            </a:xfrm>
          </p:grpSpPr>
          <p:sp>
            <p:nvSpPr>
              <p:cNvPr id="15" name="TextBox 14">
                <a:extLst>
                  <a:ext uri="{FF2B5EF4-FFF2-40B4-BE49-F238E27FC236}">
                    <a16:creationId xmlns:a16="http://schemas.microsoft.com/office/drawing/2014/main" id="{A29B85C6-C929-436E-886D-68A8C96DF7BA}"/>
                  </a:ext>
                </a:extLst>
              </p:cNvPr>
              <p:cNvSpPr txBox="1"/>
              <p:nvPr/>
            </p:nvSpPr>
            <p:spPr>
              <a:xfrm>
                <a:off x="10412361" y="18485241"/>
                <a:ext cx="19564043" cy="9124742"/>
              </a:xfrm>
              <a:prstGeom prst="rect">
                <a:avLst/>
              </a:prstGeom>
              <a:noFill/>
            </p:spPr>
            <p:txBody>
              <a:bodyPr wrap="square">
                <a:spAutoFit/>
              </a:bodyPr>
              <a:lstStyle/>
              <a:p>
                <a:pPr indent="457200" algn="just">
                  <a:lnSpc>
                    <a:spcPct val="150000"/>
                  </a:lnSpc>
                  <a:spcAft>
                    <a:spcPts val="1000"/>
                  </a:spcAft>
                </a:pPr>
                <a:r>
                  <a:rPr lang="en-US" sz="4400" dirty="0">
                    <a:latin typeface="Times New Roman" panose="02020603050405020304" pitchFamily="18" charset="0"/>
                    <a:ea typeface="Calibri" panose="020F0502020204030204" pitchFamily="34" charset="0"/>
                    <a:cs typeface="DaunPenh" panose="01010101010101010101" pitchFamily="2" charset="0"/>
                  </a:rPr>
                  <a:t>Agriculture in Cambodia is </a:t>
                </a:r>
                <a:r>
                  <a:rPr lang="en-US" sz="4400" dirty="0">
                    <a:latin typeface="Times New Roman" panose="02020603050405020304" pitchFamily="18" charset="0"/>
                    <a:ea typeface="SimSun" panose="02010600030101010101" pitchFamily="2" charset="-122"/>
                    <a:cs typeface="DaunPenh" panose="01010101010101010101" pitchFamily="2" charset="0"/>
                  </a:rPr>
                  <a:t>currently evolving to more technology. Because it’s hard to plant as traditional ways and also get less yields. So, farmer is trying to convert their farm into technology as much as they can such as, growing plants in greenhouse that can use wireless control. The main things that famer want to control for plant in their farm are Humidity, Temperature, Moisture and Soil’s pH, also it’s so difficult to control or get data of them. </a:t>
                </a:r>
                <a:r>
                  <a:rPr lang="en-US" sz="4400" dirty="0">
                    <a:latin typeface="Times New Roman" panose="02020603050405020304" pitchFamily="18" charset="0"/>
                    <a:ea typeface="Calibri" panose="020F0502020204030204" pitchFamily="34" charset="0"/>
                    <a:cs typeface="DaunPenh" panose="01010101010101010101" pitchFamily="2" charset="0"/>
                  </a:rPr>
                  <a:t>Our project is a part of Agriculture and Technology. We create this project for support to farmer to control those things in their farm or greenhouse. Because plants need the specific temperature, humidity and moisture. So, we need to help them to get more specific of it by create a Multi-Function Tester. </a:t>
                </a:r>
                <a:endParaRPr lang="en-US" sz="4400" dirty="0">
                  <a:latin typeface="Calibri" panose="020F0502020204030204" pitchFamily="34" charset="0"/>
                  <a:ea typeface="Calibri" panose="020F0502020204030204" pitchFamily="34" charset="0"/>
                  <a:cs typeface="DaunPenh" panose="01010101010101010101" pitchFamily="2" charset="0"/>
                </a:endParaRPr>
              </a:p>
            </p:txBody>
          </p:sp>
          <p:sp>
            <p:nvSpPr>
              <p:cNvPr id="16" name="TextBox 15">
                <a:extLst>
                  <a:ext uri="{FF2B5EF4-FFF2-40B4-BE49-F238E27FC236}">
                    <a16:creationId xmlns:a16="http://schemas.microsoft.com/office/drawing/2014/main" id="{B3ABB7DA-096E-4F8D-A6AC-D0B26126312A}"/>
                  </a:ext>
                </a:extLst>
              </p:cNvPr>
              <p:cNvSpPr txBox="1"/>
              <p:nvPr/>
            </p:nvSpPr>
            <p:spPr>
              <a:xfrm>
                <a:off x="1017543" y="17310656"/>
                <a:ext cx="29284613" cy="923330"/>
              </a:xfrm>
              <a:prstGeom prst="rect">
                <a:avLst/>
              </a:prstGeom>
              <a:solidFill>
                <a:schemeClr val="accent1"/>
              </a:solidFill>
              <a:ln>
                <a:noFill/>
              </a:ln>
            </p:spPr>
            <p:txBody>
              <a:bodyPr wrap="square" rtlCol="0">
                <a:spAutoFit/>
              </a:bodyPr>
              <a:lstStyle/>
              <a:p>
                <a:pPr algn="ctr"/>
                <a:r>
                  <a:rPr lang="en-US" sz="5400" b="1" u="sng" dirty="0">
                    <a:latin typeface="Times New Roman" panose="02020603050405020304" pitchFamily="18" charset="0"/>
                    <a:cs typeface="Times New Roman" panose="02020603050405020304" pitchFamily="18" charset="0"/>
                  </a:rPr>
                  <a:t>INTRODUCTION</a:t>
                </a:r>
              </a:p>
            </p:txBody>
          </p:sp>
        </p:grpSp>
        <p:grpSp>
          <p:nvGrpSpPr>
            <p:cNvPr id="44" name="Group 43">
              <a:extLst>
                <a:ext uri="{FF2B5EF4-FFF2-40B4-BE49-F238E27FC236}">
                  <a16:creationId xmlns:a16="http://schemas.microsoft.com/office/drawing/2014/main" id="{4752E16C-B638-4FC1-B6EA-57BEC89AB3F5}"/>
                </a:ext>
              </a:extLst>
            </p:cNvPr>
            <p:cNvGrpSpPr/>
            <p:nvPr/>
          </p:nvGrpSpPr>
          <p:grpSpPr>
            <a:xfrm>
              <a:off x="1346273" y="16313932"/>
              <a:ext cx="8653132" cy="9208580"/>
              <a:chOff x="1346273" y="17728138"/>
              <a:chExt cx="8653132" cy="9208580"/>
            </a:xfrm>
          </p:grpSpPr>
          <p:grpSp>
            <p:nvGrpSpPr>
              <p:cNvPr id="45" name="Group 44">
                <a:extLst>
                  <a:ext uri="{FF2B5EF4-FFF2-40B4-BE49-F238E27FC236}">
                    <a16:creationId xmlns:a16="http://schemas.microsoft.com/office/drawing/2014/main" id="{C76770E6-BB8C-4A8D-B243-A852AD9A8F92}"/>
                  </a:ext>
                </a:extLst>
              </p:cNvPr>
              <p:cNvGrpSpPr/>
              <p:nvPr/>
            </p:nvGrpSpPr>
            <p:grpSpPr>
              <a:xfrm>
                <a:off x="1523255" y="17964114"/>
                <a:ext cx="8318721" cy="8609001"/>
                <a:chOff x="1523255" y="17728138"/>
                <a:chExt cx="8318721" cy="8609001"/>
              </a:xfrm>
            </p:grpSpPr>
            <p:sp>
              <p:nvSpPr>
                <p:cNvPr id="47" name="Trapezoid 1">
                  <a:extLst>
                    <a:ext uri="{FF2B5EF4-FFF2-40B4-BE49-F238E27FC236}">
                      <a16:creationId xmlns:a16="http://schemas.microsoft.com/office/drawing/2014/main" id="{8C126B39-FB51-499E-A064-210D98C25509}"/>
                    </a:ext>
                  </a:extLst>
                </p:cNvPr>
                <p:cNvSpPr>
                  <a:spLocks noChangeAspect="1"/>
                </p:cNvSpPr>
                <p:nvPr/>
              </p:nvSpPr>
              <p:spPr>
                <a:xfrm rot="10800000">
                  <a:off x="7199419" y="18691383"/>
                  <a:ext cx="859776" cy="672345"/>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48" name="Group 47">
                  <a:extLst>
                    <a:ext uri="{FF2B5EF4-FFF2-40B4-BE49-F238E27FC236}">
                      <a16:creationId xmlns:a16="http://schemas.microsoft.com/office/drawing/2014/main" id="{7F542D33-05BE-476E-83F0-F41556B0D202}"/>
                    </a:ext>
                  </a:extLst>
                </p:cNvPr>
                <p:cNvGrpSpPr/>
                <p:nvPr/>
              </p:nvGrpSpPr>
              <p:grpSpPr>
                <a:xfrm>
                  <a:off x="1523255" y="17728138"/>
                  <a:ext cx="8318721" cy="8609001"/>
                  <a:chOff x="1523255" y="17728138"/>
                  <a:chExt cx="8318721" cy="8609001"/>
                </a:xfrm>
              </p:grpSpPr>
              <p:pic>
                <p:nvPicPr>
                  <p:cNvPr id="49" name="Picture 48">
                    <a:extLst>
                      <a:ext uri="{FF2B5EF4-FFF2-40B4-BE49-F238E27FC236}">
                        <a16:creationId xmlns:a16="http://schemas.microsoft.com/office/drawing/2014/main" id="{38324368-FF6B-4B35-BF0E-348E28ED8D9C}"/>
                      </a:ext>
                    </a:extLst>
                  </p:cNvPr>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025181" y="19090729"/>
                    <a:ext cx="7246410" cy="7246410"/>
                  </a:xfrm>
                  <a:prstGeom prst="rect">
                    <a:avLst/>
                  </a:prstGeom>
                </p:spPr>
              </p:pic>
              <p:pic>
                <p:nvPicPr>
                  <p:cNvPr id="50" name="Picture 49">
                    <a:extLst>
                      <a:ext uri="{FF2B5EF4-FFF2-40B4-BE49-F238E27FC236}">
                        <a16:creationId xmlns:a16="http://schemas.microsoft.com/office/drawing/2014/main" id="{88C8890B-FEBE-4BEC-80CF-009332629736}"/>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75409" y="22678115"/>
                    <a:ext cx="2311779" cy="3241121"/>
                  </a:xfrm>
                  <a:prstGeom prst="rect">
                    <a:avLst/>
                  </a:prstGeom>
                </p:spPr>
              </p:pic>
              <p:grpSp>
                <p:nvGrpSpPr>
                  <p:cNvPr id="51" name="Google Shape;4668;p45">
                    <a:extLst>
                      <a:ext uri="{FF2B5EF4-FFF2-40B4-BE49-F238E27FC236}">
                        <a16:creationId xmlns:a16="http://schemas.microsoft.com/office/drawing/2014/main" id="{57454ECE-211E-410F-B409-A102D7CDDA48}"/>
                      </a:ext>
                    </a:extLst>
                  </p:cNvPr>
                  <p:cNvGrpSpPr/>
                  <p:nvPr/>
                </p:nvGrpSpPr>
                <p:grpSpPr>
                  <a:xfrm>
                    <a:off x="4896438" y="17728138"/>
                    <a:ext cx="1564652" cy="1079753"/>
                    <a:chOff x="2085525" y="3279902"/>
                    <a:chExt cx="481825" cy="365399"/>
                  </a:xfrm>
                  <a:solidFill>
                    <a:schemeClr val="accent3">
                      <a:lumMod val="75000"/>
                    </a:schemeClr>
                  </a:solidFill>
                </p:grpSpPr>
                <p:sp>
                  <p:nvSpPr>
                    <p:cNvPr id="74" name="Google Shape;4669;p45">
                      <a:extLst>
                        <a:ext uri="{FF2B5EF4-FFF2-40B4-BE49-F238E27FC236}">
                          <a16:creationId xmlns:a16="http://schemas.microsoft.com/office/drawing/2014/main" id="{3E93A818-F4FA-4690-84E8-9AD0C4D6E8DC}"/>
                        </a:ext>
                      </a:extLst>
                    </p:cNvPr>
                    <p:cNvSpPr/>
                    <p:nvPr/>
                  </p:nvSpPr>
                  <p:spPr>
                    <a:xfrm>
                      <a:off x="2320325" y="3279902"/>
                      <a:ext cx="227825" cy="141025"/>
                    </a:xfrm>
                    <a:custGeom>
                      <a:avLst/>
                      <a:gdLst/>
                      <a:ahLst/>
                      <a:cxnLst/>
                      <a:rect l="l" t="t" r="r" b="b"/>
                      <a:pathLst>
                        <a:path w="9113" h="5641" extrusionOk="0">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 name="Google Shape;4670;p45">
                      <a:extLst>
                        <a:ext uri="{FF2B5EF4-FFF2-40B4-BE49-F238E27FC236}">
                          <a16:creationId xmlns:a16="http://schemas.microsoft.com/office/drawing/2014/main" id="{10481E9C-B9A0-4AD6-86F8-17B506657E17}"/>
                        </a:ext>
                      </a:extLst>
                    </p:cNvPr>
                    <p:cNvSpPr/>
                    <p:nvPr/>
                  </p:nvSpPr>
                  <p:spPr>
                    <a:xfrm>
                      <a:off x="2085525" y="3355201"/>
                      <a:ext cx="481825" cy="290100"/>
                    </a:xfrm>
                    <a:custGeom>
                      <a:avLst/>
                      <a:gdLst/>
                      <a:ahLst/>
                      <a:cxnLst/>
                      <a:rect l="l" t="t" r="r" b="b"/>
                      <a:pathLst>
                        <a:path w="19273" h="11604" extrusionOk="0">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52" name="Group 51">
                    <a:extLst>
                      <a:ext uri="{FF2B5EF4-FFF2-40B4-BE49-F238E27FC236}">
                        <a16:creationId xmlns:a16="http://schemas.microsoft.com/office/drawing/2014/main" id="{2E3F9550-43AE-4976-AE5F-24B287F2C406}"/>
                      </a:ext>
                    </a:extLst>
                  </p:cNvPr>
                  <p:cNvGrpSpPr/>
                  <p:nvPr/>
                </p:nvGrpSpPr>
                <p:grpSpPr>
                  <a:xfrm>
                    <a:off x="8581976" y="19893327"/>
                    <a:ext cx="1260000" cy="1260000"/>
                    <a:chOff x="8513517" y="19457368"/>
                    <a:chExt cx="1260000" cy="1260000"/>
                  </a:xfrm>
                </p:grpSpPr>
                <p:sp>
                  <p:nvSpPr>
                    <p:cNvPr id="72" name="Google Shape;8802;p60">
                      <a:extLst>
                        <a:ext uri="{FF2B5EF4-FFF2-40B4-BE49-F238E27FC236}">
                          <a16:creationId xmlns:a16="http://schemas.microsoft.com/office/drawing/2014/main" id="{59CB9909-FF50-4EB6-9391-6B011E19405E}"/>
                        </a:ext>
                      </a:extLst>
                    </p:cNvPr>
                    <p:cNvSpPr/>
                    <p:nvPr/>
                  </p:nvSpPr>
                  <p:spPr>
                    <a:xfrm>
                      <a:off x="8756048" y="19623327"/>
                      <a:ext cx="789214" cy="900000"/>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Oval 72">
                      <a:extLst>
                        <a:ext uri="{FF2B5EF4-FFF2-40B4-BE49-F238E27FC236}">
                          <a16:creationId xmlns:a16="http://schemas.microsoft.com/office/drawing/2014/main" id="{8CD59977-90BA-4C9B-8E38-59B06C5CF341}"/>
                        </a:ext>
                      </a:extLst>
                    </p:cNvPr>
                    <p:cNvSpPr/>
                    <p:nvPr/>
                  </p:nvSpPr>
                  <p:spPr>
                    <a:xfrm>
                      <a:off x="8513517" y="19457368"/>
                      <a:ext cx="1260000" cy="1260000"/>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56289984-1E3B-44B2-A4B7-1F49628B1933}"/>
                      </a:ext>
                    </a:extLst>
                  </p:cNvPr>
                  <p:cNvGrpSpPr/>
                  <p:nvPr/>
                </p:nvGrpSpPr>
                <p:grpSpPr>
                  <a:xfrm>
                    <a:off x="1523255" y="19893327"/>
                    <a:ext cx="1261559" cy="1260000"/>
                    <a:chOff x="9580964" y="22285014"/>
                    <a:chExt cx="1261559" cy="1260000"/>
                  </a:xfrm>
                </p:grpSpPr>
                <p:grpSp>
                  <p:nvGrpSpPr>
                    <p:cNvPr id="68" name="Google Shape;4675;p45">
                      <a:extLst>
                        <a:ext uri="{FF2B5EF4-FFF2-40B4-BE49-F238E27FC236}">
                          <a16:creationId xmlns:a16="http://schemas.microsoft.com/office/drawing/2014/main" id="{A8E2FB82-0717-46FC-A657-FE3980C3C4BF}"/>
                        </a:ext>
                      </a:extLst>
                    </p:cNvPr>
                    <p:cNvGrpSpPr/>
                    <p:nvPr/>
                  </p:nvGrpSpPr>
                  <p:grpSpPr>
                    <a:xfrm>
                      <a:off x="9995478" y="22465014"/>
                      <a:ext cx="432535" cy="900000"/>
                      <a:chOff x="3984950" y="3213599"/>
                      <a:chExt cx="239925" cy="481825"/>
                    </a:xfrm>
                    <a:solidFill>
                      <a:schemeClr val="accent3">
                        <a:lumMod val="75000"/>
                      </a:schemeClr>
                    </a:solidFill>
                  </p:grpSpPr>
                  <p:sp>
                    <p:nvSpPr>
                      <p:cNvPr id="70" name="Google Shape;4676;p45">
                        <a:extLst>
                          <a:ext uri="{FF2B5EF4-FFF2-40B4-BE49-F238E27FC236}">
                            <a16:creationId xmlns:a16="http://schemas.microsoft.com/office/drawing/2014/main" id="{A276E3AC-4625-43BB-A9E2-64454A96BC66}"/>
                          </a:ext>
                        </a:extLst>
                      </p:cNvPr>
                      <p:cNvSpPr/>
                      <p:nvPr/>
                    </p:nvSpPr>
                    <p:spPr>
                      <a:xfrm>
                        <a:off x="3984950" y="3213599"/>
                        <a:ext cx="239925" cy="481825"/>
                      </a:xfrm>
                      <a:custGeom>
                        <a:avLst/>
                        <a:gdLst/>
                        <a:ahLst/>
                        <a:cxnLst/>
                        <a:rect l="l" t="t" r="r" b="b"/>
                        <a:pathLst>
                          <a:path w="9597" h="19273" extrusionOk="0">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71" name="Google Shape;4677;p45">
                        <a:extLst>
                          <a:ext uri="{FF2B5EF4-FFF2-40B4-BE49-F238E27FC236}">
                            <a16:creationId xmlns:a16="http://schemas.microsoft.com/office/drawing/2014/main" id="{1DBB5F57-0715-4B2E-815E-474DE3F9F91F}"/>
                          </a:ext>
                        </a:extLst>
                      </p:cNvPr>
                      <p:cNvSpPr/>
                      <p:nvPr/>
                    </p:nvSpPr>
                    <p:spPr>
                      <a:xfrm>
                        <a:off x="4072650" y="3543175"/>
                        <a:ext cx="64525" cy="64625"/>
                      </a:xfrm>
                      <a:custGeom>
                        <a:avLst/>
                        <a:gdLst/>
                        <a:ahLst/>
                        <a:cxnLst/>
                        <a:rect l="l" t="t" r="r" b="b"/>
                        <a:pathLst>
                          <a:path w="2581" h="2585" extrusionOk="0">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9" name="Oval 68">
                      <a:extLst>
                        <a:ext uri="{FF2B5EF4-FFF2-40B4-BE49-F238E27FC236}">
                          <a16:creationId xmlns:a16="http://schemas.microsoft.com/office/drawing/2014/main" id="{FC19BC98-72D4-4196-ACC3-CFDCA413AD7D}"/>
                        </a:ext>
                      </a:extLst>
                    </p:cNvPr>
                    <p:cNvSpPr/>
                    <p:nvPr/>
                  </p:nvSpPr>
                  <p:spPr>
                    <a:xfrm>
                      <a:off x="9580964" y="22285014"/>
                      <a:ext cx="1261559" cy="1260000"/>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429FB724-E941-43FB-B64E-0EF72B1B3C7B}"/>
                      </a:ext>
                    </a:extLst>
                  </p:cNvPr>
                  <p:cNvGrpSpPr/>
                  <p:nvPr/>
                </p:nvGrpSpPr>
                <p:grpSpPr>
                  <a:xfrm>
                    <a:off x="3038603" y="18335501"/>
                    <a:ext cx="1260000" cy="1260000"/>
                    <a:chOff x="2848103" y="18316451"/>
                    <a:chExt cx="1260000" cy="1260000"/>
                  </a:xfrm>
                </p:grpSpPr>
                <p:grpSp>
                  <p:nvGrpSpPr>
                    <p:cNvPr id="63" name="Google Shape;8174;p52">
                      <a:extLst>
                        <a:ext uri="{FF2B5EF4-FFF2-40B4-BE49-F238E27FC236}">
                          <a16:creationId xmlns:a16="http://schemas.microsoft.com/office/drawing/2014/main" id="{964879BA-59DC-4146-9128-B51810953C9F}"/>
                        </a:ext>
                      </a:extLst>
                    </p:cNvPr>
                    <p:cNvGrpSpPr/>
                    <p:nvPr/>
                  </p:nvGrpSpPr>
                  <p:grpSpPr>
                    <a:xfrm>
                      <a:off x="3103745" y="18598387"/>
                      <a:ext cx="743354" cy="644924"/>
                      <a:chOff x="-19835275" y="3330250"/>
                      <a:chExt cx="329250" cy="289167"/>
                    </a:xfrm>
                    <a:solidFill>
                      <a:schemeClr val="accent3">
                        <a:lumMod val="75000"/>
                      </a:schemeClr>
                    </a:solidFill>
                  </p:grpSpPr>
                  <p:sp>
                    <p:nvSpPr>
                      <p:cNvPr id="65" name="Google Shape;8175;p52">
                        <a:extLst>
                          <a:ext uri="{FF2B5EF4-FFF2-40B4-BE49-F238E27FC236}">
                            <a16:creationId xmlns:a16="http://schemas.microsoft.com/office/drawing/2014/main" id="{3C817799-295C-4DAB-8267-E5B0002FA3A8}"/>
                          </a:ext>
                        </a:extLst>
                      </p:cNvPr>
                      <p:cNvSpPr/>
                      <p:nvPr/>
                    </p:nvSpPr>
                    <p:spPr>
                      <a:xfrm>
                        <a:off x="-19768325" y="3370292"/>
                        <a:ext cx="197725" cy="249125"/>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8176;p52">
                        <a:extLst>
                          <a:ext uri="{FF2B5EF4-FFF2-40B4-BE49-F238E27FC236}">
                            <a16:creationId xmlns:a16="http://schemas.microsoft.com/office/drawing/2014/main" id="{8AE2E485-DFEA-4A3F-A043-180850131B5D}"/>
                          </a:ext>
                        </a:extLst>
                      </p:cNvPr>
                      <p:cNvSpPr/>
                      <p:nvPr/>
                    </p:nvSpPr>
                    <p:spPr>
                      <a:xfrm>
                        <a:off x="-19622625" y="3330250"/>
                        <a:ext cx="116600" cy="189250"/>
                      </a:xfrm>
                      <a:custGeom>
                        <a:avLst/>
                        <a:gdLst/>
                        <a:ahLst/>
                        <a:cxnLst/>
                        <a:rect l="l" t="t" r="r" b="b"/>
                        <a:pathLst>
                          <a:path w="4664" h="7570" extrusionOk="0">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177;p52">
                        <a:extLst>
                          <a:ext uri="{FF2B5EF4-FFF2-40B4-BE49-F238E27FC236}">
                            <a16:creationId xmlns:a16="http://schemas.microsoft.com/office/drawing/2014/main" id="{C1CEBBCF-9C43-42FF-9148-43A78FA2CA6C}"/>
                          </a:ext>
                        </a:extLst>
                      </p:cNvPr>
                      <p:cNvSpPr/>
                      <p:nvPr/>
                    </p:nvSpPr>
                    <p:spPr>
                      <a:xfrm>
                        <a:off x="-19835275" y="3330250"/>
                        <a:ext cx="116600" cy="189250"/>
                      </a:xfrm>
                      <a:custGeom>
                        <a:avLst/>
                        <a:gdLst/>
                        <a:ahLst/>
                        <a:cxnLst/>
                        <a:rect l="l" t="t" r="r" b="b"/>
                        <a:pathLst>
                          <a:path w="4664" h="7570" extrusionOk="0">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4" name="Oval 63">
                      <a:extLst>
                        <a:ext uri="{FF2B5EF4-FFF2-40B4-BE49-F238E27FC236}">
                          <a16:creationId xmlns:a16="http://schemas.microsoft.com/office/drawing/2014/main" id="{989A0588-CD23-455A-AED7-F4288405A579}"/>
                        </a:ext>
                      </a:extLst>
                    </p:cNvPr>
                    <p:cNvSpPr/>
                    <p:nvPr/>
                  </p:nvSpPr>
                  <p:spPr>
                    <a:xfrm>
                      <a:off x="2848103" y="18316451"/>
                      <a:ext cx="1260000" cy="1260000"/>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Oval 54">
                    <a:extLst>
                      <a:ext uri="{FF2B5EF4-FFF2-40B4-BE49-F238E27FC236}">
                        <a16:creationId xmlns:a16="http://schemas.microsoft.com/office/drawing/2014/main" id="{DEFEFBF5-5FC1-4025-A025-29776CF5DF8D}"/>
                      </a:ext>
                    </a:extLst>
                  </p:cNvPr>
                  <p:cNvSpPr/>
                  <p:nvPr/>
                </p:nvSpPr>
                <p:spPr>
                  <a:xfrm>
                    <a:off x="6983998" y="18335501"/>
                    <a:ext cx="1260000" cy="1260000"/>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0ED20B86-5986-4FCA-81CA-C49B7F5F5D73}"/>
                      </a:ext>
                    </a:extLst>
                  </p:cNvPr>
                  <p:cNvCxnSpPr>
                    <a:cxnSpLocks/>
                    <a:stCxn id="69" idx="5"/>
                    <a:endCxn id="61" idx="1"/>
                  </p:cNvCxnSpPr>
                  <p:nvPr/>
                </p:nvCxnSpPr>
                <p:spPr>
                  <a:xfrm>
                    <a:off x="2600063" y="20968804"/>
                    <a:ext cx="2258275" cy="1188216"/>
                  </a:xfrm>
                  <a:prstGeom prst="line">
                    <a:avLst/>
                  </a:prstGeom>
                  <a:ln w="5715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096F60-2895-4112-8FDD-43C4E8B2D745}"/>
                      </a:ext>
                    </a:extLst>
                  </p:cNvPr>
                  <p:cNvCxnSpPr>
                    <a:cxnSpLocks/>
                    <a:stCxn id="64" idx="5"/>
                    <a:endCxn id="61" idx="0"/>
                  </p:cNvCxnSpPr>
                  <p:nvPr/>
                </p:nvCxnSpPr>
                <p:spPr>
                  <a:xfrm>
                    <a:off x="4114080" y="19410978"/>
                    <a:ext cx="1645422" cy="2409468"/>
                  </a:xfrm>
                  <a:prstGeom prst="line">
                    <a:avLst/>
                  </a:prstGeom>
                  <a:ln w="5715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44EF7B-B9C1-4DEC-A67A-330B6DF34467}"/>
                      </a:ext>
                    </a:extLst>
                  </p:cNvPr>
                  <p:cNvCxnSpPr>
                    <a:cxnSpLocks/>
                    <a:stCxn id="55" idx="4"/>
                    <a:endCxn id="61" idx="0"/>
                  </p:cNvCxnSpPr>
                  <p:nvPr/>
                </p:nvCxnSpPr>
                <p:spPr>
                  <a:xfrm flipH="1">
                    <a:off x="5759502" y="19595501"/>
                    <a:ext cx="1854496" cy="2224945"/>
                  </a:xfrm>
                  <a:prstGeom prst="line">
                    <a:avLst/>
                  </a:prstGeom>
                  <a:ln w="5715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71CFE0B-5830-49CC-BFD1-693B48B5E2D2}"/>
                      </a:ext>
                    </a:extLst>
                  </p:cNvPr>
                  <p:cNvCxnSpPr>
                    <a:cxnSpLocks/>
                    <a:stCxn id="73" idx="3"/>
                    <a:endCxn id="61" idx="3"/>
                  </p:cNvCxnSpPr>
                  <p:nvPr/>
                </p:nvCxnSpPr>
                <p:spPr>
                  <a:xfrm flipH="1">
                    <a:off x="6660666" y="20968804"/>
                    <a:ext cx="2105833" cy="1188216"/>
                  </a:xfrm>
                  <a:prstGeom prst="line">
                    <a:avLst/>
                  </a:prstGeom>
                  <a:ln w="5715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71B35308-4A35-4E99-8C58-AC27A479D298}"/>
                      </a:ext>
                    </a:extLst>
                  </p:cNvPr>
                  <p:cNvGrpSpPr/>
                  <p:nvPr/>
                </p:nvGrpSpPr>
                <p:grpSpPr>
                  <a:xfrm>
                    <a:off x="4858338" y="21820446"/>
                    <a:ext cx="1828579" cy="673147"/>
                    <a:chOff x="4896438" y="22139754"/>
                    <a:chExt cx="1828579" cy="673147"/>
                  </a:xfrm>
                </p:grpSpPr>
                <p:sp>
                  <p:nvSpPr>
                    <p:cNvPr id="61" name="Rectangle: Rounded Corners 60">
                      <a:extLst>
                        <a:ext uri="{FF2B5EF4-FFF2-40B4-BE49-F238E27FC236}">
                          <a16:creationId xmlns:a16="http://schemas.microsoft.com/office/drawing/2014/main" id="{E9E5BBFC-4FA6-40D4-9C1D-B558939EA461}"/>
                        </a:ext>
                      </a:extLst>
                    </p:cNvPr>
                    <p:cNvSpPr/>
                    <p:nvPr/>
                  </p:nvSpPr>
                  <p:spPr>
                    <a:xfrm>
                      <a:off x="4896438" y="22139754"/>
                      <a:ext cx="1802328" cy="673147"/>
                    </a:xfrm>
                    <a:prstGeom prst="round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C2AB1AAF-F273-4EFE-BBB7-6CB99862DD65}"/>
                        </a:ext>
                      </a:extLst>
                    </p:cNvPr>
                    <p:cNvSpPr txBox="1"/>
                    <p:nvPr/>
                  </p:nvSpPr>
                  <p:spPr>
                    <a:xfrm>
                      <a:off x="4922689" y="22232532"/>
                      <a:ext cx="1802328" cy="461665"/>
                    </a:xfrm>
                    <a:prstGeom prst="rect">
                      <a:avLst/>
                    </a:prstGeom>
                    <a:noFill/>
                  </p:spPr>
                  <p:txBody>
                    <a:bodyPr wrap="square" rtlCol="0">
                      <a:spAutoFit/>
                    </a:bodyPr>
                    <a:lstStyle/>
                    <a:p>
                      <a:pPr algn="ctr"/>
                      <a:r>
                        <a:rPr lang="en-US" sz="2400" b="1" dirty="0">
                          <a:solidFill>
                            <a:schemeClr val="accent3"/>
                          </a:solidFill>
                          <a:latin typeface="+mj-lt"/>
                        </a:rPr>
                        <a:t>SENSOR</a:t>
                      </a:r>
                    </a:p>
                  </p:txBody>
                </p:sp>
              </p:grpSp>
            </p:grpSp>
          </p:grpSp>
          <p:sp>
            <p:nvSpPr>
              <p:cNvPr id="46" name="Rectangle 45">
                <a:extLst>
                  <a:ext uri="{FF2B5EF4-FFF2-40B4-BE49-F238E27FC236}">
                    <a16:creationId xmlns:a16="http://schemas.microsoft.com/office/drawing/2014/main" id="{DFDABC50-BC81-4692-8D3B-369E684323C8}"/>
                  </a:ext>
                </a:extLst>
              </p:cNvPr>
              <p:cNvSpPr/>
              <p:nvPr/>
            </p:nvSpPr>
            <p:spPr>
              <a:xfrm>
                <a:off x="1346273" y="17728138"/>
                <a:ext cx="8653132" cy="920858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5">
            <a:extLst>
              <a:ext uri="{FF2B5EF4-FFF2-40B4-BE49-F238E27FC236}">
                <a16:creationId xmlns:a16="http://schemas.microsoft.com/office/drawing/2014/main" id="{8C0C6A6F-1EF5-4F66-AF58-EAB327D09127}"/>
              </a:ext>
            </a:extLst>
          </p:cNvPr>
          <p:cNvGrpSpPr/>
          <p:nvPr/>
        </p:nvGrpSpPr>
        <p:grpSpPr>
          <a:xfrm>
            <a:off x="1125408" y="36298310"/>
            <a:ext cx="29149806" cy="5780494"/>
            <a:chOff x="1125408" y="36298310"/>
            <a:chExt cx="29149806" cy="5780494"/>
          </a:xfrm>
        </p:grpSpPr>
        <p:sp>
          <p:nvSpPr>
            <p:cNvPr id="4" name="TextBox 3">
              <a:extLst>
                <a:ext uri="{FF2B5EF4-FFF2-40B4-BE49-F238E27FC236}">
                  <a16:creationId xmlns:a16="http://schemas.microsoft.com/office/drawing/2014/main" id="{1B85E2A6-1130-482C-A2B9-2F62D89721E9}"/>
                </a:ext>
              </a:extLst>
            </p:cNvPr>
            <p:cNvSpPr txBox="1"/>
            <p:nvPr/>
          </p:nvSpPr>
          <p:spPr>
            <a:xfrm>
              <a:off x="1125408" y="36298310"/>
              <a:ext cx="29149806" cy="923330"/>
            </a:xfrm>
            <a:prstGeom prst="rect">
              <a:avLst/>
            </a:prstGeom>
            <a:solidFill>
              <a:schemeClr val="accent2">
                <a:lumMod val="75000"/>
              </a:schemeClr>
            </a:solidFill>
          </p:spPr>
          <p:txBody>
            <a:bodyPr wrap="square" rtlCol="0">
              <a:spAutoFit/>
            </a:bodyPr>
            <a:lstStyle/>
            <a:p>
              <a:pPr algn="ctr"/>
              <a:r>
                <a:rPr lang="en-US" sz="5400" b="1" u="sng" dirty="0"/>
                <a:t>CONTACT</a:t>
              </a:r>
            </a:p>
          </p:txBody>
        </p:sp>
        <p:grpSp>
          <p:nvGrpSpPr>
            <p:cNvPr id="5" name="Group 4">
              <a:extLst>
                <a:ext uri="{FF2B5EF4-FFF2-40B4-BE49-F238E27FC236}">
                  <a16:creationId xmlns:a16="http://schemas.microsoft.com/office/drawing/2014/main" id="{BC84EC0D-9FB8-42C2-B719-64106426B46D}"/>
                </a:ext>
              </a:extLst>
            </p:cNvPr>
            <p:cNvGrpSpPr/>
            <p:nvPr/>
          </p:nvGrpSpPr>
          <p:grpSpPr>
            <a:xfrm>
              <a:off x="1387319" y="37752908"/>
              <a:ext cx="28460693" cy="4325896"/>
              <a:chOff x="1387319" y="37752908"/>
              <a:chExt cx="28460693" cy="4325896"/>
            </a:xfrm>
          </p:grpSpPr>
          <p:sp>
            <p:nvSpPr>
              <p:cNvPr id="43" name="Rectangle 42">
                <a:extLst>
                  <a:ext uri="{FF2B5EF4-FFF2-40B4-BE49-F238E27FC236}">
                    <a16:creationId xmlns:a16="http://schemas.microsoft.com/office/drawing/2014/main" id="{04BA04DB-74B3-47B6-B84C-F4EFE17B963D}"/>
                  </a:ext>
                </a:extLst>
              </p:cNvPr>
              <p:cNvSpPr/>
              <p:nvPr/>
            </p:nvSpPr>
            <p:spPr>
              <a:xfrm>
                <a:off x="1387319" y="37752908"/>
                <a:ext cx="13788000" cy="432589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2DDC109-1B04-4C6B-976C-911820749A1D}"/>
                  </a:ext>
                </a:extLst>
              </p:cNvPr>
              <p:cNvSpPr txBox="1"/>
              <p:nvPr/>
            </p:nvSpPr>
            <p:spPr>
              <a:xfrm>
                <a:off x="2323257" y="38271446"/>
                <a:ext cx="11756347" cy="341632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ADVISOR: 	HEL Chanthan</a:t>
                </a:r>
              </a:p>
              <a:p>
                <a:r>
                  <a:rPr lang="en-US" sz="5400" dirty="0">
                    <a:latin typeface="Times New Roman" panose="02020603050405020304" pitchFamily="18" charset="0"/>
                    <a:cs typeface="Times New Roman" panose="02020603050405020304" pitchFamily="18" charset="0"/>
                  </a:rPr>
                  <a:t>								CHHORN Sopheaktra</a:t>
                </a:r>
              </a:p>
              <a:p>
                <a:r>
                  <a:rPr lang="en-US" sz="5400" dirty="0">
                    <a:latin typeface="Times New Roman" panose="02020603050405020304" pitchFamily="18" charset="0"/>
                    <a:cs typeface="Times New Roman" panose="02020603050405020304" pitchFamily="18" charset="0"/>
                  </a:rPr>
                  <a:t>					  			TEP Sovichea</a:t>
                </a:r>
              </a:p>
              <a:p>
                <a:r>
                  <a:rPr lang="en-US" sz="5400" dirty="0">
                    <a:latin typeface="Times New Roman" panose="02020603050405020304" pitchFamily="18" charset="0"/>
                    <a:cs typeface="Times New Roman" panose="02020603050405020304" pitchFamily="18" charset="0"/>
                  </a:rPr>
                  <a:t>STUDENT:	NHIM </a:t>
                </a:r>
                <a:r>
                  <a:rPr lang="en-US" sz="5400" dirty="0" err="1">
                    <a:latin typeface="Times New Roman" panose="02020603050405020304" pitchFamily="18" charset="0"/>
                    <a:cs typeface="Times New Roman" panose="02020603050405020304" pitchFamily="18" charset="0"/>
                  </a:rPr>
                  <a:t>Chanrengsey</a:t>
                </a:r>
                <a:endParaRPr lang="en-US" sz="5400" dirty="0">
                  <a:latin typeface="Times New Roman" panose="02020603050405020304" pitchFamily="18" charset="0"/>
                  <a:cs typeface="Times New Roman" panose="02020603050405020304" pitchFamily="18" charset="0"/>
                </a:endParaRPr>
              </a:p>
            </p:txBody>
          </p:sp>
          <p:sp>
            <p:nvSpPr>
              <p:cNvPr id="78" name="Rectangle 77">
                <a:extLst>
                  <a:ext uri="{FF2B5EF4-FFF2-40B4-BE49-F238E27FC236}">
                    <a16:creationId xmlns:a16="http://schemas.microsoft.com/office/drawing/2014/main" id="{ED92D877-3CAB-4265-BF4F-72615C58CA7F}"/>
                  </a:ext>
                </a:extLst>
              </p:cNvPr>
              <p:cNvSpPr/>
              <p:nvPr/>
            </p:nvSpPr>
            <p:spPr>
              <a:xfrm>
                <a:off x="15658277" y="37752908"/>
                <a:ext cx="14189735" cy="432589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DFC70917-0F29-47A5-9133-2BEB89DFC86E}"/>
                  </a:ext>
                </a:extLst>
              </p:cNvPr>
              <p:cNvSpPr txBox="1"/>
              <p:nvPr/>
            </p:nvSpPr>
            <p:spPr>
              <a:xfrm>
                <a:off x="15963077" y="38241908"/>
                <a:ext cx="13788000" cy="341632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Email: 	</a:t>
                </a:r>
                <a:r>
                  <a:rPr lang="en-US" sz="5400" dirty="0">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nhimchanrengsey@gmail.com</a:t>
                </a:r>
                <a:endParaRPr lang="en-US" sz="5400" dirty="0">
                  <a:latin typeface="Times New Roman" panose="02020603050405020304" pitchFamily="18" charset="0"/>
                  <a:cs typeface="Times New Roman" panose="02020603050405020304" pitchFamily="18" charset="0"/>
                </a:endParaRPr>
              </a:p>
              <a:p>
                <a:r>
                  <a:rPr lang="en-US" sz="5400" dirty="0">
                    <a:latin typeface="Times New Roman" panose="02020603050405020304" pitchFamily="18" charset="0"/>
                    <a:cs typeface="Times New Roman" panose="02020603050405020304" pitchFamily="18" charset="0"/>
                  </a:rPr>
                  <a:t>Tel: 			070562483</a:t>
                </a:r>
              </a:p>
              <a:p>
                <a:r>
                  <a:rPr lang="en-US" sz="5400" dirty="0">
                    <a:latin typeface="Times New Roman" panose="02020603050405020304" pitchFamily="18" charset="0"/>
                    <a:cs typeface="Times New Roman" panose="02020603050405020304" pitchFamily="18" charset="0"/>
                  </a:rPr>
                  <a:t>GitHub: https://github.com/Chanthan89/Smart-Irrigation/tree/master/Multi-Function%20Tester </a:t>
                </a:r>
              </a:p>
            </p:txBody>
          </p:sp>
        </p:grpSp>
      </p:grpSp>
    </p:spTree>
    <p:extLst>
      <p:ext uri="{BB962C8B-B14F-4D97-AF65-F5344CB8AC3E}">
        <p14:creationId xmlns:p14="http://schemas.microsoft.com/office/powerpoint/2010/main" val="1748652446"/>
      </p:ext>
    </p:extLst>
  </p:cSld>
  <p:clrMapOvr>
    <a:masterClrMapping/>
  </p:clrMapOvr>
</p:sld>
</file>

<file path=ppt/theme/theme1.xml><?xml version="1.0" encoding="utf-8"?>
<a:theme xmlns:a="http://schemas.openxmlformats.org/drawingml/2006/main" name="Vi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391</TotalTime>
  <Words>359</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Ah Ja Thom Content</vt:lpstr>
      <vt:lpstr>Arial</vt:lpstr>
      <vt:lpstr>Calibri</vt:lpstr>
      <vt:lpstr>Century</vt:lpstr>
      <vt:lpstr>Century Schoolbook</vt:lpstr>
      <vt:lpstr>Times New Roman</vt:lpstr>
      <vt:lpstr>Wingdings 2</vt:lpstr>
      <vt:lpst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ChanRengSey Nhim</dc:creator>
  <cp:lastModifiedBy>ChanRengSey Nhim</cp:lastModifiedBy>
  <cp:revision>39</cp:revision>
  <dcterms:created xsi:type="dcterms:W3CDTF">2020-11-05T04:03:18Z</dcterms:created>
  <dcterms:modified xsi:type="dcterms:W3CDTF">2020-11-17T04:51:02Z</dcterms:modified>
</cp:coreProperties>
</file>