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78" r:id="rId3"/>
    <p:sldId id="279" r:id="rId4"/>
    <p:sldId id="281" r:id="rId5"/>
    <p:sldId id="280" r:id="rId6"/>
    <p:sldId id="282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14" autoAdjust="0"/>
  </p:normalViewPr>
  <p:slideViewPr>
    <p:cSldViewPr snapToGrid="0">
      <p:cViewPr varScale="1">
        <p:scale>
          <a:sx n="78" d="100"/>
          <a:sy n="78" d="100"/>
        </p:scale>
        <p:origin x="29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284" y="2849360"/>
            <a:ext cx="10849429" cy="7061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/>
              <a:t>[ 1</a:t>
            </a:r>
            <a:r>
              <a:rPr lang="en-US" sz="4000" baseline="30000" dirty="0"/>
              <a:t>st</a:t>
            </a:r>
            <a:r>
              <a:rPr lang="en-US" sz="4000" dirty="0"/>
              <a:t> week Report 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7" y="3931644"/>
            <a:ext cx="10058400" cy="18513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en-US" sz="2400" dirty="0"/>
              <a:t>r: Hel Chanthan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By: Nhim ChanRengSey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2019-2020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7AB0C-4716-497C-9EDC-F733A4F47EFC}"/>
              </a:ext>
            </a:extLst>
          </p:cNvPr>
          <p:cNvSpPr txBox="1">
            <a:spLocks/>
          </p:cNvSpPr>
          <p:nvPr/>
        </p:nvSpPr>
        <p:spPr>
          <a:xfrm>
            <a:off x="671284" y="906440"/>
            <a:ext cx="10849429" cy="1566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800" b="1" kern="1200" cap="all" baseline="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7000" dirty="0">
                <a:solidFill>
                  <a:schemeClr val="accent1"/>
                </a:solidFill>
              </a:rPr>
              <a:t>Researching Project</a:t>
            </a:r>
          </a:p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accent1"/>
                </a:solidFill>
              </a:rPr>
              <a:t>“ Soil Ph meter Design ”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C415-AFA1-447B-B1C0-4056D0C5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Outline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A7963-ED7C-4122-97DA-63E011F47DD1}"/>
              </a:ext>
            </a:extLst>
          </p:cNvPr>
          <p:cNvGrpSpPr/>
          <p:nvPr/>
        </p:nvGrpSpPr>
        <p:grpSpPr>
          <a:xfrm>
            <a:off x="1089660" y="1303020"/>
            <a:ext cx="10012680" cy="4251960"/>
            <a:chOff x="457200" y="1303020"/>
            <a:chExt cx="10012680" cy="42519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B0E26B-CF36-42D3-97BC-62B754140C27}"/>
                </a:ext>
              </a:extLst>
            </p:cNvPr>
            <p:cNvSpPr txBox="1"/>
            <p:nvPr/>
          </p:nvSpPr>
          <p:spPr>
            <a:xfrm>
              <a:off x="1082255" y="1674674"/>
              <a:ext cx="66481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3600" dirty="0">
                  <a:solidFill>
                    <a:schemeClr val="tx2"/>
                  </a:solidFill>
                </a:rPr>
                <a:t> Hardware Diagram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3600" dirty="0">
                  <a:solidFill>
                    <a:schemeClr val="tx2"/>
                  </a:solidFill>
                </a:rPr>
                <a:t> Working Plan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3600" dirty="0">
                  <a:solidFill>
                    <a:schemeClr val="tx2"/>
                  </a:solidFill>
                </a:rPr>
                <a:t>Planning for 1</a:t>
              </a:r>
              <a:r>
                <a:rPr lang="en-US" sz="3600" baseline="30000" dirty="0">
                  <a:solidFill>
                    <a:schemeClr val="tx2"/>
                  </a:solidFill>
                </a:rPr>
                <a:t>st</a:t>
              </a:r>
              <a:r>
                <a:rPr lang="en-US" sz="3600" dirty="0">
                  <a:solidFill>
                    <a:schemeClr val="tx2"/>
                  </a:solidFill>
                </a:rPr>
                <a:t> Month</a:t>
              </a:r>
            </a:p>
            <a:p>
              <a:r>
                <a:rPr lang="en-US" sz="3600" dirty="0">
                  <a:solidFill>
                    <a:schemeClr val="tx2"/>
                  </a:solidFill>
                </a:rPr>
                <a:t>4.Planning for 2</a:t>
              </a:r>
              <a:r>
                <a:rPr lang="en-US" sz="3600" baseline="30000" dirty="0">
                  <a:solidFill>
                    <a:schemeClr val="tx2"/>
                  </a:solidFill>
                </a:rPr>
                <a:t>nd</a:t>
              </a:r>
              <a:r>
                <a:rPr lang="en-US" sz="3600" dirty="0">
                  <a:solidFill>
                    <a:schemeClr val="tx2"/>
                  </a:solidFill>
                </a:rPr>
                <a:t> Month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3600" dirty="0">
                <a:solidFill>
                  <a:schemeClr val="tx2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B7CB7-8E1E-4980-981C-017B9BA856EA}"/>
                </a:ext>
              </a:extLst>
            </p:cNvPr>
            <p:cNvSpPr/>
            <p:nvPr/>
          </p:nvSpPr>
          <p:spPr>
            <a:xfrm>
              <a:off x="457200" y="1303020"/>
              <a:ext cx="10012680" cy="4251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5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741F-5F1C-4C8A-B888-492B8372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29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1. Hardware 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A97836-63BF-4A5B-9FEC-600026444F59}"/>
              </a:ext>
            </a:extLst>
          </p:cNvPr>
          <p:cNvGrpSpPr/>
          <p:nvPr/>
        </p:nvGrpSpPr>
        <p:grpSpPr>
          <a:xfrm>
            <a:off x="408403" y="1505742"/>
            <a:ext cx="11418700" cy="3846533"/>
            <a:chOff x="519612" y="1157686"/>
            <a:chExt cx="11418700" cy="384653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10E549-F68D-40C7-A64B-52B83591F7F6}"/>
                </a:ext>
              </a:extLst>
            </p:cNvPr>
            <p:cNvGrpSpPr/>
            <p:nvPr/>
          </p:nvGrpSpPr>
          <p:grpSpPr>
            <a:xfrm>
              <a:off x="519612" y="1157686"/>
              <a:ext cx="10662625" cy="3846533"/>
              <a:chOff x="1217245" y="1304532"/>
              <a:chExt cx="10662625" cy="384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CE8011-DBE4-4D56-A264-2672CF39863B}"/>
                  </a:ext>
                </a:extLst>
              </p:cNvPr>
              <p:cNvSpPr/>
              <p:nvPr/>
            </p:nvSpPr>
            <p:spPr>
              <a:xfrm>
                <a:off x="3945463" y="2201629"/>
                <a:ext cx="891746" cy="792000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Filter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A78B9F-EA57-4A5F-BF4F-C549B7C01B56}"/>
                  </a:ext>
                </a:extLst>
              </p:cNvPr>
              <p:cNvGrpSpPr/>
              <p:nvPr/>
            </p:nvGrpSpPr>
            <p:grpSpPr>
              <a:xfrm>
                <a:off x="1217245" y="2061928"/>
                <a:ext cx="1298364" cy="1143000"/>
                <a:chOff x="722400" y="1668162"/>
                <a:chExt cx="1498256" cy="140400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C5607C7-0FEE-458F-8954-D35AB1B9C3D7}"/>
                    </a:ext>
                  </a:extLst>
                </p:cNvPr>
                <p:cNvSpPr/>
                <p:nvPr/>
              </p:nvSpPr>
              <p:spPr>
                <a:xfrm>
                  <a:off x="750920" y="1668162"/>
                  <a:ext cx="1404000" cy="1404000"/>
                </a:xfrm>
                <a:prstGeom prst="ellipse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0AE57E-7B12-42C1-A131-86BB934785BB}"/>
                    </a:ext>
                  </a:extLst>
                </p:cNvPr>
                <p:cNvSpPr txBox="1"/>
                <p:nvPr/>
              </p:nvSpPr>
              <p:spPr>
                <a:xfrm>
                  <a:off x="722400" y="2139960"/>
                  <a:ext cx="14982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/>
                    <a:t>pH Sensor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09D90C-9452-49D7-83E4-38CF45A50485}"/>
                  </a:ext>
                </a:extLst>
              </p:cNvPr>
              <p:cNvSpPr/>
              <p:nvPr/>
            </p:nvSpPr>
            <p:spPr>
              <a:xfrm>
                <a:off x="8652668" y="2232054"/>
                <a:ext cx="1440000" cy="792000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Micro- Controller 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315528A-483D-4F4B-B1C6-663AB3EAB71B}"/>
                  </a:ext>
                </a:extLst>
              </p:cNvPr>
              <p:cNvGrpSpPr/>
              <p:nvPr/>
            </p:nvGrpSpPr>
            <p:grpSpPr>
              <a:xfrm>
                <a:off x="5860884" y="2061928"/>
                <a:ext cx="1539052" cy="1135368"/>
                <a:chOff x="5437974" y="2061928"/>
                <a:chExt cx="1548000" cy="1135368"/>
              </a:xfrm>
            </p:grpSpPr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id="{010E6DFA-FAEC-4017-8107-11478AF58229}"/>
                    </a:ext>
                  </a:extLst>
                </p:cNvPr>
                <p:cNvSpPr/>
                <p:nvPr/>
              </p:nvSpPr>
              <p:spPr>
                <a:xfrm>
                  <a:off x="5506554" y="2061928"/>
                  <a:ext cx="1411629" cy="1135368"/>
                </a:xfrm>
                <a:prstGeom prst="diamond">
                  <a:avLst/>
                </a:prstGeom>
                <a:noFill/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A6A4D39-EC93-456F-95D5-6F79CF5777EE}"/>
                    </a:ext>
                  </a:extLst>
                </p:cNvPr>
                <p:cNvSpPr txBox="1"/>
                <p:nvPr/>
              </p:nvSpPr>
              <p:spPr>
                <a:xfrm>
                  <a:off x="5437974" y="2437332"/>
                  <a:ext cx="1548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/>
                    <a:t>Amplifier</a:t>
                  </a: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501F301-4F99-465A-9D43-1A476F8E0D0F}"/>
                  </a:ext>
                </a:extLst>
              </p:cNvPr>
              <p:cNvSpPr/>
              <p:nvPr/>
            </p:nvSpPr>
            <p:spPr>
              <a:xfrm>
                <a:off x="8309768" y="4273735"/>
                <a:ext cx="2129922" cy="877330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LCD</a:t>
                </a:r>
              </a:p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(display)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860E79F-4600-43E5-84B2-F8CA86A6696F}"/>
                  </a:ext>
                </a:extLst>
              </p:cNvPr>
              <p:cNvCxnSpPr>
                <a:stCxn id="7" idx="3"/>
                <a:endCxn id="4" idx="1"/>
              </p:cNvCxnSpPr>
              <p:nvPr/>
            </p:nvCxnSpPr>
            <p:spPr>
              <a:xfrm>
                <a:off x="2515609" y="2596357"/>
                <a:ext cx="1429854" cy="1272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39E2414-86EA-4EB7-9A53-63F0AC2552B0}"/>
                  </a:ext>
                </a:extLst>
              </p:cNvPr>
              <p:cNvCxnSpPr>
                <a:cxnSpLocks/>
                <a:stCxn id="4" idx="3"/>
                <a:endCxn id="12" idx="1"/>
              </p:cNvCxnSpPr>
              <p:nvPr/>
            </p:nvCxnSpPr>
            <p:spPr>
              <a:xfrm>
                <a:off x="4837209" y="2597629"/>
                <a:ext cx="1023675" cy="24369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BF4FC9-2DC3-47C2-93AE-58F82D78C889}"/>
                  </a:ext>
                </a:extLst>
              </p:cNvPr>
              <p:cNvSpPr txBox="1"/>
              <p:nvPr/>
            </p:nvSpPr>
            <p:spPr>
              <a:xfrm>
                <a:off x="2549016" y="2151857"/>
                <a:ext cx="121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Raw value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76F646-F7D5-4E37-A5FF-061D045D0C8C}"/>
                  </a:ext>
                </a:extLst>
              </p:cNvPr>
              <p:cNvSpPr txBox="1"/>
              <p:nvPr/>
            </p:nvSpPr>
            <p:spPr>
              <a:xfrm>
                <a:off x="2522813" y="2724333"/>
                <a:ext cx="121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Amp value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23D75FF-0920-4380-9BB6-32D6E086B7B2}"/>
                  </a:ext>
                </a:extLst>
              </p:cNvPr>
              <p:cNvCxnSpPr>
                <a:cxnSpLocks/>
                <a:stCxn id="12" idx="3"/>
                <a:endCxn id="9" idx="1"/>
              </p:cNvCxnSpPr>
              <p:nvPr/>
            </p:nvCxnSpPr>
            <p:spPr>
              <a:xfrm>
                <a:off x="7399936" y="2621998"/>
                <a:ext cx="1252732" cy="6056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6EDE37C-6F2F-4193-A65F-E82827B3E35D}"/>
                  </a:ext>
                </a:extLst>
              </p:cNvPr>
              <p:cNvCxnSpPr>
                <a:cxnSpLocks/>
                <a:stCxn id="9" idx="2"/>
                <a:endCxn id="13" idx="0"/>
              </p:cNvCxnSpPr>
              <p:nvPr/>
            </p:nvCxnSpPr>
            <p:spPr>
              <a:xfrm>
                <a:off x="9372668" y="3024054"/>
                <a:ext cx="2061" cy="124968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5DD6364-8814-4A03-B353-8C6B119E6B5E}"/>
                  </a:ext>
                </a:extLst>
              </p:cNvPr>
              <p:cNvSpPr/>
              <p:nvPr/>
            </p:nvSpPr>
            <p:spPr>
              <a:xfrm>
                <a:off x="10618470" y="1304532"/>
                <a:ext cx="1261400" cy="666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STM32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7E322E-BB2F-47C1-9D30-7169DC10F055}"/>
                  </a:ext>
                </a:extLst>
              </p:cNvPr>
              <p:cNvCxnSpPr>
                <a:cxnSpLocks/>
                <a:stCxn id="30" idx="3"/>
                <a:endCxn id="9" idx="3"/>
              </p:cNvCxnSpPr>
              <p:nvPr/>
            </p:nvCxnSpPr>
            <p:spPr>
              <a:xfrm flipH="1">
                <a:off x="10092668" y="1873229"/>
                <a:ext cx="710530" cy="754825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B65348E-CBA2-437B-A10D-CD31CB762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761" y="2988910"/>
              <a:ext cx="2773551" cy="10262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4974F0E-0329-4004-B3D7-9CA11F413F1C}"/>
              </a:ext>
            </a:extLst>
          </p:cNvPr>
          <p:cNvSpPr/>
          <p:nvPr/>
        </p:nvSpPr>
        <p:spPr>
          <a:xfrm>
            <a:off x="346618" y="1383965"/>
            <a:ext cx="11511121" cy="4300143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A681E-064A-46CF-96E5-55508578FEEE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01</a:t>
            </a:r>
          </a:p>
        </p:txBody>
      </p:sp>
    </p:spTree>
    <p:extLst>
      <p:ext uri="{BB962C8B-B14F-4D97-AF65-F5344CB8AC3E}">
        <p14:creationId xmlns:p14="http://schemas.microsoft.com/office/powerpoint/2010/main" val="35494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FF2802-2E21-4F36-BC72-DA4C3498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2. Working Plan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3569F8F-048A-4ADE-A823-C8A29EA23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91630"/>
              </p:ext>
            </p:extLst>
          </p:nvPr>
        </p:nvGraphicFramePr>
        <p:xfrm>
          <a:off x="1562046" y="1417320"/>
          <a:ext cx="9067907" cy="383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9627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194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 will…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310841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Learn design Filter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Learn design Amplifier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Choose pH sensor and LCD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Learn C program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Learn use STM32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Write code for configure pH sensor and LCD to STM32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sensor to LCD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Build Box/Case for hardware(fusion 360)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6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5722F137-A9F2-4227-B08E-3DC0FE3DC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175" y="1417320"/>
            <a:ext cx="504000" cy="50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111CE9-DCB5-4885-B466-6CB589EFCC4F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02</a:t>
            </a:r>
          </a:p>
        </p:txBody>
      </p:sp>
    </p:spTree>
    <p:extLst>
      <p:ext uri="{BB962C8B-B14F-4D97-AF65-F5344CB8AC3E}">
        <p14:creationId xmlns:p14="http://schemas.microsoft.com/office/powerpoint/2010/main" val="9827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0A-C989-46E0-862A-65F22EF5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3. Planning for 1</a:t>
            </a:r>
            <a:r>
              <a:rPr lang="en-US" sz="4000" baseline="30000" dirty="0"/>
              <a:t>st</a:t>
            </a:r>
            <a:r>
              <a:rPr lang="en-US" sz="4000" dirty="0"/>
              <a:t> month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5D9D2D-CB6D-4070-8B5A-600BD8B5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80534"/>
              </p:ext>
            </p:extLst>
          </p:nvPr>
        </p:nvGraphicFramePr>
        <p:xfrm>
          <a:off x="531341" y="1542626"/>
          <a:ext cx="11145792" cy="3406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2256">
                  <a:extLst>
                    <a:ext uri="{9D8B030D-6E8A-4147-A177-3AD203B41FA5}">
                      <a16:colId xmlns:a16="http://schemas.microsoft.com/office/drawing/2014/main" val="401679705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685377183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3813897693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3424722342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432861178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34253062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40867455"/>
                    </a:ext>
                  </a:extLst>
                </a:gridCol>
              </a:tblGrid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3812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18618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40484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 Filter  pH &amp;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Build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Filter</a:t>
                      </a:r>
                    </a:p>
                    <a:p>
                      <a:pPr algn="ctr"/>
                      <a:r>
                        <a:rPr lang="en-US" b="1" dirty="0"/>
                        <a:t>Build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Build 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Build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Design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05199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 </a:t>
                      </a:r>
                    </a:p>
                    <a:p>
                      <a:pPr algn="ctr"/>
                      <a:r>
                        <a:rPr lang="en-US" b="1" dirty="0"/>
                        <a:t>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Learn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STM32</a:t>
                      </a:r>
                    </a:p>
                    <a:p>
                      <a:pPr algn="ctr"/>
                      <a:r>
                        <a:rPr lang="en-US" b="1" dirty="0"/>
                        <a:t>Test LCD/pH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  <a:p>
                      <a:pPr algn="ctr"/>
                      <a:r>
                        <a:rPr lang="en-US" b="1" dirty="0"/>
                        <a:t>Write 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Write Code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Start STM32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70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B6CD96-AFBA-454A-BF88-4C5FAF54B7AF}"/>
              </a:ext>
            </a:extLst>
          </p:cNvPr>
          <p:cNvSpPr txBox="1"/>
          <p:nvPr/>
        </p:nvSpPr>
        <p:spPr>
          <a:xfrm>
            <a:off x="9144000" y="53488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: </a:t>
            </a:r>
            <a:r>
              <a:rPr lang="en-US" b="1" i="1" dirty="0">
                <a:solidFill>
                  <a:schemeClr val="tx2"/>
                </a:solidFill>
              </a:rPr>
              <a:t>10/08/2020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92A29-8554-490D-89B7-56F8F45B2614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03</a:t>
            </a:r>
          </a:p>
        </p:txBody>
      </p:sp>
    </p:spTree>
    <p:extLst>
      <p:ext uri="{BB962C8B-B14F-4D97-AF65-F5344CB8AC3E}">
        <p14:creationId xmlns:p14="http://schemas.microsoft.com/office/powerpoint/2010/main" val="2556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405D2C-F1CD-4CA2-B88B-0613EDCE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4. Planning for 2</a:t>
            </a:r>
            <a:r>
              <a:rPr lang="en-US" sz="4000" baseline="30000" dirty="0"/>
              <a:t>nd</a:t>
            </a:r>
            <a:r>
              <a:rPr lang="en-US" sz="4000" dirty="0"/>
              <a:t>  month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9AE001-EA88-45A5-ABD0-9FA07315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13568"/>
              </p:ext>
            </p:extLst>
          </p:nvPr>
        </p:nvGraphicFramePr>
        <p:xfrm>
          <a:off x="654908" y="1542626"/>
          <a:ext cx="10923374" cy="3406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60482">
                  <a:extLst>
                    <a:ext uri="{9D8B030D-6E8A-4147-A177-3AD203B41FA5}">
                      <a16:colId xmlns:a16="http://schemas.microsoft.com/office/drawing/2014/main" val="401679705"/>
                    </a:ext>
                  </a:extLst>
                </a:gridCol>
                <a:gridCol w="1560482">
                  <a:extLst>
                    <a:ext uri="{9D8B030D-6E8A-4147-A177-3AD203B41FA5}">
                      <a16:colId xmlns:a16="http://schemas.microsoft.com/office/drawing/2014/main" val="1685377183"/>
                    </a:ext>
                  </a:extLst>
                </a:gridCol>
                <a:gridCol w="1560482">
                  <a:extLst>
                    <a:ext uri="{9D8B030D-6E8A-4147-A177-3AD203B41FA5}">
                      <a16:colId xmlns:a16="http://schemas.microsoft.com/office/drawing/2014/main" val="3813897693"/>
                    </a:ext>
                  </a:extLst>
                </a:gridCol>
                <a:gridCol w="1560482">
                  <a:extLst>
                    <a:ext uri="{9D8B030D-6E8A-4147-A177-3AD203B41FA5}">
                      <a16:colId xmlns:a16="http://schemas.microsoft.com/office/drawing/2014/main" val="3424722342"/>
                    </a:ext>
                  </a:extLst>
                </a:gridCol>
                <a:gridCol w="1560482">
                  <a:extLst>
                    <a:ext uri="{9D8B030D-6E8A-4147-A177-3AD203B41FA5}">
                      <a16:colId xmlns:a16="http://schemas.microsoft.com/office/drawing/2014/main" val="432861178"/>
                    </a:ext>
                  </a:extLst>
                </a:gridCol>
                <a:gridCol w="1560482">
                  <a:extLst>
                    <a:ext uri="{9D8B030D-6E8A-4147-A177-3AD203B41FA5}">
                      <a16:colId xmlns:a16="http://schemas.microsoft.com/office/drawing/2014/main" val="1342530626"/>
                    </a:ext>
                  </a:extLst>
                </a:gridCol>
                <a:gridCol w="1560482">
                  <a:extLst>
                    <a:ext uri="{9D8B030D-6E8A-4147-A177-3AD203B41FA5}">
                      <a16:colId xmlns:a16="http://schemas.microsoft.com/office/drawing/2014/main" val="915390630"/>
                    </a:ext>
                  </a:extLst>
                </a:gridCol>
              </a:tblGrid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3812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Write Code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  <a:p>
                      <a:pPr algn="ctr"/>
                      <a:r>
                        <a:rPr lang="en-US" b="1" dirty="0"/>
                        <a:t>Write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Write Code</a:t>
                      </a:r>
                    </a:p>
                    <a:p>
                      <a:pPr algn="ctr"/>
                      <a:r>
                        <a:rPr lang="en-US" b="1" dirty="0"/>
                        <a:t>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  <a:p>
                      <a:pPr algn="ctr"/>
                      <a:r>
                        <a:rPr lang="en-US" b="1" dirty="0"/>
                        <a:t>Write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Finish STM32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Finish STM32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18618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 case for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  <a:p>
                      <a:pPr algn="ctr"/>
                      <a:r>
                        <a:rPr lang="en-US" b="1" dirty="0"/>
                        <a:t>Draw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Draw case for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  <a:p>
                      <a:pPr algn="ctr"/>
                      <a:r>
                        <a:rPr lang="en-US" b="1" dirty="0"/>
                        <a:t>Draw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Print 3D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Build case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Finish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40484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05199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70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180033-F8A4-439E-B781-70999151A65C}"/>
              </a:ext>
            </a:extLst>
          </p:cNvPr>
          <p:cNvSpPr txBox="1"/>
          <p:nvPr/>
        </p:nvSpPr>
        <p:spPr>
          <a:xfrm>
            <a:off x="9144000" y="53488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: </a:t>
            </a:r>
            <a:r>
              <a:rPr lang="en-US" b="1" i="1" dirty="0">
                <a:solidFill>
                  <a:schemeClr val="tx2"/>
                </a:solidFill>
              </a:rPr>
              <a:t>06/09/2020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0886-5AB0-4659-ACEA-D55A15E18CDF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04</a:t>
            </a:r>
          </a:p>
        </p:txBody>
      </p:sp>
    </p:spTree>
    <p:extLst>
      <p:ext uri="{BB962C8B-B14F-4D97-AF65-F5344CB8AC3E}">
        <p14:creationId xmlns:p14="http://schemas.microsoft.com/office/powerpoint/2010/main" val="17375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20E0-49A4-4694-969D-041DCA7630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5238" y="2752470"/>
            <a:ext cx="2214562" cy="1143000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B6744-9989-407F-91EA-ABCC7D1403E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252519" y="0"/>
            <a:ext cx="12356" cy="275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C07BF-8A6D-405D-AB66-76EC53482359}"/>
              </a:ext>
            </a:extLst>
          </p:cNvPr>
          <p:cNvCxnSpPr>
            <a:cxnSpLocks/>
          </p:cNvCxnSpPr>
          <p:nvPr/>
        </p:nvCxnSpPr>
        <p:spPr>
          <a:xfrm flipH="1">
            <a:off x="0" y="3410469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4E272-05D6-4903-9536-4578E3C5BB2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252519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11F129-905A-4ADE-B8D8-1CCDDA4A6BBC}"/>
              </a:ext>
            </a:extLst>
          </p:cNvPr>
          <p:cNvCxnSpPr>
            <a:cxnSpLocks/>
          </p:cNvCxnSpPr>
          <p:nvPr/>
        </p:nvCxnSpPr>
        <p:spPr>
          <a:xfrm>
            <a:off x="7365978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5CFF18-0D4F-4686-B439-22DDD631F786}"/>
              </a:ext>
            </a:extLst>
          </p:cNvPr>
          <p:cNvCxnSpPr>
            <a:cxnSpLocks/>
          </p:cNvCxnSpPr>
          <p:nvPr/>
        </p:nvCxnSpPr>
        <p:spPr>
          <a:xfrm>
            <a:off x="5158944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0644B4-315A-40A7-8C74-86B2FFCAABE6}"/>
              </a:ext>
            </a:extLst>
          </p:cNvPr>
          <p:cNvCxnSpPr>
            <a:cxnSpLocks/>
          </p:cNvCxnSpPr>
          <p:nvPr/>
        </p:nvCxnSpPr>
        <p:spPr>
          <a:xfrm>
            <a:off x="7353622" y="-463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3F9BF2-A309-449D-9995-44D89258C6DE}"/>
              </a:ext>
            </a:extLst>
          </p:cNvPr>
          <p:cNvCxnSpPr>
            <a:cxnSpLocks/>
          </p:cNvCxnSpPr>
          <p:nvPr/>
        </p:nvCxnSpPr>
        <p:spPr>
          <a:xfrm>
            <a:off x="5146588" y="-463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824CB1-4BDF-483C-9507-F3EAE0FC7FA0}"/>
              </a:ext>
            </a:extLst>
          </p:cNvPr>
          <p:cNvCxnSpPr>
            <a:cxnSpLocks/>
          </p:cNvCxnSpPr>
          <p:nvPr/>
        </p:nvCxnSpPr>
        <p:spPr>
          <a:xfrm>
            <a:off x="7365978" y="3895470"/>
            <a:ext cx="4826022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1CD15-4FF9-4922-9032-A96D2728DF41}"/>
              </a:ext>
            </a:extLst>
          </p:cNvPr>
          <p:cNvCxnSpPr>
            <a:cxnSpLocks/>
          </p:cNvCxnSpPr>
          <p:nvPr/>
        </p:nvCxnSpPr>
        <p:spPr>
          <a:xfrm flipH="1">
            <a:off x="0" y="3895470"/>
            <a:ext cx="5158944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58121F-EC20-430F-9AF9-A7BB734086F0}"/>
              </a:ext>
            </a:extLst>
          </p:cNvPr>
          <p:cNvCxnSpPr>
            <a:cxnSpLocks/>
          </p:cNvCxnSpPr>
          <p:nvPr/>
        </p:nvCxnSpPr>
        <p:spPr>
          <a:xfrm flipH="1">
            <a:off x="7365978" y="0"/>
            <a:ext cx="4826022" cy="29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70408A-C3CE-414A-AA45-B4007D6DA38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5158944" cy="29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347</TotalTime>
  <Words>271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Tahoma</vt:lpstr>
      <vt:lpstr>Wingdings</vt:lpstr>
      <vt:lpstr>Red Line Business 16x9</vt:lpstr>
      <vt:lpstr>[ 1st week Report ]</vt:lpstr>
      <vt:lpstr>Outline</vt:lpstr>
      <vt:lpstr>1. Hardware Diagram</vt:lpstr>
      <vt:lpstr>2. Working Plan</vt:lpstr>
      <vt:lpstr>3. Planning for 1st month</vt:lpstr>
      <vt:lpstr>4. Planning for 2nd  month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Project week 1</dc:title>
  <dc:creator>ChanRengSey Nhim</dc:creator>
  <cp:lastModifiedBy>ChanRengSey Nhim</cp:lastModifiedBy>
  <cp:revision>28</cp:revision>
  <dcterms:created xsi:type="dcterms:W3CDTF">2020-08-13T02:19:00Z</dcterms:created>
  <dcterms:modified xsi:type="dcterms:W3CDTF">2020-08-14T07:47:15Z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