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85" r:id="rId4"/>
    <p:sldId id="262" r:id="rId5"/>
    <p:sldId id="286" r:id="rId6"/>
    <p:sldId id="288" r:id="rId7"/>
    <p:sldId id="295" r:id="rId8"/>
    <p:sldId id="293" r:id="rId9"/>
    <p:sldId id="292" r:id="rId10"/>
    <p:sldId id="291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1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.dev/packages/charts_flutter/instal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maNNeoFighT/fl_chart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gle.github.io/charts/flutter/gallery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28" y="684496"/>
            <a:ext cx="7015340" cy="9257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 IoT Platform using Laravel and Mobile App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D397DD-298E-4AF6-BEDA-B580E1E2D16E}"/>
              </a:ext>
            </a:extLst>
          </p:cNvPr>
          <p:cNvSpPr txBox="1">
            <a:spLocks/>
          </p:cNvSpPr>
          <p:nvPr/>
        </p:nvSpPr>
        <p:spPr>
          <a:xfrm>
            <a:off x="2205070" y="1765518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‘ Week8 Report ’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0B7FC-6514-4255-99D7-89BD260867F1}"/>
              </a:ext>
            </a:extLst>
          </p:cNvPr>
          <p:cNvSpPr txBox="1"/>
          <p:nvPr/>
        </p:nvSpPr>
        <p:spPr>
          <a:xfrm>
            <a:off x="1670605" y="-61536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View on Mobile Application &gt;&gt;&gt;&gt;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41D42-9B8C-47BC-A283-A97E3AB79F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3880"/>
            <a:ext cx="2595985" cy="447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2BAAF-EB30-4635-89CD-9442E553F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433880"/>
            <a:ext cx="2595985" cy="44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6600" kern="0" dirty="0">
                <a:solidFill>
                  <a:srgbClr val="4472C4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1350484" y="879078"/>
            <a:ext cx="5817501" cy="39832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First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Second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Main Coding and Emulator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Adding Library of Charts in Flutter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Sample Charts Code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View on Mobile Application </a:t>
            </a: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2281425" y="176213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4C5AC-98EE-4AD8-A860-CAC621669AB5}"/>
              </a:ext>
            </a:extLst>
          </p:cNvPr>
          <p:cNvGraphicFramePr>
            <a:graphicFrameLocks noGrp="1"/>
          </p:cNvGraphicFramePr>
          <p:nvPr/>
        </p:nvGraphicFramePr>
        <p:xfrm>
          <a:off x="146644" y="809319"/>
          <a:ext cx="8850712" cy="400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 wampserver and  Laravel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Run Laravel server with MySQL(Database)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Choose free template Bootstrap for Front-End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Installation Laravel Module for Backend and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</a:t>
                      </a: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6323"/>
              </p:ext>
            </p:extLst>
          </p:nvPr>
        </p:nvGraphicFramePr>
        <p:xfrm>
          <a:off x="146644" y="667949"/>
          <a:ext cx="8850712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487154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676666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Connect to ESP8266 or NodeMcu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 fetch data from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Show data on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 Backend to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Front-End fetch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Choose Flutter or React Native for build Mobile App.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Flutter or 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 build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</a:t>
                      </a:r>
                      <a:r>
                        <a:rPr lang="en-US" sz="1200" b="0" i="0" u="none" strike="noStrike" dirty="0"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Horizontal list view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&amp; 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uild recent products grid view.</a:t>
                      </a:r>
                    </a:p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Product details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 Home page Ui modification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Shopping cart &amp; list page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User login &amp;  Register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8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Users, brand and category on database &amp; Adding products to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Auto complete search for categories and brands &amp; Uploading Images to firebase.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Login and signup screen redesign &amp; Google sign in for IOS and Android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Firebase Auth using provider package &amp; Dashboard UI/UX and Database product modeling.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Load products from firebase part &amp; loading products from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Second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0C57D-B540-447C-B3FF-943820C51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8" y="586585"/>
            <a:ext cx="7385430" cy="4325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494D2-7C8B-46CD-B051-63E0ABA1EDE4}"/>
              </a:ext>
            </a:extLst>
          </p:cNvPr>
          <p:cNvSpPr txBox="1"/>
          <p:nvPr/>
        </p:nvSpPr>
        <p:spPr>
          <a:xfrm>
            <a:off x="1212490" y="50586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Main Coding and Emulator 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505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7B91E-9B92-4EE7-AB9F-EB6279965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4" y="586585"/>
            <a:ext cx="4498019" cy="430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D6A4-5E28-49EE-99B1-B5ADF742E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586586"/>
            <a:ext cx="3433828" cy="4304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6EB957-F805-4E4C-83A2-1120DCF9112D}"/>
              </a:ext>
            </a:extLst>
          </p:cNvPr>
          <p:cNvSpPr txBox="1"/>
          <p:nvPr/>
        </p:nvSpPr>
        <p:spPr>
          <a:xfrm>
            <a:off x="2697973" y="4845753"/>
            <a:ext cx="5034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https://pub.dev/packages/charts_flutter/install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16D26-DCC8-4172-A0F9-B5E3030A94E3}"/>
              </a:ext>
            </a:extLst>
          </p:cNvPr>
          <p:cNvSpPr txBox="1"/>
          <p:nvPr/>
        </p:nvSpPr>
        <p:spPr>
          <a:xfrm>
            <a:off x="754375" y="31456"/>
            <a:ext cx="7053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Adding Library of Charts in Flutter&gt;&gt;&gt;&gt;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10543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B002C-33BD-4111-B2BD-B3B12771C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1" y="475980"/>
            <a:ext cx="2922469" cy="4404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A0390-FE6E-4E71-8CB1-EA92FC473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38" y="475981"/>
            <a:ext cx="2773724" cy="4404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F2B76-7E1A-4DFB-A25F-9E2E40571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5" y="475980"/>
            <a:ext cx="2878419" cy="44041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55FA9E-8136-43C1-B35A-C10711F5E25D}"/>
              </a:ext>
            </a:extLst>
          </p:cNvPr>
          <p:cNvSpPr txBox="1"/>
          <p:nvPr/>
        </p:nvSpPr>
        <p:spPr>
          <a:xfrm>
            <a:off x="1212490" y="-34947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Coding&gt;&gt;&gt;&gt;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49099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BF0A3-F7D8-4C91-B788-8DB8EBCA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455121"/>
            <a:ext cx="4200181" cy="4457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EB7D0-6669-49AE-B703-257BA7B55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5" y="459617"/>
            <a:ext cx="2901395" cy="445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179800-FB50-48B7-9109-A67312252F95}"/>
              </a:ext>
            </a:extLst>
          </p:cNvPr>
          <p:cNvSpPr txBox="1"/>
          <p:nvPr/>
        </p:nvSpPr>
        <p:spPr>
          <a:xfrm>
            <a:off x="4098545" y="483505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https://github.com/imaNNeoFighT/fl_chart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9E448-F004-4ABB-A37F-7BCC9EE328E3}"/>
              </a:ext>
            </a:extLst>
          </p:cNvPr>
          <p:cNvSpPr txBox="1"/>
          <p:nvPr/>
        </p:nvSpPr>
        <p:spPr>
          <a:xfrm>
            <a:off x="1212490" y="-34947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Coding&gt;&gt;&gt;&gt;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14022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D377-4BE0-461F-AE17-40A73B042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2" y="540758"/>
            <a:ext cx="3363977" cy="435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91BC2-9B2B-40E9-9AEC-B1879101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25" y="540758"/>
            <a:ext cx="3531764" cy="4352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FF174A-6A60-446C-A32C-209A8B004592}"/>
              </a:ext>
            </a:extLst>
          </p:cNvPr>
          <p:cNvSpPr txBox="1"/>
          <p:nvPr/>
        </p:nvSpPr>
        <p:spPr>
          <a:xfrm>
            <a:off x="2005422" y="-19603"/>
            <a:ext cx="6260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&lt;&lt;&lt; Sample Charts Code &gt;&gt;&gt;&gt;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7D96-3EFD-4B50-ACF7-0206EE84BC33}"/>
              </a:ext>
            </a:extLst>
          </p:cNvPr>
          <p:cNvSpPr txBox="1"/>
          <p:nvPr/>
        </p:nvSpPr>
        <p:spPr>
          <a:xfrm>
            <a:off x="2128720" y="4824904"/>
            <a:ext cx="5034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https://google.github.io/charts/flutter/gallery.html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5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656</Words>
  <Application>Microsoft Office PowerPoint</Application>
  <PresentationFormat>On-screen Show (16:9)</PresentationFormat>
  <Paragraphs>170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Devanagari</vt:lpstr>
      <vt:lpstr>Arial</vt:lpstr>
      <vt:lpstr>Arial Rounded MT Bold</vt:lpstr>
      <vt:lpstr>Bookman Old Style</vt:lpstr>
      <vt:lpstr>Calibri</vt:lpstr>
      <vt:lpstr>Cooper Black</vt:lpstr>
      <vt:lpstr>Exo 2</vt:lpstr>
      <vt:lpstr>Times New Roman</vt:lpstr>
      <vt:lpstr>Wingdings</vt:lpstr>
      <vt:lpstr>Office Theme</vt:lpstr>
      <vt:lpstr>Researching Project IoT Platform using Laravel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279</cp:revision>
  <dcterms:created xsi:type="dcterms:W3CDTF">2013-08-21T19:17:07Z</dcterms:created>
  <dcterms:modified xsi:type="dcterms:W3CDTF">2020-12-03T05:40:19Z</dcterms:modified>
</cp:coreProperties>
</file>