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7" r:id="rId2"/>
    <p:sldId id="271" r:id="rId3"/>
    <p:sldId id="321" r:id="rId4"/>
    <p:sldId id="322" r:id="rId5"/>
    <p:sldId id="320" r:id="rId6"/>
    <p:sldId id="323" r:id="rId7"/>
    <p:sldId id="313" r:id="rId8"/>
    <p:sldId id="314" r:id="rId9"/>
    <p:sldId id="318" r:id="rId10"/>
    <p:sldId id="319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8"/>
    <p:restoredTop sz="94548"/>
  </p:normalViewPr>
  <p:slideViewPr>
    <p:cSldViewPr snapToGrid="0" snapToObjects="1">
      <p:cViewPr>
        <p:scale>
          <a:sx n="94" d="100"/>
          <a:sy n="94" d="100"/>
        </p:scale>
        <p:origin x="13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FF7C-7368-674B-898A-B9345FAEF296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E5758-F899-5E48-9271-74BD6474C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34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5758-F899-5E48-9271-74BD6474C39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7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5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9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64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410751"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751">
              <a:spcBef>
                <a:spcPts val="0"/>
              </a:spcBef>
              <a:buClrTx/>
              <a:buSzTx/>
              <a:buFontTx/>
              <a:buNone/>
              <a:defRPr sz="225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160729" algn="ctr" defTabSz="410751">
              <a:spcBef>
                <a:spcPts val="0"/>
              </a:spcBef>
              <a:buClrTx/>
              <a:buSzTx/>
              <a:buFontTx/>
              <a:buNone/>
              <a:defRPr sz="225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321457" algn="ctr" defTabSz="410751">
              <a:spcBef>
                <a:spcPts val="0"/>
              </a:spcBef>
              <a:buClrTx/>
              <a:buSzTx/>
              <a:buFontTx/>
              <a:buNone/>
              <a:defRPr sz="225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482186" algn="ctr" defTabSz="410751">
              <a:spcBef>
                <a:spcPts val="0"/>
              </a:spcBef>
              <a:buClrTx/>
              <a:buSzTx/>
              <a:buFontTx/>
              <a:buNone/>
              <a:defRPr sz="225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642915" algn="ctr" defTabSz="410751">
              <a:spcBef>
                <a:spcPts val="0"/>
              </a:spcBef>
              <a:buClrTx/>
              <a:buSzTx/>
              <a:buFontTx/>
              <a:buNone/>
              <a:defRPr sz="225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81650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9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9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8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6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9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84C2-3F04-8D42-B4FE-B150DD1A8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9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2157985" y="1223042"/>
            <a:ext cx="7863840" cy="11830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400" b="1">
                <a:solidFill>
                  <a:srgbClr val="861001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5203" dirty="0" smtClean="0"/>
              <a:t>Research Project Plan</a:t>
            </a:r>
            <a:br>
              <a:rPr lang="en-US" sz="5203" dirty="0" smtClean="0"/>
            </a:br>
            <a:r>
              <a:rPr lang="en-US" sz="5203" dirty="0" smtClean="0"/>
              <a:t>2020-2021</a:t>
            </a:r>
            <a:endParaRPr sz="5203"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2410873" y="3160093"/>
            <a:ext cx="7358063" cy="1940269"/>
          </a:xfrm>
          <a:prstGeom prst="rect">
            <a:avLst/>
          </a:prstGeom>
        </p:spPr>
        <p:txBody>
          <a:bodyPr/>
          <a:lstStyle/>
          <a:p>
            <a:pPr defTabSz="361460">
              <a:defRPr sz="1800"/>
            </a:pPr>
            <a:endParaRPr lang="en-US" sz="2104" b="1" dirty="0" smtClean="0">
              <a:solidFill>
                <a:srgbClr val="0365C0"/>
              </a:solidFill>
            </a:endParaRPr>
          </a:p>
          <a:p>
            <a:pPr defTabSz="361460">
              <a:defRPr sz="1800"/>
            </a:pPr>
            <a:r>
              <a:rPr lang="en-US" sz="2104" b="1" dirty="0" smtClean="0">
                <a:solidFill>
                  <a:srgbClr val="0365C0"/>
                </a:solidFill>
              </a:rPr>
              <a:t>Chanthan HEL</a:t>
            </a:r>
            <a:endParaRPr lang="en-US" sz="2104" b="1" dirty="0">
              <a:solidFill>
                <a:srgbClr val="0365C0"/>
              </a:solidFill>
            </a:endParaRPr>
          </a:p>
          <a:p>
            <a:pPr defTabSz="361460">
              <a:defRPr sz="1800"/>
            </a:pPr>
            <a:r>
              <a:rPr lang="en-US" sz="2104" dirty="0" smtClean="0"/>
              <a:t>Lecturer</a:t>
            </a:r>
            <a:endParaRPr sz="2104" i="1" dirty="0"/>
          </a:p>
          <a:p>
            <a:pPr defTabSz="361460">
              <a:defRPr sz="1800"/>
            </a:pPr>
            <a:r>
              <a:rPr sz="2104" i="1" dirty="0"/>
              <a:t>Department of </a:t>
            </a:r>
            <a:r>
              <a:rPr lang="en-US" sz="2104" i="1" dirty="0" smtClean="0"/>
              <a:t>Telecommunications and Networking </a:t>
            </a:r>
            <a:r>
              <a:rPr sz="2104" i="1" dirty="0" smtClean="0"/>
              <a:t>Engineering</a:t>
            </a:r>
            <a:r>
              <a:rPr lang="en-US" sz="2104" i="1" dirty="0"/>
              <a:t>,</a:t>
            </a:r>
          </a:p>
          <a:p>
            <a:pPr defTabSz="361460">
              <a:defRPr sz="1800"/>
            </a:pPr>
            <a:r>
              <a:rPr lang="en-US" sz="2104" i="1" dirty="0"/>
              <a:t>Institute of Technology of Cambodia</a:t>
            </a:r>
            <a:endParaRPr sz="2104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3" y="204704"/>
            <a:ext cx="1174264" cy="1158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674" y="229386"/>
            <a:ext cx="1134266" cy="11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3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II. ITC Greenhouse (Student work)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Nita</a:t>
            </a:r>
          </a:p>
          <a:p>
            <a:r>
              <a:rPr lang="en-AU" dirty="0" smtClean="0"/>
              <a:t>Apply machine learning and data analytic for agricultural application</a:t>
            </a:r>
          </a:p>
          <a:p>
            <a:r>
              <a:rPr lang="en-AU" dirty="0" smtClean="0"/>
              <a:t>Specific case study will be selected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5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III</a:t>
            </a:r>
            <a:r>
              <a:rPr lang="en-AU" dirty="0" smtClean="0"/>
              <a:t>. </a:t>
            </a:r>
            <a:r>
              <a:rPr lang="en-AU" dirty="0" smtClean="0"/>
              <a:t>Mushroom Project (Student </a:t>
            </a:r>
            <a:r>
              <a:rPr lang="en-AU" dirty="0" smtClean="0"/>
              <a:t>work)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FF0000"/>
                </a:solidFill>
              </a:rPr>
              <a:t>Rengsey</a:t>
            </a:r>
            <a:r>
              <a:rPr lang="en-AU" dirty="0" smtClean="0">
                <a:solidFill>
                  <a:srgbClr val="FF0000"/>
                </a:solidFill>
              </a:rPr>
              <a:t>: </a:t>
            </a:r>
            <a:r>
              <a:rPr lang="en-AU" dirty="0" smtClean="0"/>
              <a:t>Assembly control and monitoring system for mushroom house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Nita</a:t>
            </a:r>
            <a:r>
              <a:rPr lang="en-AU" dirty="0" smtClean="0"/>
              <a:t>: Mushroom data analytic</a:t>
            </a:r>
          </a:p>
          <a:p>
            <a:r>
              <a:rPr lang="en-AU" dirty="0" err="1" smtClean="0">
                <a:solidFill>
                  <a:srgbClr val="FF0000"/>
                </a:solidFill>
              </a:rPr>
              <a:t>Sovannroth</a:t>
            </a:r>
            <a:r>
              <a:rPr lang="en-AU" dirty="0" smtClean="0"/>
              <a:t>: Modify server for data storage and view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I. Focused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238866"/>
            <a:ext cx="10903424" cy="49380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mtClean="0"/>
              <a:t>Offline-Automatic </a:t>
            </a:r>
            <a:r>
              <a:rPr lang="en-AU" dirty="0" smtClean="0"/>
              <a:t>irrigation system/Module (RUA, ITC Greenhouse)</a:t>
            </a:r>
          </a:p>
          <a:p>
            <a:pPr lvl="2"/>
            <a:r>
              <a:rPr lang="en-AU" dirty="0" smtClean="0"/>
              <a:t>WSN/Module for open space/Large farm (Monitoring and control of environmental and soil data)</a:t>
            </a:r>
          </a:p>
          <a:p>
            <a:pPr marL="1428750" lvl="2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 descr="../../../../../../Downloads/Telegram%20Desktop/Wirel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3" y="2474522"/>
            <a:ext cx="7983940" cy="432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I. Focused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8174"/>
            <a:ext cx="11353800" cy="50987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3200" dirty="0" smtClean="0"/>
              <a:t>2. Online-Automatic irrigation system/Module </a:t>
            </a:r>
            <a:r>
              <a:rPr lang="en-AU" dirty="0" smtClean="0"/>
              <a:t>(RUA, ITC Greenhouse)</a:t>
            </a:r>
          </a:p>
          <a:p>
            <a:pPr lvl="2"/>
            <a:r>
              <a:rPr lang="en-AU" dirty="0" smtClean="0"/>
              <a:t>WSN/Module for open space/Large farm (</a:t>
            </a:r>
            <a:r>
              <a:rPr lang="en-AU" dirty="0"/>
              <a:t>Monitoring and control of environmental and soil data</a:t>
            </a:r>
            <a:r>
              <a:rPr lang="en-AU" dirty="0" smtClean="0"/>
              <a:t>)</a:t>
            </a:r>
          </a:p>
          <a:p>
            <a:pPr marL="1428750" lvl="2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9" y="2256732"/>
            <a:ext cx="8215952" cy="46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I. Focused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3200" dirty="0"/>
              <a:t>3</a:t>
            </a:r>
            <a:r>
              <a:rPr lang="en-AU" sz="3200" dirty="0" smtClean="0"/>
              <a:t>. On/Offline-Greenhouse Environmental monitoring and control Module </a:t>
            </a:r>
            <a:r>
              <a:rPr lang="en-AU" dirty="0" smtClean="0"/>
              <a:t>(LBE’s mushroom Project, ITC Greenhouse, </a:t>
            </a:r>
            <a:r>
              <a:rPr lang="en-AU" dirty="0" err="1" smtClean="0"/>
              <a:t>FabLab</a:t>
            </a:r>
            <a:r>
              <a:rPr lang="en-A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4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179395" y="5897325"/>
            <a:ext cx="152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Maxiaid.com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79395" y="2525718"/>
            <a:ext cx="10406034" cy="4264042"/>
            <a:chOff x="1179395" y="2593958"/>
            <a:chExt cx="10406034" cy="4264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70" y="2593958"/>
              <a:ext cx="7832859" cy="42640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65" b="28358"/>
            <a:stretch/>
          </p:blipFill>
          <p:spPr>
            <a:xfrm>
              <a:off x="1179395" y="2593958"/>
              <a:ext cx="2750024" cy="147338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2" t="6811" r="36169" b="7575"/>
            <a:stretch/>
          </p:blipFill>
          <p:spPr>
            <a:xfrm>
              <a:off x="7448444" y="4067345"/>
              <a:ext cx="752721" cy="701783"/>
            </a:xfrm>
            <a:prstGeom prst="rect">
              <a:avLst/>
            </a:prstGeom>
          </p:spPr>
        </p:pic>
        <p:cxnSp>
          <p:nvCxnSpPr>
            <p:cNvPr id="11" name="Elbow Connector 10"/>
            <p:cNvCxnSpPr>
              <a:stCxn id="9" idx="1"/>
            </p:cNvCxnSpPr>
            <p:nvPr/>
          </p:nvCxnSpPr>
          <p:spPr>
            <a:xfrm rot="10800000">
              <a:off x="3752570" y="3421593"/>
              <a:ext cx="3695874" cy="996645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66068" y="3403477"/>
              <a:ext cx="15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Input</a:t>
              </a:r>
              <a:endParaRPr lang="en-GB" dirty="0"/>
            </a:p>
          </p:txBody>
        </p:sp>
        <p:cxnSp>
          <p:nvCxnSpPr>
            <p:cNvPr id="15" name="Elbow Connector 14"/>
            <p:cNvCxnSpPr>
              <a:stCxn id="7" idx="2"/>
            </p:cNvCxnSpPr>
            <p:nvPr/>
          </p:nvCxnSpPr>
          <p:spPr>
            <a:xfrm rot="16200000" flipH="1">
              <a:off x="3647657" y="2974094"/>
              <a:ext cx="1355092" cy="3541593"/>
            </a:xfrm>
            <a:prstGeom prst="bentConnector2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3752568" y="3070704"/>
              <a:ext cx="6041412" cy="59156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73137" y="2611678"/>
              <a:ext cx="15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Output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I. Focused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 smtClean="0"/>
              <a:t>4. Multi purpose tester for agriculture: (</a:t>
            </a:r>
            <a:r>
              <a:rPr lang="en-AU" sz="3200" dirty="0" err="1" smtClean="0">
                <a:solidFill>
                  <a:srgbClr val="FF0000"/>
                </a:solidFill>
              </a:rPr>
              <a:t>Rengsey</a:t>
            </a:r>
            <a:r>
              <a:rPr lang="en-AU" sz="3200" dirty="0" smtClean="0"/>
              <a:t>) </a:t>
            </a:r>
          </a:p>
          <a:p>
            <a:pPr lvl="2"/>
            <a:r>
              <a:rPr lang="en-AU" sz="2800" dirty="0" smtClean="0"/>
              <a:t>Soil moisture/Temperature</a:t>
            </a:r>
          </a:p>
          <a:p>
            <a:pPr lvl="2"/>
            <a:r>
              <a:rPr lang="en-AU" sz="2800" dirty="0" smtClean="0"/>
              <a:t>Soil/water pH</a:t>
            </a:r>
          </a:p>
          <a:p>
            <a:pPr lvl="2"/>
            <a:r>
              <a:rPr lang="en-AU" sz="2800" dirty="0" smtClean="0"/>
              <a:t>Ambient temperature/Humidity</a:t>
            </a:r>
          </a:p>
          <a:p>
            <a:pPr lvl="2"/>
            <a:r>
              <a:rPr lang="en-AU" sz="2800" dirty="0" smtClean="0"/>
              <a:t>Nutrient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I. Focused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8866"/>
            <a:ext cx="11353800" cy="49380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3200" dirty="0" smtClean="0"/>
              <a:t>5. Farm’s data storage, monitoring and analytics: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FabLab</a:t>
            </a:r>
            <a:r>
              <a:rPr lang="en-AU" dirty="0"/>
              <a:t>, ITC Greenhouse</a:t>
            </a:r>
            <a:r>
              <a:rPr lang="en-AU" dirty="0" smtClean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 smtClean="0"/>
              <a:t>Backend: Server, Database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 smtClean="0"/>
              <a:t>Frontend development: </a:t>
            </a:r>
            <a:endParaRPr lang="en-AU" dirty="0" smtClean="0"/>
          </a:p>
          <a:p>
            <a:pPr marL="914400" lvl="2" indent="0">
              <a:buNone/>
            </a:pPr>
            <a:r>
              <a:rPr lang="en-AU" dirty="0" smtClean="0"/>
              <a:t>Web </a:t>
            </a:r>
            <a:r>
              <a:rPr lang="en-AU" dirty="0" smtClean="0"/>
              <a:t>application and mobile </a:t>
            </a:r>
            <a:r>
              <a:rPr lang="en-AU" dirty="0" smtClean="0"/>
              <a:t>application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en-AU" dirty="0" smtClean="0"/>
              <a:t>Machine </a:t>
            </a:r>
            <a:r>
              <a:rPr lang="en-AU" dirty="0" smtClean="0"/>
              <a:t>learning/AI for </a:t>
            </a:r>
            <a:endParaRPr lang="en-AU" dirty="0" smtClean="0"/>
          </a:p>
          <a:p>
            <a:pPr marL="914400" lvl="2" indent="0">
              <a:buNone/>
            </a:pPr>
            <a:r>
              <a:rPr lang="en-AU" dirty="0" smtClean="0"/>
              <a:t>smart </a:t>
            </a:r>
            <a:r>
              <a:rPr lang="en-AU" dirty="0" smtClean="0"/>
              <a:t>farming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15" y="1945213"/>
            <a:ext cx="7031569" cy="4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II. ITC Greenhouse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07" y="-20984"/>
            <a:ext cx="6228493" cy="3390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" y="2733310"/>
            <a:ext cx="7096836" cy="39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II. ITC Greenhouse (</a:t>
            </a:r>
            <a:r>
              <a:rPr lang="en-AU" dirty="0" err="1" smtClean="0">
                <a:solidFill>
                  <a:srgbClr val="FF0000"/>
                </a:solidFill>
              </a:rPr>
              <a:t>Bunrong</a:t>
            </a:r>
            <a:r>
              <a:rPr lang="en-AU" dirty="0" smtClean="0">
                <a:solidFill>
                  <a:srgbClr val="FF0000"/>
                </a:solidFill>
              </a:rPr>
              <a:t> and </a:t>
            </a:r>
            <a:r>
              <a:rPr lang="en-AU" dirty="0" err="1" smtClean="0">
                <a:solidFill>
                  <a:srgbClr val="FF0000"/>
                </a:solidFill>
              </a:rPr>
              <a:t>Thavath</a:t>
            </a:r>
            <a:r>
              <a:rPr lang="en-AU" dirty="0" smtClean="0"/>
              <a:t>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Monitoring and control system</a:t>
            </a:r>
          </a:p>
          <a:p>
            <a:pPr>
              <a:buFontTx/>
              <a:buChar char="-"/>
            </a:pPr>
            <a:r>
              <a:rPr lang="en-AU" dirty="0" smtClean="0"/>
              <a:t>2 sensor nodes:</a:t>
            </a:r>
          </a:p>
          <a:p>
            <a:pPr lvl="1">
              <a:buFontTx/>
              <a:buChar char="-"/>
            </a:pPr>
            <a:r>
              <a:rPr lang="en-AU" dirty="0" smtClean="0"/>
              <a:t>Temp, </a:t>
            </a:r>
            <a:r>
              <a:rPr lang="en-AU" dirty="0" err="1" smtClean="0"/>
              <a:t>humi</a:t>
            </a:r>
            <a:r>
              <a:rPr lang="en-AU" dirty="0" smtClean="0"/>
              <a:t>, soil moisture, solar radiation</a:t>
            </a:r>
          </a:p>
          <a:p>
            <a:pPr lvl="1">
              <a:buFontTx/>
              <a:buChar char="-"/>
            </a:pPr>
            <a:r>
              <a:rPr lang="en-AU" dirty="0" smtClean="0"/>
              <a:t>Connect controller via Zigbee</a:t>
            </a:r>
          </a:p>
          <a:p>
            <a:pPr>
              <a:buFontTx/>
              <a:buChar char="-"/>
            </a:pPr>
            <a:r>
              <a:rPr lang="en-AU" dirty="0" smtClean="0"/>
              <a:t>1 Controller/Coordinator</a:t>
            </a:r>
          </a:p>
          <a:p>
            <a:pPr lvl="1">
              <a:buFontTx/>
              <a:buChar char="-"/>
            </a:pPr>
            <a:r>
              <a:rPr lang="en-AU" dirty="0" smtClean="0"/>
              <a:t>Control solenoid valve</a:t>
            </a:r>
          </a:p>
          <a:p>
            <a:pPr lvl="1">
              <a:buFontTx/>
              <a:buChar char="-"/>
            </a:pPr>
            <a:r>
              <a:rPr lang="en-AU" dirty="0" smtClean="0"/>
              <a:t>Display on LCD</a:t>
            </a:r>
          </a:p>
          <a:p>
            <a:pPr lvl="1">
              <a:buFontTx/>
              <a:buChar char="-"/>
            </a:pPr>
            <a:r>
              <a:rPr lang="en-AU" dirty="0" smtClean="0"/>
              <a:t>Send data to </a:t>
            </a:r>
            <a:r>
              <a:rPr lang="en-AU" dirty="0" err="1" smtClean="0"/>
              <a:t>thinkspeak.com</a:t>
            </a:r>
            <a:r>
              <a:rPr lang="en-AU" dirty="0" smtClean="0"/>
              <a:t> server via esp8266 connected to Wireless access point</a:t>
            </a:r>
          </a:p>
          <a:p>
            <a:pPr>
              <a:buFontTx/>
              <a:buChar char="-"/>
            </a:pPr>
            <a:r>
              <a:rPr lang="en-AU" dirty="0" smtClean="0"/>
              <a:t>1 Controller:</a:t>
            </a:r>
          </a:p>
          <a:p>
            <a:pPr lvl="1">
              <a:buFontTx/>
              <a:buChar char="-"/>
            </a:pPr>
            <a:r>
              <a:rPr lang="en-AU" dirty="0" smtClean="0"/>
              <a:t>Read water flow rate via flow rate sensor</a:t>
            </a:r>
          </a:p>
          <a:p>
            <a:pPr lvl="1">
              <a:buFontTx/>
              <a:buChar char="-"/>
            </a:pPr>
            <a:r>
              <a:rPr lang="en-AU" dirty="0" smtClean="0"/>
              <a:t>Read energy usage via smart meter rs485</a:t>
            </a:r>
          </a:p>
          <a:p>
            <a:pPr lvl="1">
              <a:buFontTx/>
              <a:buChar char="-"/>
            </a:pPr>
            <a:r>
              <a:rPr lang="en-AU" dirty="0" smtClean="0"/>
              <a:t>Control water level in the tank</a:t>
            </a:r>
          </a:p>
          <a:p>
            <a:pPr>
              <a:buFontTx/>
              <a:buChar char="-"/>
            </a:pPr>
            <a:r>
              <a:rPr lang="en-AU" dirty="0" smtClean="0"/>
              <a:t>1 Controller to record the image using RPI and send to cloud</a:t>
            </a:r>
          </a:p>
          <a:p>
            <a:pPr lvl="1">
              <a:buFontTx/>
              <a:buChar char="-"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AU" dirty="0" smtClean="0"/>
              <a:t>II. ITC Greenhouse (Student work)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 smtClean="0">
                <a:solidFill>
                  <a:srgbClr val="FF0000"/>
                </a:solidFill>
              </a:rPr>
              <a:t>Sovannroth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Build backend to store and manage farm data</a:t>
            </a:r>
          </a:p>
          <a:p>
            <a:r>
              <a:rPr lang="en-AU" dirty="0" smtClean="0"/>
              <a:t>Develop web and app front and for farm monitoring and control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4C2-3F04-8D42-B4FE-B150DD1A8F0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4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11868</TotalTime>
  <Words>346</Words>
  <Application>Microsoft Macintosh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 Light</vt:lpstr>
      <vt:lpstr>Arial</vt:lpstr>
      <vt:lpstr>Office Theme</vt:lpstr>
      <vt:lpstr>Research Project Plan 2020-2021</vt:lpstr>
      <vt:lpstr>I. Focused Area</vt:lpstr>
      <vt:lpstr>I. Focused Area</vt:lpstr>
      <vt:lpstr>I. Focused Area</vt:lpstr>
      <vt:lpstr>I. Focused Area</vt:lpstr>
      <vt:lpstr>I. Focused Area</vt:lpstr>
      <vt:lpstr>II. ITC Greenhouse </vt:lpstr>
      <vt:lpstr>II. ITC Greenhouse (Bunrong and Thavath) </vt:lpstr>
      <vt:lpstr>II. ITC Greenhouse (Student work) </vt:lpstr>
      <vt:lpstr>II. ITC Greenhouse (Student work) </vt:lpstr>
      <vt:lpstr>III. Mushroom Project (Student work)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Microsoft Office User</dc:creator>
  <cp:lastModifiedBy>Microsoft Office User</cp:lastModifiedBy>
  <cp:revision>338</cp:revision>
  <cp:lastPrinted>2019-02-21T04:19:04Z</cp:lastPrinted>
  <dcterms:created xsi:type="dcterms:W3CDTF">2018-12-20T10:25:49Z</dcterms:created>
  <dcterms:modified xsi:type="dcterms:W3CDTF">2020-10-14T10:24:17Z</dcterms:modified>
</cp:coreProperties>
</file>