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3" r:id="rId3"/>
    <p:sldId id="285" r:id="rId4"/>
    <p:sldId id="262" r:id="rId5"/>
    <p:sldId id="286" r:id="rId6"/>
    <p:sldId id="288" r:id="rId7"/>
    <p:sldId id="295" r:id="rId8"/>
    <p:sldId id="293" r:id="rId9"/>
    <p:sldId id="292" r:id="rId10"/>
    <p:sldId id="291" r:id="rId11"/>
    <p:sldId id="290" r:id="rId12"/>
    <p:sldId id="294" r:id="rId13"/>
    <p:sldId id="289" r:id="rId14"/>
    <p:sldId id="287" r:id="rId15"/>
    <p:sldId id="272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CC"/>
    <a:srgbClr val="FF9900"/>
    <a:srgbClr val="D99B01"/>
    <a:srgbClr val="FF66CC"/>
    <a:srgbClr val="FF67AC"/>
    <a:srgbClr val="CC0099"/>
    <a:srgbClr val="FFDC47"/>
    <a:srgbClr val="5EEC3C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1" autoAdjust="0"/>
    <p:restoredTop sz="90000" autoAdjust="0"/>
  </p:normalViewPr>
  <p:slideViewPr>
    <p:cSldViewPr>
      <p:cViewPr varScale="1">
        <p:scale>
          <a:sx n="86" d="100"/>
          <a:sy n="86" d="100"/>
        </p:scale>
        <p:origin x="588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DCE91-249B-42C5-A53C-DFEB7302D67D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32B72-E650-4EBF-B061-7A5EE338D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25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532B72-E650-4EBF-B061-7A5EE338DC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0071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532B72-E650-4EBF-B061-7A5EE338DC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02950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532B72-E650-4EBF-B061-7A5EE338DC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756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532B72-E650-4EBF-B061-7A5EE338DC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9203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532B72-E650-4EBF-B061-7A5EE338DC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0071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532B72-E650-4EBF-B061-7A5EE338DC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3367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532B72-E650-4EBF-B061-7A5EE338DC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2836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532B72-E650-4EBF-B061-7A5EE338DC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1619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532B72-E650-4EBF-B061-7A5EE338DC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0719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532B72-E650-4EBF-B061-7A5EE338DC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57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532B72-E650-4EBF-B061-7A5EE338DC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2861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532B72-E650-4EBF-B061-7A5EE338DC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4211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1502815"/>
            <a:ext cx="8246070" cy="1383822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2877160"/>
            <a:ext cx="8246070" cy="610821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17361986-CE10-4E38-AC46-77515B554C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206799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281175"/>
            <a:ext cx="5802790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198559"/>
            <a:ext cx="5802790" cy="3511061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80822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39745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80822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39745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916100-0C2F-486A-882B-DD1D08032493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anthan89/Smart-Irrigation/tree/master/Weekly%20Presentation/Sept-2020/VANNAK%20Sovannroth/Code%20on%20backend%20and%20databas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4328" y="684496"/>
            <a:ext cx="7015340" cy="925707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cs typeface="Adobe Devanagari" panose="02040503050201020203" pitchFamily="18" charset="0"/>
              </a:rPr>
              <a:t>Researching Project IoT Platform using Laravel and Mobile App 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  <a:cs typeface="Adobe Devanagari" panose="02040503050201020203" pitchFamily="18" charset="0"/>
            </a:endParaRPr>
          </a:p>
        </p:txBody>
      </p:sp>
      <p:sp>
        <p:nvSpPr>
          <p:cNvPr id="4" name="Google Shape;136;p28">
            <a:extLst>
              <a:ext uri="{FF2B5EF4-FFF2-40B4-BE49-F238E27FC236}">
                <a16:creationId xmlns:a16="http://schemas.microsoft.com/office/drawing/2014/main" id="{9AD4BCF6-D7A5-4085-9D0F-884BF5ED035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28720" y="3487980"/>
            <a:ext cx="4123034" cy="7609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l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Devanagari" panose="02040503050201020203" pitchFamily="18" charset="0"/>
                <a:cs typeface="Adobe Devanagari" panose="02040503050201020203" pitchFamily="18" charset="0"/>
              </a:rPr>
              <a:t>Lecturer: Mr. HEL Chanthan</a:t>
            </a:r>
          </a:p>
          <a:p>
            <a:pPr marL="0" lvl="0" indent="0" algn="l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Devanagari" panose="02040503050201020203" pitchFamily="18" charset="0"/>
                <a:cs typeface="Adobe Devanagari" panose="02040503050201020203" pitchFamily="18" charset="0"/>
              </a:rPr>
              <a:t>Prepared by Mr. VANNAK Sovannroth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02C012-C1DE-4146-A432-6B62DD06628E}"/>
              </a:ext>
            </a:extLst>
          </p:cNvPr>
          <p:cNvSpPr/>
          <p:nvPr/>
        </p:nvSpPr>
        <p:spPr>
          <a:xfrm>
            <a:off x="3993475" y="4404210"/>
            <a:ext cx="1157048" cy="3768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92876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t>2019-2020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D397DD-298E-4AF6-BEDA-B580E1E2D16E}"/>
              </a:ext>
            </a:extLst>
          </p:cNvPr>
          <p:cNvSpPr txBox="1">
            <a:spLocks/>
          </p:cNvSpPr>
          <p:nvPr/>
        </p:nvSpPr>
        <p:spPr>
          <a:xfrm>
            <a:off x="2205070" y="1765518"/>
            <a:ext cx="4733855" cy="77300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latin typeface="Cooper Black" panose="0208090404030B020404" pitchFamily="18" charset="0"/>
                <a:ea typeface="+mj-ea"/>
                <a:cs typeface="+mj-cs"/>
              </a:rPr>
              <a:t>‘ Week6 Report ’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406B363C-E8BA-41B6-B3CD-75A163869BCC}"/>
              </a:ext>
            </a:extLst>
          </p:cNvPr>
          <p:cNvSpPr txBox="1">
            <a:spLocks/>
          </p:cNvSpPr>
          <p:nvPr/>
        </p:nvSpPr>
        <p:spPr>
          <a:xfrm>
            <a:off x="8266327" y="4912340"/>
            <a:ext cx="808436" cy="1636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75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PAGE 09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90B7FC-6514-4255-99D7-89BD260867F1}"/>
              </a:ext>
            </a:extLst>
          </p:cNvPr>
          <p:cNvSpPr txBox="1"/>
          <p:nvPr/>
        </p:nvSpPr>
        <p:spPr>
          <a:xfrm>
            <a:off x="754375" y="16958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dobe Devanagari" panose="02040503050201020203" pitchFamily="18" charset="0"/>
                <a:ea typeface="+mn-ea"/>
                <a:cs typeface="Adobe Devanagari" panose="02040503050201020203" pitchFamily="18" charset="0"/>
              </a:rPr>
              <a:t> </a:t>
            </a:r>
            <a:r>
              <a:rPr lang="en-US" sz="2000" b="1" dirty="0">
                <a:solidFill>
                  <a:srgbClr val="F7964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Devanagari" panose="02040503050201020203" pitchFamily="18" charset="0"/>
                <a:cs typeface="Adobe Devanagari" panose="02040503050201020203" pitchFamily="18" charset="0"/>
              </a:rPr>
              <a:t>How to view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dobe Devanagari" panose="02040503050201020203" pitchFamily="18" charset="0"/>
                <a:ea typeface="+mn-ea"/>
                <a:cs typeface="Adobe Devanagari" panose="02040503050201020203" pitchFamily="18" charset="0"/>
              </a:rPr>
              <a:t> C</a:t>
            </a:r>
            <a:r>
              <a:rPr lang="en-US" sz="2000" b="1" dirty="0">
                <a:solidFill>
                  <a:srgbClr val="F7964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Devanagari" panose="02040503050201020203" pitchFamily="18" charset="0"/>
                <a:cs typeface="Adobe Devanagari" panose="02040503050201020203" pitchFamily="18" charset="0"/>
              </a:rPr>
              <a:t>harts from JavaScript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dobe Devanagari" panose="02040503050201020203" pitchFamily="18" charset="0"/>
                <a:ea typeface="+mn-ea"/>
                <a:cs typeface="Adobe Devanagari" panose="02040503050201020203" pitchFamily="18" charset="0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FE90F3-6CD9-4A93-ADA0-9C38070C83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19" y="457795"/>
            <a:ext cx="4055576" cy="44045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C0FAA7-EB9C-4ED6-8F65-919AA5101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57795"/>
            <a:ext cx="4216573" cy="440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497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406B363C-E8BA-41B6-B3CD-75A163869BCC}"/>
              </a:ext>
            </a:extLst>
          </p:cNvPr>
          <p:cNvSpPr txBox="1">
            <a:spLocks/>
          </p:cNvSpPr>
          <p:nvPr/>
        </p:nvSpPr>
        <p:spPr>
          <a:xfrm>
            <a:off x="8266327" y="4912340"/>
            <a:ext cx="808436" cy="1636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75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PAGE </a:t>
            </a:r>
            <a:r>
              <a:rPr lang="en-US" sz="1050" b="1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FD8E4F-21D3-429C-AD02-ECC493E9693B}"/>
              </a:ext>
            </a:extLst>
          </p:cNvPr>
          <p:cNvSpPr txBox="1"/>
          <p:nvPr/>
        </p:nvSpPr>
        <p:spPr>
          <a:xfrm>
            <a:off x="754375" y="16958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dobe Devanagari" panose="02040503050201020203" pitchFamily="18" charset="0"/>
                <a:ea typeface="+mn-ea"/>
                <a:cs typeface="Adobe Devanagari" panose="02040503050201020203" pitchFamily="18" charset="0"/>
              </a:rPr>
              <a:t> View on </a:t>
            </a:r>
            <a:r>
              <a:rPr lang="en-US" sz="2000" b="1" dirty="0">
                <a:solidFill>
                  <a:srgbClr val="F7964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Devanagari" panose="02040503050201020203" pitchFamily="18" charset="0"/>
                <a:cs typeface="Adobe Devanagari" panose="02040503050201020203" pitchFamily="18" charset="0"/>
              </a:rPr>
              <a:t>Frontend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dobe Devanagari" panose="02040503050201020203" pitchFamily="18" charset="0"/>
                <a:ea typeface="+mn-ea"/>
                <a:cs typeface="Adobe Devanagari" panose="02040503050201020203" pitchFamily="18" charset="0"/>
              </a:rPr>
              <a:t> project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CA079E-CB09-4CC8-B92F-5211278797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01"/>
          <a:stretch/>
        </p:blipFill>
        <p:spPr>
          <a:xfrm>
            <a:off x="674936" y="433880"/>
            <a:ext cx="7794128" cy="447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221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406B363C-E8BA-41B6-B3CD-75A163869BCC}"/>
              </a:ext>
            </a:extLst>
          </p:cNvPr>
          <p:cNvSpPr txBox="1">
            <a:spLocks/>
          </p:cNvSpPr>
          <p:nvPr/>
        </p:nvSpPr>
        <p:spPr>
          <a:xfrm>
            <a:off x="8266327" y="4912340"/>
            <a:ext cx="808436" cy="1636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75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PAGE </a:t>
            </a:r>
            <a:r>
              <a:rPr lang="en-US" sz="1050" b="1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20A706-930C-4BF9-961D-AF4AE2976BD5}"/>
              </a:ext>
            </a:extLst>
          </p:cNvPr>
          <p:cNvSpPr txBox="1"/>
          <p:nvPr/>
        </p:nvSpPr>
        <p:spPr>
          <a:xfrm>
            <a:off x="948025" y="-10441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dobe Devanagari" panose="02040503050201020203" pitchFamily="18" charset="0"/>
                <a:ea typeface="+mn-ea"/>
                <a:cs typeface="Adobe Devanagari" panose="02040503050201020203" pitchFamily="18" charset="0"/>
              </a:rPr>
              <a:t> View on </a:t>
            </a:r>
            <a:r>
              <a:rPr lang="en-US" sz="2000" b="1" dirty="0">
                <a:solidFill>
                  <a:srgbClr val="F7964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Devanagari" panose="02040503050201020203" pitchFamily="18" charset="0"/>
                <a:cs typeface="Adobe Devanagari" panose="02040503050201020203" pitchFamily="18" charset="0"/>
              </a:rPr>
              <a:t>Frontend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dobe Devanagari" panose="02040503050201020203" pitchFamily="18" charset="0"/>
                <a:ea typeface="+mn-ea"/>
                <a:cs typeface="Adobe Devanagari" panose="02040503050201020203" pitchFamily="18" charset="0"/>
              </a:rPr>
              <a:t> project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C3E0EC-F430-444A-8CD3-C79AC3D932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80" y="426840"/>
            <a:ext cx="7329840" cy="448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751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406B363C-E8BA-41B6-B3CD-75A163869BCC}"/>
              </a:ext>
            </a:extLst>
          </p:cNvPr>
          <p:cNvSpPr txBox="1">
            <a:spLocks/>
          </p:cNvSpPr>
          <p:nvPr/>
        </p:nvSpPr>
        <p:spPr>
          <a:xfrm>
            <a:off x="8266327" y="4912340"/>
            <a:ext cx="808436" cy="1636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75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PAGE </a:t>
            </a:r>
            <a:r>
              <a:rPr lang="en-US" sz="1050" b="1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CEE2C4-3187-4F28-B759-C0EB0EFCD12F}"/>
              </a:ext>
            </a:extLst>
          </p:cNvPr>
          <p:cNvSpPr txBox="1"/>
          <p:nvPr/>
        </p:nvSpPr>
        <p:spPr>
          <a:xfrm>
            <a:off x="754375" y="16958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dobe Devanagari" panose="02040503050201020203" pitchFamily="18" charset="0"/>
                <a:ea typeface="+mn-ea"/>
                <a:cs typeface="Adobe Devanagari" panose="02040503050201020203" pitchFamily="18" charset="0"/>
              </a:rPr>
              <a:t> View on </a:t>
            </a:r>
            <a:r>
              <a:rPr lang="en-US" sz="2000" b="1" dirty="0">
                <a:solidFill>
                  <a:srgbClr val="F7964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Devanagari" panose="02040503050201020203" pitchFamily="18" charset="0"/>
                <a:cs typeface="Adobe Devanagari" panose="02040503050201020203" pitchFamily="18" charset="0"/>
              </a:rPr>
              <a:t>Frontend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dobe Devanagari" panose="02040503050201020203" pitchFamily="18" charset="0"/>
                <a:ea typeface="+mn-ea"/>
                <a:cs typeface="Adobe Devanagari" panose="02040503050201020203" pitchFamily="18" charset="0"/>
              </a:rPr>
              <a:t> project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2F24FA-13C4-4418-9B7F-CCB7A5E83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5" y="417068"/>
            <a:ext cx="8088790" cy="449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831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406B363C-E8BA-41B6-B3CD-75A163869BCC}"/>
              </a:ext>
            </a:extLst>
          </p:cNvPr>
          <p:cNvSpPr txBox="1">
            <a:spLocks/>
          </p:cNvSpPr>
          <p:nvPr/>
        </p:nvSpPr>
        <p:spPr>
          <a:xfrm>
            <a:off x="8266327" y="4912340"/>
            <a:ext cx="808436" cy="1636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75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PAGE </a:t>
            </a:r>
            <a:r>
              <a:rPr lang="en-US" sz="1050" b="1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2F77DF-3E8B-4813-B5ED-B845B756F2B9}"/>
              </a:ext>
            </a:extLst>
          </p:cNvPr>
          <p:cNvSpPr txBox="1"/>
          <p:nvPr/>
        </p:nvSpPr>
        <p:spPr>
          <a:xfrm>
            <a:off x="907080" y="1044700"/>
            <a:ext cx="77747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dobe Devanagari" panose="02040503050201020203" pitchFamily="18" charset="0"/>
                <a:ea typeface="+mn-ea"/>
                <a:cs typeface="Adobe Devanagari" panose="02040503050201020203" pitchFamily="18" charset="0"/>
              </a:rPr>
              <a:t> </a:t>
            </a:r>
            <a:r>
              <a:rPr lang="en-US" sz="3200" b="1" dirty="0">
                <a:solidFill>
                  <a:srgbClr val="F7964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Devanagari" panose="02040503050201020203" pitchFamily="18" charset="0"/>
                <a:cs typeface="Adobe Devanagari" panose="02040503050201020203" pitchFamily="18" charset="0"/>
              </a:rPr>
              <a:t>Coding for backend, frontend, and database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dobe Devanagari" panose="02040503050201020203" pitchFamily="18" charset="0"/>
                <a:ea typeface="+mn-ea"/>
                <a:cs typeface="Adobe Devanagari" panose="02040503050201020203" pitchFamily="18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8EB7D8-9C7F-47B8-96AF-EC2CD581FC82}"/>
              </a:ext>
            </a:extLst>
          </p:cNvPr>
          <p:cNvSpPr txBox="1"/>
          <p:nvPr/>
        </p:nvSpPr>
        <p:spPr>
          <a:xfrm>
            <a:off x="1670605" y="1808225"/>
            <a:ext cx="54928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https://github.com/Chanthan89/Smart-Irrigation/tree/master/Weekly%20Presentation/Sept-2020/VANNAK%20Sovannroth/Code%20on%20backend%20and%20database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606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D2C6E-7B93-46A0-BC07-45C4F7DCFD55}"/>
              </a:ext>
            </a:extLst>
          </p:cNvPr>
          <p:cNvSpPr txBox="1">
            <a:spLocks/>
          </p:cNvSpPr>
          <p:nvPr/>
        </p:nvSpPr>
        <p:spPr>
          <a:xfrm flipH="1">
            <a:off x="1974150" y="1502815"/>
            <a:ext cx="5195700" cy="19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Exo 2"/>
              <a:buNone/>
              <a:defRPr sz="36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Squada One"/>
              <a:buNone/>
              <a:defRPr sz="65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Squada One"/>
              <a:buNone/>
              <a:defRPr sz="65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Squada One"/>
              <a:buNone/>
              <a:defRPr sz="65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Squada One"/>
              <a:buNone/>
              <a:defRPr sz="65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Squada One"/>
              <a:buNone/>
              <a:defRPr sz="65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Squada One"/>
              <a:buNone/>
              <a:defRPr sz="65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Squada One"/>
              <a:buNone/>
              <a:defRPr sz="65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Squada One"/>
              <a:buNone/>
              <a:defRPr sz="65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ctr"/>
            <a:r>
              <a:rPr lang="en-US" sz="6600" kern="0" dirty="0">
                <a:solidFill>
                  <a:srgbClr val="4472C4">
                    <a:lumMod val="60000"/>
                    <a:lumOff val="40000"/>
                  </a:srgbClr>
                </a:solidFill>
                <a:latin typeface="Bookman Old Style" panose="020506040505050202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01372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3;p29">
            <a:extLst>
              <a:ext uri="{FF2B5EF4-FFF2-40B4-BE49-F238E27FC236}">
                <a16:creationId xmlns:a16="http://schemas.microsoft.com/office/drawing/2014/main" id="{F169BFFA-77C7-4587-BB5A-D01A16786EE3}"/>
              </a:ext>
            </a:extLst>
          </p:cNvPr>
          <p:cNvSpPr txBox="1">
            <a:spLocks/>
          </p:cNvSpPr>
          <p:nvPr/>
        </p:nvSpPr>
        <p:spPr>
          <a:xfrm>
            <a:off x="1136137" y="664174"/>
            <a:ext cx="6871725" cy="433000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Planning for First Month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Planning for Second Month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Backend vs Frontend Controller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Backend vs Frontend Route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Backend vs Frontend Layout View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Backend vs Frontend Index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How to view Charts from JavaScript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 View on Frontend project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Coding for backend , frontend and database </a:t>
            </a:r>
            <a:endParaRPr lang="en-US" sz="2400" b="1" dirty="0">
              <a:solidFill>
                <a:schemeClr val="accent3">
                  <a:lumMod val="50000"/>
                </a:schemeClr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400" b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Arial" pitchFamily="34" charset="0"/>
              <a:buNone/>
            </a:pPr>
            <a:endParaRPr lang="en-US" sz="2400" b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" name="Google Shape;144;p29">
            <a:extLst>
              <a:ext uri="{FF2B5EF4-FFF2-40B4-BE49-F238E27FC236}">
                <a16:creationId xmlns:a16="http://schemas.microsoft.com/office/drawing/2014/main" id="{14FC21CB-6C46-4088-BFF2-7D33B16F3228}"/>
              </a:ext>
            </a:extLst>
          </p:cNvPr>
          <p:cNvSpPr txBox="1">
            <a:spLocks/>
          </p:cNvSpPr>
          <p:nvPr/>
        </p:nvSpPr>
        <p:spPr>
          <a:xfrm>
            <a:off x="2128720" y="70217"/>
            <a:ext cx="1832460" cy="70286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4000" b="1" dirty="0">
                <a:solidFill>
                  <a:srgbClr val="0070C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Outline</a:t>
            </a: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3EE5C4FD-28CC-4536-8994-3DB2A5F82295}"/>
              </a:ext>
            </a:extLst>
          </p:cNvPr>
          <p:cNvSpPr txBox="1">
            <a:spLocks/>
          </p:cNvSpPr>
          <p:nvPr/>
        </p:nvSpPr>
        <p:spPr>
          <a:xfrm>
            <a:off x="8266327" y="4912340"/>
            <a:ext cx="808436" cy="1636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75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01</a:t>
            </a:r>
          </a:p>
        </p:txBody>
      </p:sp>
    </p:spTree>
    <p:extLst>
      <p:ext uri="{BB962C8B-B14F-4D97-AF65-F5344CB8AC3E}">
        <p14:creationId xmlns:p14="http://schemas.microsoft.com/office/powerpoint/2010/main" val="2405304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0936F47-DC43-4F44-84BF-B30E5CCC83EC}"/>
              </a:ext>
            </a:extLst>
          </p:cNvPr>
          <p:cNvSpPr txBox="1"/>
          <p:nvPr/>
        </p:nvSpPr>
        <p:spPr>
          <a:xfrm>
            <a:off x="601670" y="315112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dobe Devanagari" panose="02040503050201020203" pitchFamily="18" charset="0"/>
                <a:ea typeface="+mn-ea"/>
                <a:cs typeface="Adobe Devanagari" panose="02040503050201020203" pitchFamily="18" charset="0"/>
              </a:rPr>
              <a:t> Planning for First Month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406B363C-E8BA-41B6-B3CD-75A163869BCC}"/>
              </a:ext>
            </a:extLst>
          </p:cNvPr>
          <p:cNvSpPr txBox="1">
            <a:spLocks/>
          </p:cNvSpPr>
          <p:nvPr/>
        </p:nvSpPr>
        <p:spPr>
          <a:xfrm>
            <a:off x="8266327" y="4912340"/>
            <a:ext cx="808436" cy="1636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75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PAGE 02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264C5AC-98EE-4AD8-A860-CAC621669AB5}"/>
              </a:ext>
            </a:extLst>
          </p:cNvPr>
          <p:cNvGraphicFramePr>
            <a:graphicFrameLocks noGrp="1"/>
          </p:cNvGraphicFramePr>
          <p:nvPr/>
        </p:nvGraphicFramePr>
        <p:xfrm>
          <a:off x="146644" y="809319"/>
          <a:ext cx="8850712" cy="4008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78312">
                  <a:extLst>
                    <a:ext uri="{9D8B030D-6E8A-4147-A177-3AD203B41FA5}">
                      <a16:colId xmlns:a16="http://schemas.microsoft.com/office/drawing/2014/main" val="148561268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118427892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591074309"/>
                    </a:ext>
                  </a:extLst>
                </a:gridCol>
                <a:gridCol w="1612429">
                  <a:extLst>
                    <a:ext uri="{9D8B030D-6E8A-4147-A177-3AD203B41FA5}">
                      <a16:colId xmlns:a16="http://schemas.microsoft.com/office/drawing/2014/main" val="1880167692"/>
                    </a:ext>
                  </a:extLst>
                </a:gridCol>
                <a:gridCol w="1496531">
                  <a:extLst>
                    <a:ext uri="{9D8B030D-6E8A-4147-A177-3AD203B41FA5}">
                      <a16:colId xmlns:a16="http://schemas.microsoft.com/office/drawing/2014/main" val="1013474531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1087947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Activity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064A2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dobe Devanagari" panose="02040503050201020203" pitchFamily="18" charset="0"/>
                          <a:ea typeface="+mn-ea"/>
                          <a:cs typeface="Adobe Devanagari" panose="02040503050201020203" pitchFamily="18" charset="0"/>
                        </a:rPr>
                        <a:t>(Start on 06.08.2020)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Thursday</a:t>
                      </a:r>
                    </a:p>
                    <a:p>
                      <a:pPr algn="ctr"/>
                      <a:r>
                        <a:rPr lang="en-US" sz="900" b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(Presentation day)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Friday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Monday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Tuesday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Wednesday</a:t>
                      </a:r>
                    </a:p>
                    <a:p>
                      <a:pPr algn="ctr"/>
                      <a:r>
                        <a:rPr lang="en-US" sz="900" b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(Meeting day)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320456"/>
                  </a:ext>
                </a:extLst>
              </a:tr>
              <a:tr h="62697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algn="ctr"/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Week 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Installation MongoDB (Shell and Compass) and connect localhost between Shell and Compass.(Locally)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Tx/>
                        <a:buNone/>
                      </a:pPr>
                      <a:r>
                        <a:rPr lang="en-US" sz="1000" b="0" i="0" dirty="0">
                          <a:solidFill>
                            <a:srgbClr val="3C3B37"/>
                          </a:solidFill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Performing CRUD (Create, Read, Update, Delete) on Mongo Shell and MongoDB Compass.  </a:t>
                      </a:r>
                      <a:endParaRPr lang="en-US" sz="10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Creating MongoDB Atlas account and connect it to Mongo Shell or MongoDB Compass, and Driver (Node.js).(Cloud)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Installation Visual Studio Code and connect driver to MongoDB Atlas.(Cloud)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Connecting sample Backend   to MongoDB Cluster and storing Products in the Database.</a:t>
                      </a:r>
                    </a:p>
                    <a:p>
                      <a:pPr marL="0" indent="0" algn="ctr">
                        <a:buFontTx/>
                        <a:buNone/>
                      </a:pPr>
                      <a:endParaRPr lang="en-US" sz="10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440008"/>
                  </a:ext>
                </a:extLst>
              </a:tr>
              <a:tr h="324139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algn="ctr"/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Week 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Connecting driver to Mongo Shell.(Locally)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>
                        <a:solidFill>
                          <a:srgbClr val="3C3B37"/>
                        </a:solidFill>
                        <a:effectLst/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rgbClr val="3C3B37"/>
                          </a:solidFill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Starting to build sample backend connect with or without MongoDB Atlas.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Build creating, editing and deleting Products on server.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Transmitting and fetching data to/from the Database.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Creating Login and Signup. (Email and password)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797073"/>
                  </a:ext>
                </a:extLst>
              </a:tr>
              <a:tr h="58857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algn="ctr"/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Week 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dirty="0">
                        <a:solidFill>
                          <a:schemeClr val="dk1"/>
                        </a:solidFill>
                        <a:effectLst/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rgbClr val="3C3B37"/>
                          </a:solidFill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Learning template Bootstrap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dirty="0">
                        <a:solidFill>
                          <a:srgbClr val="3C3B37"/>
                        </a:solidFill>
                        <a:effectLst/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rgbClr val="3C3B37"/>
                          </a:solidFill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Install wampserver and  Laravel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US" sz="12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en-US" sz="12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Run Laravel server with MySQL(Database)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i="0" u="none" strike="noStrike" kern="1200" baseline="0" dirty="0">
                        <a:solidFill>
                          <a:schemeClr val="dk1"/>
                        </a:solidFill>
                        <a:latin typeface="Adobe Devanagari" panose="02040503050201020203" pitchFamily="18" charset="0"/>
                        <a:ea typeface="+mn-ea"/>
                        <a:cs typeface="Adobe Devanagari" panose="02040503050201020203" pitchFamily="18" charset="0"/>
                      </a:endParaRPr>
                    </a:p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Adobe Devanagari" panose="02040503050201020203" pitchFamily="18" charset="0"/>
                          <a:ea typeface="+mn-ea"/>
                          <a:cs typeface="Adobe Devanagari" panose="02040503050201020203" pitchFamily="18" charset="0"/>
                        </a:rPr>
                        <a:t>Choose free template Bootstrap for Front-End &amp; Backend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Installation Laravel Module for Backend and Front-End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037296"/>
                  </a:ext>
                </a:extLst>
              </a:tr>
              <a:tr h="305410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algn="ctr"/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Week 4</a:t>
                      </a:r>
                    </a:p>
                    <a:p>
                      <a:pPr algn="ctr"/>
                      <a:endPara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dirty="0">
                          <a:solidFill>
                            <a:srgbClr val="3C3B37"/>
                          </a:solidFill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Starting to build backend for project.</a:t>
                      </a:r>
                      <a:r>
                        <a:rPr lang="en-US" sz="11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&amp;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Creating Login and Signup. </a:t>
                      </a:r>
                      <a:endParaRPr lang="en-US" sz="1100" b="0" i="0" dirty="0">
                        <a:solidFill>
                          <a:srgbClr val="3C3B37"/>
                        </a:solidFill>
                        <a:effectLst/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Adobe Devanagari" panose="02040503050201020203" pitchFamily="18" charset="0"/>
                          <a:ea typeface="+mn-ea"/>
                          <a:cs typeface="Adobe Devanagari" panose="02040503050201020203" pitchFamily="18" charset="0"/>
                        </a:rPr>
                        <a:t>    User management: </a:t>
                      </a:r>
                    </a:p>
                    <a:p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Adobe Devanagari" panose="02040503050201020203" pitchFamily="18" charset="0"/>
                          <a:ea typeface="+mn-ea"/>
                          <a:cs typeface="Adobe Devanagari" panose="02040503050201020203" pitchFamily="18" charset="0"/>
                        </a:rPr>
                        <a:t>      • Create new user</a:t>
                      </a:r>
                    </a:p>
                    <a:p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Adobe Devanagari" panose="02040503050201020203" pitchFamily="18" charset="0"/>
                          <a:ea typeface="+mn-ea"/>
                          <a:cs typeface="Adobe Devanagari" panose="02040503050201020203" pitchFamily="18" charset="0"/>
                        </a:rPr>
                        <a:t>      • Reset user password</a:t>
                      </a:r>
                    </a:p>
                    <a:p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Adobe Devanagari" panose="02040503050201020203" pitchFamily="18" charset="0"/>
                          <a:ea typeface="+mn-ea"/>
                          <a:cs typeface="Adobe Devanagari" panose="02040503050201020203" pitchFamily="18" charset="0"/>
                        </a:rPr>
                        <a:t>      • Delete and edit user</a:t>
                      </a:r>
                      <a:endParaRPr lang="en-US" sz="10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 Manage Info: 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   • Logo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   • Name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   • Contact info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   • Map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   • Social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Manage new category: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• Create new category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• Edit and delete exiting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categories.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dirty="0">
                          <a:solidFill>
                            <a:srgbClr val="3C3B37"/>
                          </a:solidFill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   </a:t>
                      </a:r>
                      <a:r>
                        <a:rPr lang="en-US" sz="1200" b="0" i="0" dirty="0">
                          <a:solidFill>
                            <a:srgbClr val="3C3B37"/>
                          </a:solidFill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Manage news: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solidFill>
                            <a:srgbClr val="3C3B37"/>
                          </a:solidFill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    • Post news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solidFill>
                            <a:srgbClr val="3C3B37"/>
                          </a:solidFill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    • Edit news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solidFill>
                            <a:srgbClr val="3C3B37"/>
                          </a:solidFill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    • Delete news</a:t>
                      </a:r>
                      <a:endParaRPr lang="en-US" sz="12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888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4482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A1738C0-447A-459D-ADEB-CC440AC45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716323"/>
              </p:ext>
            </p:extLst>
          </p:nvPr>
        </p:nvGraphicFramePr>
        <p:xfrm>
          <a:off x="146644" y="667949"/>
          <a:ext cx="8850712" cy="4099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78312">
                  <a:extLst>
                    <a:ext uri="{9D8B030D-6E8A-4147-A177-3AD203B41FA5}">
                      <a16:colId xmlns:a16="http://schemas.microsoft.com/office/drawing/2014/main" val="148561268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1184278929"/>
                    </a:ext>
                  </a:extLst>
                </a:gridCol>
                <a:gridCol w="1487154">
                  <a:extLst>
                    <a:ext uri="{9D8B030D-6E8A-4147-A177-3AD203B41FA5}">
                      <a16:colId xmlns:a16="http://schemas.microsoft.com/office/drawing/2014/main" val="591074309"/>
                    </a:ext>
                  </a:extLst>
                </a:gridCol>
                <a:gridCol w="1527050">
                  <a:extLst>
                    <a:ext uri="{9D8B030D-6E8A-4147-A177-3AD203B41FA5}">
                      <a16:colId xmlns:a16="http://schemas.microsoft.com/office/drawing/2014/main" val="1880167692"/>
                    </a:ext>
                  </a:extLst>
                </a:gridCol>
                <a:gridCol w="1527050">
                  <a:extLst>
                    <a:ext uri="{9D8B030D-6E8A-4147-A177-3AD203B41FA5}">
                      <a16:colId xmlns:a16="http://schemas.microsoft.com/office/drawing/2014/main" val="1013474531"/>
                    </a:ext>
                  </a:extLst>
                </a:gridCol>
                <a:gridCol w="1676666">
                  <a:extLst>
                    <a:ext uri="{9D8B030D-6E8A-4147-A177-3AD203B41FA5}">
                      <a16:colId xmlns:a16="http://schemas.microsoft.com/office/drawing/2014/main" val="21087947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Activity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064A2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dobe Devanagari" panose="02040503050201020203" pitchFamily="18" charset="0"/>
                          <a:ea typeface="+mn-ea"/>
                          <a:cs typeface="Adobe Devanagari" panose="02040503050201020203" pitchFamily="18" charset="0"/>
                        </a:rPr>
                        <a:t>(Start on 06.08.2020)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Thursday</a:t>
                      </a:r>
                    </a:p>
                    <a:p>
                      <a:pPr algn="ctr"/>
                      <a:r>
                        <a:rPr lang="en-US" sz="900" b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(Presentation day)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Friday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Monday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Tuesday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Wednesday</a:t>
                      </a:r>
                    </a:p>
                    <a:p>
                      <a:pPr algn="ctr"/>
                      <a:r>
                        <a:rPr lang="en-US" sz="900" b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(Meeting day)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320456"/>
                  </a:ext>
                </a:extLst>
              </a:tr>
              <a:tr h="62697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algn="ctr"/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Week 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US" sz="10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marL="0" indent="0" algn="ctr">
                        <a:buFontTx/>
                        <a:buNone/>
                      </a:pPr>
                      <a:endParaRPr lang="en-US" sz="10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en-US" sz="12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Create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dobe Devanagari" panose="02040503050201020203" pitchFamily="18" charset="0"/>
                        <a:ea typeface="+mn-ea"/>
                        <a:cs typeface="Adobe Devanagari" panose="02040503050201020203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dobe Devanagari" panose="02040503050201020203" pitchFamily="18" charset="0"/>
                          <a:ea typeface="+mn-ea"/>
                          <a:cs typeface="Adobe Devanagari" panose="02040503050201020203" pitchFamily="18" charset="0"/>
                        </a:rPr>
                        <a:t>Create Dashboard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Manage Calculate: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1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   • Addition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1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   • Subtraction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1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   • Multiplication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1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   •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US" sz="12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en-US" sz="12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Write API</a:t>
                      </a: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en-US" sz="12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&amp;</a:t>
                      </a: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en-US" sz="12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Read API</a:t>
                      </a:r>
                    </a:p>
                    <a:p>
                      <a:pPr marL="0" indent="0" algn="ctr">
                        <a:buFontTx/>
                        <a:buNone/>
                      </a:pPr>
                      <a:endParaRPr lang="en-US" sz="12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dobe Devanagari" panose="02040503050201020203" pitchFamily="18" charset="0"/>
                        <a:ea typeface="+mn-ea"/>
                        <a:cs typeface="Adobe Devanagari" panose="02040503050201020203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dobe Devanagari" panose="02040503050201020203" pitchFamily="18" charset="0"/>
                          <a:ea typeface="+mn-ea"/>
                          <a:cs typeface="Adobe Devanagari" panose="02040503050201020203" pitchFamily="18" charset="0"/>
                        </a:rPr>
                        <a:t>Write API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dobe Devanagari" panose="02040503050201020203" pitchFamily="18" charset="0"/>
                          <a:ea typeface="+mn-ea"/>
                          <a:cs typeface="Adobe Devanagari" panose="02040503050201020203" pitchFamily="18" charset="0"/>
                        </a:rPr>
                        <a:t>&amp;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dobe Devanagari" panose="02040503050201020203" pitchFamily="18" charset="0"/>
                          <a:ea typeface="+mn-ea"/>
                          <a:cs typeface="Adobe Devanagari" panose="02040503050201020203" pitchFamily="18" charset="0"/>
                        </a:rPr>
                        <a:t>Read API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dobe Devanagari" panose="02040503050201020203" pitchFamily="18" charset="0"/>
                        <a:ea typeface="+mn-ea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440008"/>
                  </a:ext>
                </a:extLst>
              </a:tr>
              <a:tr h="324139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algn="ctr"/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Week 6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dobe Devanagari" panose="02040503050201020203" pitchFamily="18" charset="0"/>
                          <a:ea typeface="+mn-ea"/>
                          <a:cs typeface="Adobe Devanagari" panose="02040503050201020203" pitchFamily="18" charset="0"/>
                        </a:rPr>
                        <a:t>Connect to ESP8266 or NodeMcu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dobe Devanagari" panose="02040503050201020203" pitchFamily="18" charset="0"/>
                          <a:ea typeface="+mn-ea"/>
                          <a:cs typeface="Adobe Devanagari" panose="02040503050201020203" pitchFamily="18" charset="0"/>
                        </a:rPr>
                        <a:t>&amp; fetch data from Arduino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dobe Devanagari" panose="02040503050201020203" pitchFamily="18" charset="0"/>
                        <a:ea typeface="+mn-ea"/>
                        <a:cs typeface="Adobe Devanagari" panose="02040503050201020203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dobe Devanagari" panose="02040503050201020203" pitchFamily="18" charset="0"/>
                          <a:ea typeface="+mn-ea"/>
                          <a:cs typeface="Adobe Devanagari" panose="02040503050201020203" pitchFamily="18" charset="0"/>
                        </a:rPr>
                        <a:t>Get data from Sensors and Calculate.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dobe Devanagari" panose="02040503050201020203" pitchFamily="18" charset="0"/>
                        <a:ea typeface="+mn-ea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dobe Devanagari" panose="02040503050201020203" pitchFamily="18" charset="0"/>
                        <a:ea typeface="+mn-ea"/>
                        <a:cs typeface="Adobe Devanagari" panose="02040503050201020203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dobe Devanagari" panose="02040503050201020203" pitchFamily="18" charset="0"/>
                          <a:ea typeface="+mn-ea"/>
                          <a:cs typeface="Adobe Devanagari" panose="02040503050201020203" pitchFamily="18" charset="0"/>
                        </a:rPr>
                        <a:t>Show data on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Connect Backend to Front-End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Front-End fetch data from Backend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797073"/>
                  </a:ext>
                </a:extLst>
              </a:tr>
              <a:tr h="58857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algn="ctr"/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Week 7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dirty="0">
                        <a:solidFill>
                          <a:srgbClr val="3C3B37"/>
                        </a:solidFill>
                        <a:effectLst/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solidFill>
                            <a:srgbClr val="3C3B37"/>
                          </a:solidFill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Choose Flutter or React Native for build Mobile App.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dirty="0">
                        <a:solidFill>
                          <a:srgbClr val="3C3B37"/>
                        </a:solidFill>
                        <a:effectLst/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dirty="0">
                        <a:solidFill>
                          <a:srgbClr val="3C3B37"/>
                        </a:solidFill>
                        <a:effectLst/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rgbClr val="3C3B37"/>
                          </a:solidFill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Learning Flutter or React native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US" sz="14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en-US" sz="14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Start build sample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0" u="none" strike="noStrike" kern="1200" baseline="0" dirty="0">
                        <a:solidFill>
                          <a:schemeClr val="dk1"/>
                        </a:solidFill>
                        <a:latin typeface="Adobe Devanagari" panose="02040503050201020203" pitchFamily="18" charset="0"/>
                        <a:ea typeface="+mn-ea"/>
                        <a:cs typeface="Adobe Devanagari" panose="02040503050201020203" pitchFamily="18" charset="0"/>
                      </a:endParaRPr>
                    </a:p>
                    <a:p>
                      <a:pPr algn="ctr"/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Adobe Devanagari" panose="02040503050201020203" pitchFamily="18" charset="0"/>
                          <a:ea typeface="+mn-ea"/>
                          <a:cs typeface="Adobe Devanagari" panose="02040503050201020203" pitchFamily="18" charset="0"/>
                        </a:rPr>
                        <a:t>Create </a:t>
                      </a:r>
                      <a:r>
                        <a:rPr lang="en-US" sz="1200" b="0" i="0" u="none" strike="noStrike" dirty="0"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Horizontal list view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Adobe Devanagari" panose="02040503050201020203" pitchFamily="18" charset="0"/>
                          <a:ea typeface="+mn-ea"/>
                          <a:cs typeface="Adobe Devanagari" panose="02040503050201020203" pitchFamily="18" charset="0"/>
                        </a:rPr>
                        <a:t> &amp; b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Adobe Devanagari" panose="02040503050201020203" pitchFamily="18" charset="0"/>
                          <a:ea typeface="+mn-ea"/>
                          <a:cs typeface="Adobe Devanagari" panose="02040503050201020203" pitchFamily="18" charset="0"/>
                        </a:rPr>
                        <a:t>uild recent products grid view.</a:t>
                      </a:r>
                    </a:p>
                    <a:p>
                      <a:pPr algn="ctr"/>
                      <a:endParaRPr lang="en-US" sz="1200" b="0" i="0" u="none" strike="noStrike" kern="1200" baseline="0" dirty="0">
                        <a:solidFill>
                          <a:schemeClr val="dk1"/>
                        </a:solidFill>
                        <a:latin typeface="Adobe Devanagari" panose="02040503050201020203" pitchFamily="18" charset="0"/>
                        <a:ea typeface="+mn-ea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Manage Info: 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• Product details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•  Home page Ui modification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• Shopping cart &amp; list page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• User login &amp;  Register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• Contact 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037296"/>
                  </a:ext>
                </a:extLst>
              </a:tr>
              <a:tr h="305410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algn="ctr"/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Week 8</a:t>
                      </a:r>
                    </a:p>
                    <a:p>
                      <a:pPr algn="ctr"/>
                      <a:endPara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dirty="0">
                          <a:solidFill>
                            <a:srgbClr val="3C3B37"/>
                          </a:solidFill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Creating Users, brand and category on database &amp; Adding products to the database.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1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Auto complete search for categories and brands &amp; Uploading Images to firebase.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1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Login and signup screen redesign &amp; Google sign in for IOS and Android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Firebase Auth using provider package &amp; Dashboard UI/UX and Database product modeling.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2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Load products from firebase part &amp; loading products from database.</a:t>
                      </a:r>
                    </a:p>
                    <a:p>
                      <a:pPr marL="0" indent="0" algn="ctr">
                        <a:buFontTx/>
                        <a:buNone/>
                      </a:pPr>
                      <a:endParaRPr lang="en-US" sz="12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88809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0936F47-DC43-4F44-84BF-B30E5CCC83EC}"/>
              </a:ext>
            </a:extLst>
          </p:cNvPr>
          <p:cNvSpPr txBox="1"/>
          <p:nvPr/>
        </p:nvSpPr>
        <p:spPr>
          <a:xfrm>
            <a:off x="448965" y="12847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dobe Devanagari" panose="02040503050201020203" pitchFamily="18" charset="0"/>
                <a:ea typeface="+mn-ea"/>
                <a:cs typeface="Adobe Devanagari" panose="02040503050201020203" pitchFamily="18" charset="0"/>
              </a:rPr>
              <a:t> Planning for Second Month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406B363C-E8BA-41B6-B3CD-75A163869BCC}"/>
              </a:ext>
            </a:extLst>
          </p:cNvPr>
          <p:cNvSpPr txBox="1">
            <a:spLocks/>
          </p:cNvSpPr>
          <p:nvPr/>
        </p:nvSpPr>
        <p:spPr>
          <a:xfrm>
            <a:off x="8266327" y="4912340"/>
            <a:ext cx="808436" cy="1636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75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PAGE 03</a:t>
            </a:r>
          </a:p>
        </p:txBody>
      </p:sp>
    </p:spTree>
    <p:extLst>
      <p:ext uri="{BB962C8B-B14F-4D97-AF65-F5344CB8AC3E}">
        <p14:creationId xmlns:p14="http://schemas.microsoft.com/office/powerpoint/2010/main" val="3875108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0936F47-DC43-4F44-84BF-B30E5CCC83EC}"/>
              </a:ext>
            </a:extLst>
          </p:cNvPr>
          <p:cNvSpPr txBox="1"/>
          <p:nvPr/>
        </p:nvSpPr>
        <p:spPr>
          <a:xfrm>
            <a:off x="800066" y="31105"/>
            <a:ext cx="48865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dobe Devanagari" panose="02040503050201020203" pitchFamily="18" charset="0"/>
                <a:ea typeface="+mn-ea"/>
                <a:cs typeface="Adobe Devanagari" panose="02040503050201020203" pitchFamily="18" charset="0"/>
              </a:rPr>
              <a:t> </a:t>
            </a:r>
            <a:r>
              <a:rPr lang="en-US" sz="2000" b="1" dirty="0">
                <a:solidFill>
                  <a:srgbClr val="F7964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Devanagari" panose="02040503050201020203" pitchFamily="18" charset="0"/>
                <a:cs typeface="Adobe Devanagari" panose="02040503050201020203" pitchFamily="18" charset="0"/>
              </a:rPr>
              <a:t>Backend vs Frontend Controller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79646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dobe Devanagari" panose="02040503050201020203" pitchFamily="18" charset="0"/>
              <a:ea typeface="+mn-ea"/>
              <a:cs typeface="Adobe Devanagari" panose="02040503050201020203" pitchFamily="18" charset="0"/>
            </a:endParaRP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406B363C-E8BA-41B6-B3CD-75A163869BCC}"/>
              </a:ext>
            </a:extLst>
          </p:cNvPr>
          <p:cNvSpPr txBox="1">
            <a:spLocks/>
          </p:cNvSpPr>
          <p:nvPr/>
        </p:nvSpPr>
        <p:spPr>
          <a:xfrm>
            <a:off x="8266327" y="4912340"/>
            <a:ext cx="808436" cy="1636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75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PAGE 04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F71A2E-3BC7-415C-8882-AAD7C8FABE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77" y="739289"/>
            <a:ext cx="3634810" cy="41719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662A01-7D02-447F-A525-8780C396F8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621" y="739289"/>
            <a:ext cx="3817625" cy="41730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FFDCAC-3FF1-4329-8637-B88B9922CEAC}"/>
              </a:ext>
            </a:extLst>
          </p:cNvPr>
          <p:cNvSpPr txBox="1"/>
          <p:nvPr/>
        </p:nvSpPr>
        <p:spPr>
          <a:xfrm>
            <a:off x="781475" y="465375"/>
            <a:ext cx="3535013" cy="25391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5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$ php artisan module:make-controller ITCnode1Controller Admin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C42BF7-3FB7-4FB1-BD45-8298CB634CCF}"/>
              </a:ext>
            </a:extLst>
          </p:cNvPr>
          <p:cNvSpPr txBox="1"/>
          <p:nvPr/>
        </p:nvSpPr>
        <p:spPr>
          <a:xfrm>
            <a:off x="4827514" y="455712"/>
            <a:ext cx="2994581" cy="25391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5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$ php artisan make:controller ITCnode1Controller  -r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CA29B2-BF09-4115-B605-C7FAF54E474F}"/>
              </a:ext>
            </a:extLst>
          </p:cNvPr>
          <p:cNvSpPr txBox="1"/>
          <p:nvPr/>
        </p:nvSpPr>
        <p:spPr>
          <a:xfrm>
            <a:off x="39876" y="1960930"/>
            <a:ext cx="1068934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Backend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F5B042-38DD-4A71-9E8E-07619B0AD7EA}"/>
              </a:ext>
            </a:extLst>
          </p:cNvPr>
          <p:cNvSpPr txBox="1"/>
          <p:nvPr/>
        </p:nvSpPr>
        <p:spPr>
          <a:xfrm>
            <a:off x="7877956" y="2094674"/>
            <a:ext cx="1068934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Frontend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3EFC837-E4E7-476F-83ED-5F61163DACD3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574343" y="2330262"/>
            <a:ext cx="534467" cy="3941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3933596-4E5E-461A-8B72-AEA17F9AB489}"/>
              </a:ext>
            </a:extLst>
          </p:cNvPr>
          <p:cNvCxnSpPr>
            <a:cxnSpLocks/>
          </p:cNvCxnSpPr>
          <p:nvPr/>
        </p:nvCxnSpPr>
        <p:spPr>
          <a:xfrm flipH="1">
            <a:off x="7877956" y="2486588"/>
            <a:ext cx="567502" cy="390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732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0936F47-DC43-4F44-84BF-B30E5CCC83EC}"/>
              </a:ext>
            </a:extLst>
          </p:cNvPr>
          <p:cNvSpPr txBox="1"/>
          <p:nvPr/>
        </p:nvSpPr>
        <p:spPr>
          <a:xfrm>
            <a:off x="601670" y="54739"/>
            <a:ext cx="47338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dobe Devanagari" panose="02040503050201020203" pitchFamily="18" charset="0"/>
                <a:ea typeface="+mn-ea"/>
                <a:cs typeface="Adobe Devanagari" panose="02040503050201020203" pitchFamily="18" charset="0"/>
              </a:rPr>
              <a:t> Backend vs Frontend Route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406B363C-E8BA-41B6-B3CD-75A163869BCC}"/>
              </a:ext>
            </a:extLst>
          </p:cNvPr>
          <p:cNvSpPr txBox="1">
            <a:spLocks/>
          </p:cNvSpPr>
          <p:nvPr/>
        </p:nvSpPr>
        <p:spPr>
          <a:xfrm>
            <a:off x="8266327" y="4912340"/>
            <a:ext cx="808436" cy="1636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75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PAGE 05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4EE940-4DF5-48B3-8F27-2B32A5CA42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454849"/>
            <a:ext cx="4275740" cy="43867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BBF73C-8B2E-4BCD-9821-25CCF8207E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613" y="454849"/>
            <a:ext cx="4506832" cy="43867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43AACF-E85D-4911-9CCC-D23F9F3513A1}"/>
              </a:ext>
            </a:extLst>
          </p:cNvPr>
          <p:cNvSpPr txBox="1"/>
          <p:nvPr/>
        </p:nvSpPr>
        <p:spPr>
          <a:xfrm>
            <a:off x="3138807" y="411972"/>
            <a:ext cx="1068934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Backend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EC31F6-4777-46C8-BE7C-B15303218190}"/>
              </a:ext>
            </a:extLst>
          </p:cNvPr>
          <p:cNvSpPr txBox="1"/>
          <p:nvPr/>
        </p:nvSpPr>
        <p:spPr>
          <a:xfrm>
            <a:off x="7872662" y="453721"/>
            <a:ext cx="1068934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Frontend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E165B87-165C-4E72-8626-E41E9C183372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197656" y="781304"/>
            <a:ext cx="475618" cy="5688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6B2BB95-03EB-4089-B5A1-B138AB0AFD20}"/>
              </a:ext>
            </a:extLst>
          </p:cNvPr>
          <p:cNvCxnSpPr>
            <a:cxnSpLocks/>
          </p:cNvCxnSpPr>
          <p:nvPr/>
        </p:nvCxnSpPr>
        <p:spPr>
          <a:xfrm flipH="1">
            <a:off x="7872662" y="845635"/>
            <a:ext cx="567502" cy="390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431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0936F47-DC43-4F44-84BF-B30E5CCC83EC}"/>
              </a:ext>
            </a:extLst>
          </p:cNvPr>
          <p:cNvSpPr txBox="1"/>
          <p:nvPr/>
        </p:nvSpPr>
        <p:spPr>
          <a:xfrm>
            <a:off x="601670" y="83068"/>
            <a:ext cx="47338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dobe Devanagari" panose="02040503050201020203" pitchFamily="18" charset="0"/>
                <a:ea typeface="+mn-ea"/>
                <a:cs typeface="Adobe Devanagari" panose="02040503050201020203" pitchFamily="18" charset="0"/>
              </a:rPr>
              <a:t> Backend vs Frontend </a:t>
            </a:r>
            <a:r>
              <a:rPr lang="en-US" sz="2000" b="1" dirty="0">
                <a:solidFill>
                  <a:srgbClr val="F7964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Devanagari" panose="02040503050201020203" pitchFamily="18" charset="0"/>
                <a:cs typeface="Adobe Devanagari" panose="02040503050201020203" pitchFamily="18" charset="0"/>
              </a:rPr>
              <a:t>Layout View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79646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dobe Devanagari" panose="02040503050201020203" pitchFamily="18" charset="0"/>
              <a:ea typeface="+mn-ea"/>
              <a:cs typeface="Adobe Devanagari" panose="02040503050201020203" pitchFamily="18" charset="0"/>
            </a:endParaRP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406B363C-E8BA-41B6-B3CD-75A163869BCC}"/>
              </a:ext>
            </a:extLst>
          </p:cNvPr>
          <p:cNvSpPr txBox="1">
            <a:spLocks/>
          </p:cNvSpPr>
          <p:nvPr/>
        </p:nvSpPr>
        <p:spPr>
          <a:xfrm>
            <a:off x="8266327" y="4912340"/>
            <a:ext cx="808436" cy="1636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75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PAGE 06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7393D2-0F5E-443F-83AC-C138CBDE8E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520391"/>
            <a:ext cx="4168250" cy="43547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A40575-84E2-4236-A949-FBB89976D4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295" y="520391"/>
            <a:ext cx="4521315" cy="43547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82F372-CDC7-4682-BC89-016BF67602C4}"/>
              </a:ext>
            </a:extLst>
          </p:cNvPr>
          <p:cNvSpPr txBox="1"/>
          <p:nvPr/>
        </p:nvSpPr>
        <p:spPr>
          <a:xfrm>
            <a:off x="3315382" y="475702"/>
            <a:ext cx="1068934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Backend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20F01-C406-482D-B7CD-C3ED2DAEBC19}"/>
              </a:ext>
            </a:extLst>
          </p:cNvPr>
          <p:cNvSpPr txBox="1"/>
          <p:nvPr/>
        </p:nvSpPr>
        <p:spPr>
          <a:xfrm>
            <a:off x="7731860" y="520391"/>
            <a:ext cx="1068934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Frontend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562F06-15CB-4561-B15C-B979EB7E280F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374231" y="845034"/>
            <a:ext cx="475618" cy="5688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B9DDD7-4DAA-40E8-9794-2ED22CA9FC4C}"/>
              </a:ext>
            </a:extLst>
          </p:cNvPr>
          <p:cNvCxnSpPr>
            <a:cxnSpLocks/>
          </p:cNvCxnSpPr>
          <p:nvPr/>
        </p:nvCxnSpPr>
        <p:spPr>
          <a:xfrm flipH="1">
            <a:off x="7731860" y="912305"/>
            <a:ext cx="567502" cy="390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993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0936F47-DC43-4F44-84BF-B30E5CCC83EC}"/>
              </a:ext>
            </a:extLst>
          </p:cNvPr>
          <p:cNvSpPr txBox="1"/>
          <p:nvPr/>
        </p:nvSpPr>
        <p:spPr>
          <a:xfrm>
            <a:off x="601670" y="55010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dobe Devanagari" panose="02040503050201020203" pitchFamily="18" charset="0"/>
                <a:ea typeface="+mn-ea"/>
                <a:cs typeface="Adobe Devanagari" panose="02040503050201020203" pitchFamily="18" charset="0"/>
              </a:rPr>
              <a:t> Backend vs Frontend Index 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406B363C-E8BA-41B6-B3CD-75A163869BCC}"/>
              </a:ext>
            </a:extLst>
          </p:cNvPr>
          <p:cNvSpPr txBox="1">
            <a:spLocks/>
          </p:cNvSpPr>
          <p:nvPr/>
        </p:nvSpPr>
        <p:spPr>
          <a:xfrm>
            <a:off x="8266327" y="4912340"/>
            <a:ext cx="808436" cy="1636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75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PAGE 07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3D3214-56B7-4482-83D2-7F71303BE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07" y="484800"/>
            <a:ext cx="4123034" cy="43978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A00AD2-8F2E-4E82-A7D9-3D6A584CAE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352" y="484800"/>
            <a:ext cx="4275741" cy="43978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DD1993-FCB6-438B-A5A6-50693FC2EC5C}"/>
              </a:ext>
            </a:extLst>
          </p:cNvPr>
          <p:cNvSpPr txBox="1"/>
          <p:nvPr/>
        </p:nvSpPr>
        <p:spPr>
          <a:xfrm>
            <a:off x="2998005" y="413371"/>
            <a:ext cx="1068934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Backend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B4FE64-1926-4D39-9D06-E59E49CDF17E}"/>
              </a:ext>
            </a:extLst>
          </p:cNvPr>
          <p:cNvSpPr txBox="1"/>
          <p:nvPr/>
        </p:nvSpPr>
        <p:spPr>
          <a:xfrm>
            <a:off x="7731860" y="455120"/>
            <a:ext cx="1068934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Frontend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731415-F6B6-4C18-B01C-881469B4FDCE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056854" y="782703"/>
            <a:ext cx="475618" cy="5688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B1DFF55-EE28-4D03-94AD-75865AFD6297}"/>
              </a:ext>
            </a:extLst>
          </p:cNvPr>
          <p:cNvCxnSpPr>
            <a:cxnSpLocks/>
          </p:cNvCxnSpPr>
          <p:nvPr/>
        </p:nvCxnSpPr>
        <p:spPr>
          <a:xfrm flipH="1">
            <a:off x="7731860" y="847034"/>
            <a:ext cx="567502" cy="390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212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406B363C-E8BA-41B6-B3CD-75A163869BCC}"/>
              </a:ext>
            </a:extLst>
          </p:cNvPr>
          <p:cNvSpPr txBox="1">
            <a:spLocks/>
          </p:cNvSpPr>
          <p:nvPr/>
        </p:nvSpPr>
        <p:spPr>
          <a:xfrm>
            <a:off x="8266327" y="4912340"/>
            <a:ext cx="808436" cy="1636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75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PAGE 08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727FBC-4DC0-4CCE-A224-EC67C08D5D8D}"/>
              </a:ext>
            </a:extLst>
          </p:cNvPr>
          <p:cNvSpPr txBox="1"/>
          <p:nvPr/>
        </p:nvSpPr>
        <p:spPr>
          <a:xfrm>
            <a:off x="754374" y="16958"/>
            <a:ext cx="62609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dobe Devanagari" panose="02040503050201020203" pitchFamily="18" charset="0"/>
                <a:ea typeface="+mn-ea"/>
                <a:cs typeface="Adobe Devanagari" panose="02040503050201020203" pitchFamily="18" charset="0"/>
              </a:rPr>
              <a:t> </a:t>
            </a:r>
            <a:r>
              <a:rPr lang="en-US" sz="2000" b="1" dirty="0">
                <a:solidFill>
                  <a:srgbClr val="F7964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Devanagari" panose="02040503050201020203" pitchFamily="18" charset="0"/>
                <a:cs typeface="Adobe Devanagari" panose="02040503050201020203" pitchFamily="18" charset="0"/>
              </a:rPr>
              <a:t>H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dobe Devanagari" panose="02040503050201020203" pitchFamily="18" charset="0"/>
                <a:ea typeface="+mn-ea"/>
                <a:cs typeface="Adobe Devanagari" panose="02040503050201020203" pitchFamily="18" charset="0"/>
              </a:rPr>
              <a:t>ow to view C</a:t>
            </a:r>
            <a:r>
              <a:rPr lang="en-US" sz="2000" b="1" dirty="0">
                <a:solidFill>
                  <a:srgbClr val="F7964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Devanagari" panose="02040503050201020203" pitchFamily="18" charset="0"/>
                <a:cs typeface="Adobe Devanagari" panose="02040503050201020203" pitchFamily="18" charset="0"/>
              </a:rPr>
              <a:t>harts from JavaScript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dobe Devanagari" panose="02040503050201020203" pitchFamily="18" charset="0"/>
                <a:ea typeface="+mn-ea"/>
                <a:cs typeface="Adobe Devanagari" panose="02040503050201020203" pitchFamily="18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4BD9D8-9146-4BBB-A8BF-4377FE6F8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47" y="411651"/>
            <a:ext cx="7997506" cy="450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529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2736</TotalTime>
  <Words>732</Words>
  <Application>Microsoft Office PowerPoint</Application>
  <PresentationFormat>On-screen Show (16:9)</PresentationFormat>
  <Paragraphs>193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Adobe Devanagari</vt:lpstr>
      <vt:lpstr>Arial</vt:lpstr>
      <vt:lpstr>Arial Rounded MT Bold</vt:lpstr>
      <vt:lpstr>Bookman Old Style</vt:lpstr>
      <vt:lpstr>Calibri</vt:lpstr>
      <vt:lpstr>Cooper Black</vt:lpstr>
      <vt:lpstr>Exo 2</vt:lpstr>
      <vt:lpstr>Times New Roman</vt:lpstr>
      <vt:lpstr>Wingdings</vt:lpstr>
      <vt:lpstr>Office Theme</vt:lpstr>
      <vt:lpstr>Researching Project IoT Platform using Laravel and Mobile App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Vannak Sovannroth</cp:lastModifiedBy>
  <cp:revision>260</cp:revision>
  <dcterms:created xsi:type="dcterms:W3CDTF">2013-08-21T19:17:07Z</dcterms:created>
  <dcterms:modified xsi:type="dcterms:W3CDTF">2020-10-08T08:21:16Z</dcterms:modified>
</cp:coreProperties>
</file>