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98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8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9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2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105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6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B6AB19E-A880-45CA-A30D-1ADE332DB33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B42C-DBFA-4B2B-849F-FD147C3A6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Machine Learning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439FB-8516-450C-9FF0-BF31E5BD6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600" dirty="0"/>
              <a:t>Lecturer : Mr. Hel </a:t>
            </a:r>
            <a:r>
              <a:rPr lang="en-US" sz="2600" dirty="0" err="1"/>
              <a:t>Chanthan</a:t>
            </a:r>
            <a:endParaRPr lang="en-US" sz="2600" dirty="0"/>
          </a:p>
          <a:p>
            <a:pPr algn="ctr"/>
            <a:r>
              <a:rPr lang="en-US" sz="2600" dirty="0"/>
              <a:t>Student : Chek Nita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5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5ECB-0386-4501-A873-8AD4DC5A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EA13-0EDB-4D67-B33D-88D7A3C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 ?</a:t>
            </a:r>
          </a:p>
          <a:p>
            <a:r>
              <a:rPr lang="en-US" dirty="0"/>
              <a:t>How does it works ?</a:t>
            </a:r>
          </a:p>
          <a:p>
            <a:r>
              <a:rPr lang="en-US" dirty="0"/>
              <a:t>Machine learning techniques</a:t>
            </a:r>
          </a:p>
          <a:p>
            <a:r>
              <a:rPr lang="en-US" dirty="0"/>
              <a:t>Pythons Packages for Machine Learning</a:t>
            </a:r>
          </a:p>
          <a:p>
            <a:r>
              <a:rPr lang="en-US" dirty="0"/>
              <a:t>Supervised and Unsupervised</a:t>
            </a:r>
          </a:p>
          <a:p>
            <a:r>
              <a:rPr lang="en-US" dirty="0"/>
              <a:t>Differences between supervised and unsupervised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9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3AF-AA1E-4E35-914E-1983EAB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B3D8-0018-4348-87CA-BB237E4F1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3050959"/>
            <a:ext cx="6796226" cy="3651504"/>
          </a:xfrm>
        </p:spPr>
        <p:txBody>
          <a:bodyPr/>
          <a:lstStyle/>
          <a:p>
            <a:r>
              <a:rPr lang="en-US" dirty="0"/>
              <a:t>Machine Learning is the subfield of computer science that gives “computers the ability to learn without being explicitly programmed.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D42D65-69D2-447F-B867-6B227C1C6CEE}"/>
              </a:ext>
            </a:extLst>
          </p:cNvPr>
          <p:cNvSpPr txBox="1">
            <a:spLocks/>
          </p:cNvSpPr>
          <p:nvPr/>
        </p:nvSpPr>
        <p:spPr>
          <a:xfrm>
            <a:off x="2933700" y="2530135"/>
            <a:ext cx="5988531" cy="4437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Machine Learning 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DAA4F3-F75E-4B91-B90D-4092A130EA9D}"/>
              </a:ext>
            </a:extLst>
          </p:cNvPr>
          <p:cNvSpPr txBox="1">
            <a:spLocks/>
          </p:cNvSpPr>
          <p:nvPr/>
        </p:nvSpPr>
        <p:spPr>
          <a:xfrm>
            <a:off x="2933700" y="4262761"/>
            <a:ext cx="5988531" cy="4437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it work?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46B05-BC7E-49DB-8CA5-FB34C65A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783585"/>
            <a:ext cx="4993386" cy="15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2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F756-3A1B-402D-A545-CAED33F2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86BE-78F6-49CE-9862-D850633F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techniques :</a:t>
            </a:r>
          </a:p>
          <a:p>
            <a:pPr lvl="1"/>
            <a:r>
              <a:rPr lang="en-US" dirty="0"/>
              <a:t>Regression/Estimation</a:t>
            </a:r>
          </a:p>
          <a:p>
            <a:pPr lvl="2"/>
            <a:r>
              <a:rPr lang="en-US" dirty="0"/>
              <a:t>Predicting continuous values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Prediction the item class/ category of a case</a:t>
            </a:r>
          </a:p>
          <a:p>
            <a:pPr lvl="1"/>
            <a:r>
              <a:rPr lang="en-US" dirty="0"/>
              <a:t>Clustering</a:t>
            </a:r>
          </a:p>
          <a:p>
            <a:pPr lvl="2"/>
            <a:r>
              <a:rPr lang="en-US" dirty="0"/>
              <a:t>Finding the structure of data / summarization</a:t>
            </a:r>
          </a:p>
          <a:p>
            <a:pPr lvl="1"/>
            <a:r>
              <a:rPr lang="en-US" dirty="0"/>
              <a:t>Associations</a:t>
            </a:r>
          </a:p>
          <a:p>
            <a:pPr lvl="2"/>
            <a:r>
              <a:rPr lang="en-US" dirty="0"/>
              <a:t>Finding item that co-occur </a:t>
            </a:r>
          </a:p>
        </p:txBody>
      </p:sp>
    </p:spTree>
    <p:extLst>
      <p:ext uri="{BB962C8B-B14F-4D97-AF65-F5344CB8AC3E}">
        <p14:creationId xmlns:p14="http://schemas.microsoft.com/office/powerpoint/2010/main" val="346118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51D8-9405-4BCE-8F1D-43DC3E46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0846-05FC-4B4F-A946-E4E90AC2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Anomaly detection</a:t>
            </a:r>
          </a:p>
          <a:p>
            <a:pPr lvl="2"/>
            <a:r>
              <a:rPr lang="en-US" dirty="0"/>
              <a:t>Discovering abnormal and unusual case</a:t>
            </a:r>
          </a:p>
          <a:p>
            <a:pPr lvl="1"/>
            <a:r>
              <a:rPr lang="en-US" dirty="0"/>
              <a:t>Sequence mining</a:t>
            </a:r>
          </a:p>
          <a:p>
            <a:pPr lvl="2"/>
            <a:r>
              <a:rPr lang="en-US" dirty="0"/>
              <a:t>Predict next events</a:t>
            </a:r>
          </a:p>
          <a:p>
            <a:pPr lvl="1"/>
            <a:r>
              <a:rPr lang="en-US" dirty="0"/>
              <a:t>Dimension Reduction</a:t>
            </a:r>
          </a:p>
          <a:p>
            <a:pPr lvl="2"/>
            <a:r>
              <a:rPr lang="en-US" dirty="0"/>
              <a:t>Reducing the size of data</a:t>
            </a:r>
          </a:p>
          <a:p>
            <a:pPr lvl="1"/>
            <a:r>
              <a:rPr lang="en-US" dirty="0"/>
              <a:t>Recommendation systems</a:t>
            </a:r>
          </a:p>
          <a:p>
            <a:pPr lvl="2"/>
            <a:r>
              <a:rPr lang="en-US" dirty="0"/>
              <a:t>Recommending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16BA-A9A9-4F76-B279-4433E7E8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6E45-2087-4DF7-B4C8-B20C6E3F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a popular and powerful general purpose programming language that recently emerged as the preferred language energy data scientists.</a:t>
            </a:r>
          </a:p>
          <a:p>
            <a:r>
              <a:rPr lang="en-US" dirty="0"/>
              <a:t>These are python packages that easy to use for machine learning :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: a math library to work with N-dimensional array in python , suitable for working with arrays dictionaries , functions , data types , working with image</a:t>
            </a:r>
          </a:p>
          <a:p>
            <a:pPr lvl="1"/>
            <a:r>
              <a:rPr lang="en-US" dirty="0"/>
              <a:t>SciPy : a collection of numerical algorithms and domain specific toolboxes , suitable for signal processing optimization , statistics and much more.</a:t>
            </a:r>
          </a:p>
          <a:p>
            <a:pPr lvl="1"/>
            <a:r>
              <a:rPr lang="en-US" dirty="0"/>
              <a:t>Matplotlib : provides 2D plotting and 3D plotting.</a:t>
            </a:r>
          </a:p>
          <a:p>
            <a:pPr lvl="1"/>
            <a:r>
              <a:rPr lang="en-US" dirty="0"/>
              <a:t>Panda library </a:t>
            </a:r>
          </a:p>
          <a:p>
            <a:pPr lvl="1"/>
            <a:r>
              <a:rPr lang="en-US" dirty="0"/>
              <a:t>Scikit learn </a:t>
            </a:r>
          </a:p>
        </p:txBody>
      </p:sp>
    </p:spTree>
    <p:extLst>
      <p:ext uri="{BB962C8B-B14F-4D97-AF65-F5344CB8AC3E}">
        <p14:creationId xmlns:p14="http://schemas.microsoft.com/office/powerpoint/2010/main" val="96822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A653-9FBE-4161-8B55-2EF61EE4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and Unsupervised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ED8F-D468-49E3-982A-BA75DD3F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2089212"/>
          </a:xfrm>
        </p:spPr>
        <p:txBody>
          <a:bodyPr/>
          <a:lstStyle/>
          <a:p>
            <a:r>
              <a:rPr lang="en-US" dirty="0"/>
              <a:t>Supervised is mean to observe , direct the execution of tasks , project or activity</a:t>
            </a:r>
          </a:p>
          <a:p>
            <a:pPr lvl="1"/>
            <a:r>
              <a:rPr lang="en-US" dirty="0"/>
              <a:t>Supervised techniques :</a:t>
            </a:r>
          </a:p>
          <a:p>
            <a:pPr lvl="2"/>
            <a:r>
              <a:rPr lang="en-US" dirty="0"/>
              <a:t>Classification : is the process of predicting a discrete class label, or category.</a:t>
            </a:r>
          </a:p>
          <a:p>
            <a:pPr lvl="2"/>
            <a:r>
              <a:rPr lang="en-US" dirty="0"/>
              <a:t>Regression : is the process of predicting a continuous value as opposed to predicting a categorical value in classification.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4C58B8-727D-431E-9945-1207072452D9}"/>
              </a:ext>
            </a:extLst>
          </p:cNvPr>
          <p:cNvSpPr txBox="1">
            <a:spLocks/>
          </p:cNvSpPr>
          <p:nvPr/>
        </p:nvSpPr>
        <p:spPr>
          <a:xfrm>
            <a:off x="2933699" y="4392967"/>
            <a:ext cx="8770571" cy="2089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Unsupervised means that the model will works on its own to discover information that may not visible to human eyes.</a:t>
            </a:r>
          </a:p>
          <a:p>
            <a:pPr lvl="1"/>
            <a:r>
              <a:rPr lang="en-US" dirty="0"/>
              <a:t>Unsupervised techniques :</a:t>
            </a:r>
          </a:p>
          <a:p>
            <a:pPr lvl="2"/>
            <a:r>
              <a:rPr lang="en-US" dirty="0"/>
              <a:t>Clustering : is grouping of data points or objects that are somehow similar by :</a:t>
            </a:r>
          </a:p>
          <a:p>
            <a:pPr lvl="3"/>
            <a:r>
              <a:rPr lang="en-US" dirty="0"/>
              <a:t>Discovering structure </a:t>
            </a:r>
          </a:p>
          <a:p>
            <a:pPr lvl="3"/>
            <a:r>
              <a:rPr lang="en-US" dirty="0"/>
              <a:t>Summarization</a:t>
            </a:r>
          </a:p>
          <a:p>
            <a:pPr lvl="3"/>
            <a:r>
              <a:rPr lang="en-US" dirty="0"/>
              <a:t>Anomaly detection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5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3EAB-971E-470B-A215-6D11DC7A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6F3A6-C815-46A2-B2DB-484EA516E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318" y="2438400"/>
            <a:ext cx="7017702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014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563</TotalTime>
  <Words>340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Schoolbook</vt:lpstr>
      <vt:lpstr>Corbel</vt:lpstr>
      <vt:lpstr>Feathered</vt:lpstr>
      <vt:lpstr>Introduction to Machine Learning  Week I</vt:lpstr>
      <vt:lpstr>Outline</vt:lpstr>
      <vt:lpstr>Machine Learning</vt:lpstr>
      <vt:lpstr>Machine Learning</vt:lpstr>
      <vt:lpstr>Machine Learning</vt:lpstr>
      <vt:lpstr>Python For Machine Learning</vt:lpstr>
      <vt:lpstr>Supervised and Unsupervised </vt:lpstr>
      <vt:lpstr>Differences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Week I</dc:title>
  <dc:creator>Chek Nita</dc:creator>
  <cp:lastModifiedBy>Chek Nita</cp:lastModifiedBy>
  <cp:revision>9</cp:revision>
  <dcterms:created xsi:type="dcterms:W3CDTF">2020-08-31T16:17:57Z</dcterms:created>
  <dcterms:modified xsi:type="dcterms:W3CDTF">2020-09-01T08:56:05Z</dcterms:modified>
</cp:coreProperties>
</file>