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82" r:id="rId7"/>
    <p:sldId id="281" r:id="rId8"/>
    <p:sldId id="299" r:id="rId9"/>
    <p:sldId id="300" r:id="rId10"/>
    <p:sldId id="301" r:id="rId11"/>
    <p:sldId id="298" r:id="rId12"/>
    <p:sldId id="28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4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6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2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01-Oct-20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4" y="649533"/>
            <a:ext cx="1834964" cy="1811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770" y="779809"/>
            <a:ext cx="1680754" cy="1680754"/>
          </a:xfrm>
          <a:prstGeom prst="ellipse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39227" y="1999122"/>
            <a:ext cx="7351543" cy="200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203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Automated Irrigation system Applied in Crop </a:t>
            </a:r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Farming</a:t>
            </a:r>
          </a:p>
          <a:p>
            <a:pPr algn="ctr"/>
            <a:r>
              <a:rPr lang="en-US" sz="3600" b="1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(ITC’s Green House)</a:t>
            </a:r>
            <a:endParaRPr lang="en-US" sz="8000" b="1" dirty="0">
              <a:ln w="0"/>
              <a:solidFill>
                <a:schemeClr val="accent4"/>
              </a:solidFill>
              <a:latin typeface="Arial Rounded MT Bold" panose="020F07040305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2847" y="4630400"/>
            <a:ext cx="876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Lecturer	: HEL CHANTHON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Student	: PROEUNG BUNRONG	(e20191346)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n w="0"/>
                <a:solidFill>
                  <a:schemeClr val="accent4"/>
                </a:solidFill>
                <a:latin typeface="Swis721 Cn BT" panose="020B0506020202030204" pitchFamily="34" charset="0"/>
                <a:cs typeface="Times New Roman" panose="02020603050405020304" pitchFamily="18" charset="0"/>
              </a:rPr>
              <a:t>Department	: I3 GTR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ustainability 12 05913 g001 55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2630860"/>
            <a:ext cx="5588726" cy="390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7678" y="1773266"/>
            <a:ext cx="9431383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system is composed mainly of three parts: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	Cloud Platform, Coordinator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Node,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Sensor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Nodes …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78" y="966097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The Composition of the system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95971"/>
              </p:ext>
            </p:extLst>
          </p:nvPr>
        </p:nvGraphicFramePr>
        <p:xfrm>
          <a:off x="1752174" y="1793966"/>
          <a:ext cx="8687652" cy="49971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1913">
                  <a:extLst>
                    <a:ext uri="{9D8B030D-6E8A-4147-A177-3AD203B41FA5}">
                      <a16:colId xmlns:a16="http://schemas.microsoft.com/office/drawing/2014/main" val="2037257509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760822842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2888768514"/>
                    </a:ext>
                  </a:extLst>
                </a:gridCol>
                <a:gridCol w="2171913">
                  <a:extLst>
                    <a:ext uri="{9D8B030D-6E8A-4147-A177-3AD203B41FA5}">
                      <a16:colId xmlns:a16="http://schemas.microsoft.com/office/drawing/2014/main" val="3352082646"/>
                    </a:ext>
                  </a:extLst>
                </a:gridCol>
              </a:tblGrid>
              <a:tr h="9737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6 Aug – 13 Aug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 Aug – 20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21 Aug – 27 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 Aug – 3 Sep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20145"/>
                  </a:ext>
                </a:extLst>
              </a:tr>
              <a:tr h="1817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Researching</a:t>
                      </a:r>
                    </a:p>
                    <a:p>
                      <a:pPr algn="ctr"/>
                      <a:r>
                        <a:rPr lang="en-US" baseline="0" dirty="0" smtClean="0"/>
                        <a:t>Code and test with </a:t>
                      </a:r>
                    </a:p>
                    <a:p>
                      <a:pPr algn="ctr"/>
                      <a:r>
                        <a:rPr lang="en-US" baseline="0" dirty="0" smtClean="0"/>
                        <a:t>dht11 </a:t>
                      </a:r>
                    </a:p>
                    <a:p>
                      <a:pPr algn="ctr"/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charnel</a:t>
                      </a:r>
                    </a:p>
                    <a:p>
                      <a:pPr algn="ctr"/>
                      <a:r>
                        <a:rPr lang="en-US" baseline="0" dirty="0" smtClean="0"/>
                        <a:t>Thingspeak and testing. 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understand problem of code,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Using Wi-Fi with username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Combine code with coordinator and testing then send data to Thingspeak.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Collect</a:t>
                      </a:r>
                      <a:r>
                        <a:rPr lang="en-US" baseline="0" dirty="0" smtClean="0"/>
                        <a:t> data from Greenhouse send to Thingspeak </a:t>
                      </a:r>
                    </a:p>
                    <a:p>
                      <a:pPr algn="ctr"/>
                      <a:r>
                        <a:rPr lang="en-US" baseline="0" dirty="0" smtClean="0"/>
                        <a:t>And show all the result of Temperature (T1+T2)</a:t>
                      </a:r>
                    </a:p>
                    <a:p>
                      <a:pPr algn="ctr"/>
                      <a:r>
                        <a:rPr lang="en-US" baseline="0" dirty="0" smtClean="0"/>
                        <a:t>Or another Sensor on thingspeak.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Need to Complete planning</a:t>
                      </a:r>
                      <a:r>
                        <a:rPr lang="en-US" baseline="0" dirty="0" smtClean="0"/>
                        <a:t> of first month and continue working for second month to use Camera in greenhouse. 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497810"/>
                  </a:ext>
                </a:extLst>
              </a:tr>
              <a:tr h="113607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Missing:</a:t>
                      </a:r>
                      <a:r>
                        <a:rPr lang="en-US" baseline="0" dirty="0" smtClean="0"/>
                        <a:t> testing some error, problem to understand something in code 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ready</a:t>
                      </a:r>
                      <a:r>
                        <a:rPr lang="en-US" baseline="0" dirty="0" smtClean="0"/>
                        <a:t> combine code with coordinator yet.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8021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7678" y="966097"/>
            <a:ext cx="4522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Planning for first month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2494" b="18224"/>
          <a:stretch/>
        </p:blipFill>
        <p:spPr>
          <a:xfrm>
            <a:off x="303837" y="750794"/>
            <a:ext cx="4763056" cy="5841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054" b="18129"/>
          <a:stretch/>
        </p:blipFill>
        <p:spPr>
          <a:xfrm>
            <a:off x="4638239" y="750794"/>
            <a:ext cx="7325161" cy="59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7204" b="17834"/>
          <a:stretch/>
        </p:blipFill>
        <p:spPr>
          <a:xfrm>
            <a:off x="304800" y="696534"/>
            <a:ext cx="5605625" cy="6053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-56" r="59115" b="17967"/>
          <a:stretch/>
        </p:blipFill>
        <p:spPr>
          <a:xfrm>
            <a:off x="5910425" y="696534"/>
            <a:ext cx="5360321" cy="60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585" b="15359"/>
          <a:stretch/>
        </p:blipFill>
        <p:spPr>
          <a:xfrm>
            <a:off x="228600" y="966097"/>
            <a:ext cx="11488921" cy="56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9189" b="16416"/>
          <a:stretch/>
        </p:blipFill>
        <p:spPr>
          <a:xfrm>
            <a:off x="2271713" y="944497"/>
            <a:ext cx="7648574" cy="59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78" y="96609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Problems </a:t>
            </a:r>
            <a:endParaRPr lang="en-US" sz="3600" b="1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429" y="1612428"/>
            <a:ext cx="9100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Combine </a:t>
            </a:r>
            <a:r>
              <a:rPr lang="en-US" dirty="0"/>
              <a:t>code </a:t>
            </a:r>
            <a:r>
              <a:rPr lang="en-US" dirty="0" smtClean="0"/>
              <a:t>not ready correct yet because send data </a:t>
            </a:r>
            <a:r>
              <a:rPr lang="en-US" dirty="0"/>
              <a:t>to </a:t>
            </a:r>
            <a:r>
              <a:rPr lang="en-US" dirty="0" smtClean="0"/>
              <a:t>thingspeak value </a:t>
            </a:r>
            <a:r>
              <a:rPr lang="en-US" dirty="0"/>
              <a:t>of dht not correct and lcd not </a:t>
            </a:r>
            <a:r>
              <a:rPr lang="en-US" dirty="0" smtClean="0"/>
              <a:t>print.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298" t="11889" r="10557" b="5435"/>
          <a:stretch/>
        </p:blipFill>
        <p:spPr>
          <a:xfrm>
            <a:off x="2943496" y="2465465"/>
            <a:ext cx="7110548" cy="42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845" t="10773" r="10205" b="4456"/>
          <a:stretch/>
        </p:blipFill>
        <p:spPr>
          <a:xfrm>
            <a:off x="2111828" y="1419498"/>
            <a:ext cx="796834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16c05727-aa75-4e4a-9b5f-8a80a1165891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205</Words>
  <Application>Microsoft Office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Microsoft YaHei</vt:lpstr>
      <vt:lpstr>Agency FB</vt:lpstr>
      <vt:lpstr>Arial</vt:lpstr>
      <vt:lpstr>Arial Rounded MT Bold</vt:lpstr>
      <vt:lpstr>Calibri</vt:lpstr>
      <vt:lpstr>Century Gothic</vt:lpstr>
      <vt:lpstr>DaunPenh</vt:lpstr>
      <vt:lpstr>Segoe UI Light</vt:lpstr>
      <vt:lpstr>Swis721 Cn BT</vt:lpstr>
      <vt:lpstr>Times New Roman</vt:lpstr>
      <vt:lpstr>Wingdings</vt:lpstr>
      <vt:lpstr>Office Theme</vt:lpstr>
      <vt:lpstr>PowerPoint Presentation</vt:lpstr>
      <vt:lpstr>Project analysis slide 4</vt:lpstr>
      <vt:lpstr>Project analysis slide 10</vt:lpstr>
      <vt:lpstr>Project analysis slide 7</vt:lpstr>
      <vt:lpstr>Project analysis slide 7</vt:lpstr>
      <vt:lpstr>Project analysis slide 7</vt:lpstr>
      <vt:lpstr>Project analysis slide 7</vt:lpstr>
      <vt:lpstr>Project analysis slide 10</vt:lpstr>
      <vt:lpstr>Project analysis slide 3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2020-08-13T02:58:31Z</dcterms:created>
  <dcterms:modified xsi:type="dcterms:W3CDTF">2020-10-01T08:50:53Z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