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78" r:id="rId3"/>
    <p:sldId id="286" r:id="rId4"/>
    <p:sldId id="287" r:id="rId5"/>
    <p:sldId id="288" r:id="rId6"/>
    <p:sldId id="289" r:id="rId7"/>
    <p:sldId id="290" r:id="rId8"/>
    <p:sldId id="291" r:id="rId9"/>
    <p:sldId id="28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 autoAdjust="0"/>
    <p:restoredTop sz="94614" autoAdjust="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analog.com/en/filterwizard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284" y="2849360"/>
            <a:ext cx="10849429" cy="7061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/>
              <a:t>[ 3</a:t>
            </a:r>
            <a:r>
              <a:rPr lang="en-US" sz="4000" baseline="30000" dirty="0"/>
              <a:t>rd</a:t>
            </a:r>
            <a:r>
              <a:rPr lang="en-US" sz="4000" dirty="0"/>
              <a:t> week Report 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7" y="3931644"/>
            <a:ext cx="10058400" cy="1851318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en-US" sz="2400" dirty="0"/>
              <a:t>r: Hel Chanthan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By: Nhim ChanRengSey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2019-2020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77AB0C-4716-497C-9EDC-F733A4F47EFC}"/>
              </a:ext>
            </a:extLst>
          </p:cNvPr>
          <p:cNvSpPr txBox="1">
            <a:spLocks/>
          </p:cNvSpPr>
          <p:nvPr/>
        </p:nvSpPr>
        <p:spPr>
          <a:xfrm>
            <a:off x="671284" y="906440"/>
            <a:ext cx="10849429" cy="1566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800" b="1" kern="1200" cap="all" baseline="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7000" dirty="0">
                <a:solidFill>
                  <a:schemeClr val="accent1"/>
                </a:solidFill>
              </a:rPr>
              <a:t>Researching Project</a:t>
            </a:r>
          </a:p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accent1"/>
                </a:solidFill>
              </a:rPr>
              <a:t>“ Soil Ph meter Design ”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20E0-49A4-4694-969D-041DCA7630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5238" y="2752470"/>
            <a:ext cx="2214562" cy="1143000"/>
          </a:xfrm>
          <a:ln>
            <a:noFill/>
          </a:ln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B6744-9989-407F-91EA-ABCC7D1403EC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252519" y="0"/>
            <a:ext cx="12356" cy="275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C07BF-8A6D-405D-AB66-76EC53482359}"/>
              </a:ext>
            </a:extLst>
          </p:cNvPr>
          <p:cNvCxnSpPr>
            <a:cxnSpLocks/>
          </p:cNvCxnSpPr>
          <p:nvPr/>
        </p:nvCxnSpPr>
        <p:spPr>
          <a:xfrm flipH="1">
            <a:off x="0" y="3410469"/>
            <a:ext cx="12192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4E272-05D6-4903-9536-4578E3C5BB2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252519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11F129-905A-4ADE-B8D8-1CCDDA4A6BBC}"/>
              </a:ext>
            </a:extLst>
          </p:cNvPr>
          <p:cNvCxnSpPr>
            <a:cxnSpLocks/>
          </p:cNvCxnSpPr>
          <p:nvPr/>
        </p:nvCxnSpPr>
        <p:spPr>
          <a:xfrm>
            <a:off x="7365978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5CFF18-0D4F-4686-B439-22DDD631F786}"/>
              </a:ext>
            </a:extLst>
          </p:cNvPr>
          <p:cNvCxnSpPr>
            <a:cxnSpLocks/>
          </p:cNvCxnSpPr>
          <p:nvPr/>
        </p:nvCxnSpPr>
        <p:spPr>
          <a:xfrm>
            <a:off x="5158944" y="389547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0644B4-315A-40A7-8C74-86B2FFCAABE6}"/>
              </a:ext>
            </a:extLst>
          </p:cNvPr>
          <p:cNvCxnSpPr>
            <a:cxnSpLocks/>
          </p:cNvCxnSpPr>
          <p:nvPr/>
        </p:nvCxnSpPr>
        <p:spPr>
          <a:xfrm>
            <a:off x="7353622" y="-463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3F9BF2-A309-449D-9995-44D89258C6DE}"/>
              </a:ext>
            </a:extLst>
          </p:cNvPr>
          <p:cNvCxnSpPr>
            <a:cxnSpLocks/>
          </p:cNvCxnSpPr>
          <p:nvPr/>
        </p:nvCxnSpPr>
        <p:spPr>
          <a:xfrm>
            <a:off x="5146588" y="-4630"/>
            <a:ext cx="12356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824CB1-4BDF-483C-9507-F3EAE0FC7FA0}"/>
              </a:ext>
            </a:extLst>
          </p:cNvPr>
          <p:cNvCxnSpPr>
            <a:cxnSpLocks/>
          </p:cNvCxnSpPr>
          <p:nvPr/>
        </p:nvCxnSpPr>
        <p:spPr>
          <a:xfrm>
            <a:off x="7365978" y="3895470"/>
            <a:ext cx="4826022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11CD15-4FF9-4922-9032-A96D2728DF41}"/>
              </a:ext>
            </a:extLst>
          </p:cNvPr>
          <p:cNvCxnSpPr>
            <a:cxnSpLocks/>
          </p:cNvCxnSpPr>
          <p:nvPr/>
        </p:nvCxnSpPr>
        <p:spPr>
          <a:xfrm flipH="1">
            <a:off x="0" y="3895470"/>
            <a:ext cx="5158944" cy="296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58121F-EC20-430F-9AF9-A7BB734086F0}"/>
              </a:ext>
            </a:extLst>
          </p:cNvPr>
          <p:cNvCxnSpPr>
            <a:cxnSpLocks/>
          </p:cNvCxnSpPr>
          <p:nvPr/>
        </p:nvCxnSpPr>
        <p:spPr>
          <a:xfrm flipH="1">
            <a:off x="7365978" y="0"/>
            <a:ext cx="4826022" cy="29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70408A-C3CE-414A-AA45-B4007D6DA38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5158944" cy="295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C415-AFA1-447B-B1C0-4056D0C5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/>
              <a:t>Outline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DA7963-ED7C-4122-97DA-63E011F47DD1}"/>
              </a:ext>
            </a:extLst>
          </p:cNvPr>
          <p:cNvGrpSpPr/>
          <p:nvPr/>
        </p:nvGrpSpPr>
        <p:grpSpPr>
          <a:xfrm>
            <a:off x="1618736" y="1476015"/>
            <a:ext cx="8933934" cy="3899174"/>
            <a:chOff x="457200" y="1303020"/>
            <a:chExt cx="10012680" cy="42519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B0E26B-CF36-42D3-97BC-62B754140C27}"/>
                </a:ext>
              </a:extLst>
            </p:cNvPr>
            <p:cNvSpPr txBox="1"/>
            <p:nvPr/>
          </p:nvSpPr>
          <p:spPr>
            <a:xfrm>
              <a:off x="984216" y="1618357"/>
              <a:ext cx="7194131" cy="2785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en-US" sz="3200" dirty="0">
                  <a:solidFill>
                    <a:schemeClr val="tx2"/>
                  </a:solidFill>
                </a:rPr>
                <a:t>Filter Design: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Low Pass Filter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High Pass Filter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Band Pass Filter </a:t>
              </a:r>
            </a:p>
            <a:p>
              <a:pPr marL="1657350" lvl="2" indent="-74295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2"/>
                  </a:solidFill>
                </a:rPr>
                <a:t>Band Stop Filter</a:t>
              </a:r>
            </a:p>
            <a:p>
              <a:pPr marL="742950" indent="-742950">
                <a:buFont typeface="Wingdings" panose="05000000000000000000" pitchFamily="2" charset="2"/>
                <a:buChar char="v"/>
              </a:pPr>
              <a:r>
                <a:rPr lang="en-US" sz="3200" dirty="0">
                  <a:solidFill>
                    <a:schemeClr val="tx2"/>
                  </a:solidFill>
                </a:rPr>
                <a:t>Missing and Difficulty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B7CB7-8E1E-4980-981C-017B9BA856EA}"/>
                </a:ext>
              </a:extLst>
            </p:cNvPr>
            <p:cNvSpPr/>
            <p:nvPr/>
          </p:nvSpPr>
          <p:spPr>
            <a:xfrm>
              <a:off x="457200" y="1303020"/>
              <a:ext cx="10012680" cy="425196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5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EC8226-0BF8-4050-9554-9733E02E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778476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Filter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F8971-9D81-4F62-A367-8F675EABD206}"/>
              </a:ext>
            </a:extLst>
          </p:cNvPr>
          <p:cNvSpPr txBox="1"/>
          <p:nvPr/>
        </p:nvSpPr>
        <p:spPr>
          <a:xfrm>
            <a:off x="1295399" y="939112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Why do we have to built filter?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6F0D3-195C-457C-B8A9-F54B0D9137AA}"/>
              </a:ext>
            </a:extLst>
          </p:cNvPr>
          <p:cNvSpPr txBox="1"/>
          <p:nvPr/>
        </p:nvSpPr>
        <p:spPr>
          <a:xfrm>
            <a:off x="1777311" y="1401581"/>
            <a:ext cx="949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Because we need to remove noise from our signal to micro-controller.( remove power of noise)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568A-4BB6-422D-B7EA-1CFEAF37967F}"/>
              </a:ext>
            </a:extLst>
          </p:cNvPr>
          <p:cNvSpPr txBox="1"/>
          <p:nvPr/>
        </p:nvSpPr>
        <p:spPr>
          <a:xfrm>
            <a:off x="1295398" y="2133263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How can filter help in our circuit?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09A7C-3D73-4584-B71A-7F547344E743}"/>
              </a:ext>
            </a:extLst>
          </p:cNvPr>
          <p:cNvSpPr txBox="1"/>
          <p:nvPr/>
        </p:nvSpPr>
        <p:spPr>
          <a:xfrm>
            <a:off x="1653744" y="2610316"/>
            <a:ext cx="949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If we use filter in our circuit, we can control or limit range of frequency that we need to give to micro-controller.</a:t>
            </a:r>
          </a:p>
          <a:p>
            <a:pPr algn="ctr"/>
            <a:r>
              <a:rPr lang="en-US" sz="2400" dirty="0"/>
              <a:t>(limit Bandwidth)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F4D3A-969F-446C-B028-4DE6AF6F8C4E}"/>
              </a:ext>
            </a:extLst>
          </p:cNvPr>
          <p:cNvSpPr txBox="1"/>
          <p:nvPr/>
        </p:nvSpPr>
        <p:spPr>
          <a:xfrm>
            <a:off x="1283040" y="3636962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How can we apply filter to our circuit?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BD577-7C73-4E58-B2CD-3180D438038C}"/>
              </a:ext>
            </a:extLst>
          </p:cNvPr>
          <p:cNvSpPr txBox="1"/>
          <p:nvPr/>
        </p:nvSpPr>
        <p:spPr>
          <a:xfrm>
            <a:off x="1641386" y="4053264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We need check noise in our sensor then we built filter to cut noise.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A67FF-6E26-4D4F-AA07-16AA3CE00C17}"/>
              </a:ext>
            </a:extLst>
          </p:cNvPr>
          <p:cNvSpPr txBox="1"/>
          <p:nvPr/>
        </p:nvSpPr>
        <p:spPr>
          <a:xfrm>
            <a:off x="1283039" y="4446529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How can we built filter for our sensor?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A82B4-79FE-47CE-A7EC-FEE97E8F0D8B}"/>
              </a:ext>
            </a:extLst>
          </p:cNvPr>
          <p:cNvSpPr txBox="1"/>
          <p:nvPr/>
        </p:nvSpPr>
        <p:spPr>
          <a:xfrm>
            <a:off x="1641385" y="5025263"/>
            <a:ext cx="949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We have to know bandwidth for our sensor then we can built filter for it.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D0F7F-512E-46D2-9FDD-F3BC767E6F51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01</a:t>
            </a:r>
          </a:p>
        </p:txBody>
      </p:sp>
    </p:spTree>
    <p:extLst>
      <p:ext uri="{BB962C8B-B14F-4D97-AF65-F5344CB8AC3E}">
        <p14:creationId xmlns:p14="http://schemas.microsoft.com/office/powerpoint/2010/main" val="16802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1CE601-9D28-4923-BB2C-DC3D0D4F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80318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Low pass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FB977-15B8-4ADC-94EC-C41B05F9CE60}"/>
              </a:ext>
            </a:extLst>
          </p:cNvPr>
          <p:cNvSpPr txBox="1"/>
          <p:nvPr/>
        </p:nvSpPr>
        <p:spPr>
          <a:xfrm>
            <a:off x="760964" y="2837543"/>
            <a:ext cx="9492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pass filter: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Signal 11Mhz and 5dB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Cut off frequency 10Mhz at -3dB</a:t>
            </a:r>
          </a:p>
          <a:p>
            <a:r>
              <a:rPr lang="en-US" sz="2400" dirty="0"/>
              <a:t>Can that signal throw our filter?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EE6B-1634-4F81-8F1B-CCFB62484A83}"/>
              </a:ext>
            </a:extLst>
          </p:cNvPr>
          <p:cNvSpPr txBox="1"/>
          <p:nvPr/>
        </p:nvSpPr>
        <p:spPr>
          <a:xfrm>
            <a:off x="1060621" y="879010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Low Pass Filter to remove high frequency (noise) from signal.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4C9316-9918-4F61-B416-BA6F64286FD1}"/>
              </a:ext>
            </a:extLst>
          </p:cNvPr>
          <p:cNvGrpSpPr/>
          <p:nvPr/>
        </p:nvGrpSpPr>
        <p:grpSpPr>
          <a:xfrm>
            <a:off x="661074" y="1470447"/>
            <a:ext cx="6790043" cy="1370976"/>
            <a:chOff x="661074" y="2125362"/>
            <a:chExt cx="6790043" cy="1370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83F436-EE0E-4386-ACFF-741E1E4CDF41}"/>
                </a:ext>
              </a:extLst>
            </p:cNvPr>
            <p:cNvSpPr/>
            <p:nvPr/>
          </p:nvSpPr>
          <p:spPr>
            <a:xfrm>
              <a:off x="3929442" y="2239776"/>
              <a:ext cx="2075935" cy="954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PASS FILTER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527624-446B-4358-B003-350D9EA06E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604" y="2681440"/>
              <a:ext cx="2903838" cy="1929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03ABB5-7D26-4AEB-8BE6-3B56BE8EE17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005377" y="2716830"/>
              <a:ext cx="144574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171E87-2279-44B4-B248-BE3DAD74C04C}"/>
                </a:ext>
              </a:extLst>
            </p:cNvPr>
            <p:cNvSpPr txBox="1"/>
            <p:nvPr/>
          </p:nvSpPr>
          <p:spPr>
            <a:xfrm>
              <a:off x="875264" y="2125362"/>
              <a:ext cx="2349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Input1 and Input2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1946AE-5D9E-4EF2-9DE0-1FF5A28BA51E}"/>
                </a:ext>
              </a:extLst>
            </p:cNvPr>
            <p:cNvSpPr txBox="1"/>
            <p:nvPr/>
          </p:nvSpPr>
          <p:spPr>
            <a:xfrm>
              <a:off x="661074" y="2788452"/>
              <a:ext cx="32457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Input1 (low frequency)  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Input2(High frequency)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2FD1EC-9161-438C-A54C-4843725A3D0B}"/>
              </a:ext>
            </a:extLst>
          </p:cNvPr>
          <p:cNvSpPr txBox="1"/>
          <p:nvPr/>
        </p:nvSpPr>
        <p:spPr>
          <a:xfrm>
            <a:off x="5380340" y="1646882"/>
            <a:ext cx="234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Input1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2A2FA5-5DC9-4D92-BC05-53D6CABB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226" y="1372065"/>
            <a:ext cx="3521158" cy="45053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A925EE5-C661-4ABC-A457-4B51B07D6065}"/>
              </a:ext>
            </a:extLst>
          </p:cNvPr>
          <p:cNvGrpSpPr/>
          <p:nvPr/>
        </p:nvGrpSpPr>
        <p:grpSpPr>
          <a:xfrm>
            <a:off x="470581" y="5000759"/>
            <a:ext cx="9492051" cy="798949"/>
            <a:chOff x="801124" y="5153502"/>
            <a:chExt cx="9492051" cy="79894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D5D15E-4901-4587-A356-5BC4476FBCF0}"/>
                </a:ext>
              </a:extLst>
            </p:cNvPr>
            <p:cNvSpPr txBox="1"/>
            <p:nvPr/>
          </p:nvSpPr>
          <p:spPr>
            <a:xfrm>
              <a:off x="880413" y="5583119"/>
              <a:ext cx="60980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3"/>
                </a:rPr>
                <a:t>https://tools.analog.com/en/filterwizard/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4E6C45-8D65-4BA4-9751-993EAE4A583C}"/>
                </a:ext>
              </a:extLst>
            </p:cNvPr>
            <p:cNvSpPr txBox="1"/>
            <p:nvPr/>
          </p:nvSpPr>
          <p:spPr>
            <a:xfrm>
              <a:off x="801124" y="5153502"/>
              <a:ext cx="9492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How to use filter link: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91DD96-890C-47E4-8663-2E007523E6C4}"/>
              </a:ext>
            </a:extLst>
          </p:cNvPr>
          <p:cNvSpPr txBox="1"/>
          <p:nvPr/>
        </p:nvSpPr>
        <p:spPr>
          <a:xfrm>
            <a:off x="609587" y="4389382"/>
            <a:ext cx="949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Filter design: Active and Passive.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A3858-EC03-429C-8F80-75FB158DADED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36A804-AA4D-4287-977E-982DD1124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91" y="3873500"/>
            <a:ext cx="3980639" cy="239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49FA03-623A-4186-AAEF-9D1F8460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0"/>
            <a:ext cx="9601200" cy="86497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High pass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57ED2-470F-4896-9508-90CE9FD3A1E7}"/>
              </a:ext>
            </a:extLst>
          </p:cNvPr>
          <p:cNvSpPr txBox="1"/>
          <p:nvPr/>
        </p:nvSpPr>
        <p:spPr>
          <a:xfrm>
            <a:off x="1060621" y="879010"/>
            <a:ext cx="949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High Pass Filter to remove low frequency (noise) from signal.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B047B-02FB-4FB9-9A24-B6EB14CDE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1" y="1422815"/>
            <a:ext cx="5782962" cy="455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D879B-67F2-472F-B6DB-A4D228018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" y="1954783"/>
            <a:ext cx="5700583" cy="3902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63938E-B293-46AA-AFD1-060CDA3446DD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03</a:t>
            </a:r>
          </a:p>
        </p:txBody>
      </p:sp>
    </p:spTree>
    <p:extLst>
      <p:ext uri="{BB962C8B-B14F-4D97-AF65-F5344CB8AC3E}">
        <p14:creationId xmlns:p14="http://schemas.microsoft.com/office/powerpoint/2010/main" val="39440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9D919-A0A2-44E5-B15B-BB397817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90204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Band pass filter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935FD-DEB7-4F7E-9A07-206EF94E08E5}"/>
              </a:ext>
            </a:extLst>
          </p:cNvPr>
          <p:cNvSpPr txBox="1"/>
          <p:nvPr/>
        </p:nvSpPr>
        <p:spPr>
          <a:xfrm>
            <a:off x="528124" y="1269088"/>
            <a:ext cx="4512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Band Pass Filter to limit range of frequency that we need for use from signal.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93F81-BF80-4EAB-9DA0-E3CD846F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65" y="1019053"/>
            <a:ext cx="6090979" cy="5026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10A01D-2938-4394-8565-40A915093030}"/>
              </a:ext>
            </a:extLst>
          </p:cNvPr>
          <p:cNvSpPr txBox="1"/>
          <p:nvPr/>
        </p:nvSpPr>
        <p:spPr>
          <a:xfrm>
            <a:off x="528124" y="2904118"/>
            <a:ext cx="5179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mean: </a:t>
            </a:r>
          </a:p>
          <a:p>
            <a:r>
              <a:rPr lang="en-US" sz="2800" dirty="0"/>
              <a:t>We can cut low and high frequency noise by use band pass filter.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836A3-6E39-45ED-A61C-F9220B2F8339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04</a:t>
            </a:r>
          </a:p>
        </p:txBody>
      </p:sp>
    </p:spTree>
    <p:extLst>
      <p:ext uri="{BB962C8B-B14F-4D97-AF65-F5344CB8AC3E}">
        <p14:creationId xmlns:p14="http://schemas.microsoft.com/office/powerpoint/2010/main" val="101873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F7804-700B-4E49-915B-D8254949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2357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Band stop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41A15-7E0B-4F8E-8923-6C9D1009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274" y="920578"/>
            <a:ext cx="6400801" cy="5183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7EC45-CB45-4720-A176-0B47B337DD0F}"/>
              </a:ext>
            </a:extLst>
          </p:cNvPr>
          <p:cNvSpPr txBox="1"/>
          <p:nvPr/>
        </p:nvSpPr>
        <p:spPr>
          <a:xfrm>
            <a:off x="565194" y="1491511"/>
            <a:ext cx="4512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use Band Stop Filter to limit range of frequency that we don’t need for use from signal. (opposite of BPF)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168BF-747C-4240-8303-F56FDD89EFDF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05</a:t>
            </a:r>
          </a:p>
        </p:txBody>
      </p:sp>
    </p:spTree>
    <p:extLst>
      <p:ext uri="{BB962C8B-B14F-4D97-AF65-F5344CB8AC3E}">
        <p14:creationId xmlns:p14="http://schemas.microsoft.com/office/powerpoint/2010/main" val="10872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B46410-22CF-4B70-AF55-49D33D94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2357"/>
            <a:ext cx="9601200" cy="932935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Difficulty and Missing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39906-B7F2-4B88-90FD-C9F5FE1BA4CA}"/>
              </a:ext>
            </a:extLst>
          </p:cNvPr>
          <p:cNvSpPr txBox="1"/>
          <p:nvPr/>
        </p:nvSpPr>
        <p:spPr>
          <a:xfrm>
            <a:off x="1000896" y="1303638"/>
            <a:ext cx="98957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Difficulty 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Hard to understand.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Hard to research sample.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I have learned more about it but I still don’t understand to use it.(take long time)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/>
              <a:t>Missing: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Lately work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B6376-730D-4278-8143-B978BD2BBA29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06</a:t>
            </a:r>
          </a:p>
        </p:txBody>
      </p:sp>
    </p:spTree>
    <p:extLst>
      <p:ext uri="{BB962C8B-B14F-4D97-AF65-F5344CB8AC3E}">
        <p14:creationId xmlns:p14="http://schemas.microsoft.com/office/powerpoint/2010/main" val="15864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A6C0A-C989-46E0-862A-65F22EF5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Planning for 1</a:t>
            </a:r>
            <a:r>
              <a:rPr lang="en-US" sz="4000" baseline="30000" dirty="0"/>
              <a:t>st</a:t>
            </a:r>
            <a:r>
              <a:rPr lang="en-US" sz="4000" dirty="0"/>
              <a:t> month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5D9D2D-CB6D-4070-8B5A-600BD8B5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94109"/>
              </p:ext>
            </p:extLst>
          </p:nvPr>
        </p:nvGraphicFramePr>
        <p:xfrm>
          <a:off x="523104" y="1542626"/>
          <a:ext cx="11145792" cy="3406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2256">
                  <a:extLst>
                    <a:ext uri="{9D8B030D-6E8A-4147-A177-3AD203B41FA5}">
                      <a16:colId xmlns:a16="http://schemas.microsoft.com/office/drawing/2014/main" val="401679705"/>
                    </a:ext>
                  </a:extLst>
                </a:gridCol>
                <a:gridCol w="1653451">
                  <a:extLst>
                    <a:ext uri="{9D8B030D-6E8A-4147-A177-3AD203B41FA5}">
                      <a16:colId xmlns:a16="http://schemas.microsoft.com/office/drawing/2014/main" val="1685377183"/>
                    </a:ext>
                  </a:extLst>
                </a:gridCol>
                <a:gridCol w="1531061">
                  <a:extLst>
                    <a:ext uri="{9D8B030D-6E8A-4147-A177-3AD203B41FA5}">
                      <a16:colId xmlns:a16="http://schemas.microsoft.com/office/drawing/2014/main" val="3813897693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3424722342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432861178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1342530626"/>
                    </a:ext>
                  </a:extLst>
                </a:gridCol>
                <a:gridCol w="1592256">
                  <a:extLst>
                    <a:ext uri="{9D8B030D-6E8A-4147-A177-3AD203B41FA5}">
                      <a16:colId xmlns:a16="http://schemas.microsoft.com/office/drawing/2014/main" val="40867455"/>
                    </a:ext>
                  </a:extLst>
                </a:gridCol>
              </a:tblGrid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3812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Meeting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Presentation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Filter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18618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Week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REST DAYS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88047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Filter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840484"/>
                  </a:ext>
                </a:extLst>
              </a:tr>
              <a:tr h="681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Presentation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Learn Amp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 Amplifier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Learn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Amplifier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051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B6CD96-AFBA-454A-BF88-4C5FAF54B7AF}"/>
              </a:ext>
            </a:extLst>
          </p:cNvPr>
          <p:cNvSpPr txBox="1"/>
          <p:nvPr/>
        </p:nvSpPr>
        <p:spPr>
          <a:xfrm>
            <a:off x="9292281" y="570813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: </a:t>
            </a:r>
            <a:r>
              <a:rPr lang="en-US" b="1" i="1" dirty="0">
                <a:solidFill>
                  <a:schemeClr val="tx2"/>
                </a:solidFill>
              </a:rPr>
              <a:t>10/08/2020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92A29-8554-490D-89B7-56F8F45B2614}"/>
              </a:ext>
            </a:extLst>
          </p:cNvPr>
          <p:cNvSpPr txBox="1"/>
          <p:nvPr/>
        </p:nvSpPr>
        <p:spPr>
          <a:xfrm>
            <a:off x="10541130" y="6350002"/>
            <a:ext cx="109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Page: 07</a:t>
            </a:r>
          </a:p>
        </p:txBody>
      </p:sp>
    </p:spTree>
    <p:extLst>
      <p:ext uri="{BB962C8B-B14F-4D97-AF65-F5344CB8AC3E}">
        <p14:creationId xmlns:p14="http://schemas.microsoft.com/office/powerpoint/2010/main" val="2556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1088</TotalTime>
  <Words>438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Wingdings</vt:lpstr>
      <vt:lpstr>Red Line Business 16x9</vt:lpstr>
      <vt:lpstr>[ 3rd week Report ]</vt:lpstr>
      <vt:lpstr>Outline</vt:lpstr>
      <vt:lpstr>Filter design</vt:lpstr>
      <vt:lpstr>Low pass filter</vt:lpstr>
      <vt:lpstr>High pass filter</vt:lpstr>
      <vt:lpstr>Band pass filter</vt:lpstr>
      <vt:lpstr>Band stop filter</vt:lpstr>
      <vt:lpstr>Difficulty and Missing</vt:lpstr>
      <vt:lpstr> Planning for 1st month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Project week 1</dc:title>
  <dc:creator>ChanRengSey Nhim</dc:creator>
  <cp:lastModifiedBy>ChanRengSey Nhim</cp:lastModifiedBy>
  <cp:revision>58</cp:revision>
  <dcterms:created xsi:type="dcterms:W3CDTF">2020-08-13T02:19:00Z</dcterms:created>
  <dcterms:modified xsi:type="dcterms:W3CDTF">2020-09-03T08:56:29Z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