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4" r:id="rId5"/>
    <p:sldId id="275" r:id="rId6"/>
    <p:sldId id="265" r:id="rId7"/>
    <p:sldId id="27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32B72-E650-4EBF-B061-7A5EE338D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default.asp" TargetMode="External"/><Relationship Id="rId2" Type="http://schemas.openxmlformats.org/officeDocument/2006/relationships/hyperlink" Target="https://github.com/Chanthan89/Smart-Irrigation/tree/master/Weekly%20Presentation/August-2020/VANNAK%20Sovannroth/Sample%20Back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nodejs-tutorials/" TargetMode="External"/><Relationship Id="rId4" Type="http://schemas.openxmlformats.org/officeDocument/2006/relationships/hyperlink" Target="https://www.tutorialsteacher.com/nodejs/access-sql-server-in-node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581" y="658199"/>
            <a:ext cx="6700834" cy="92570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</a:t>
            </a:r>
            <a:b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</a:br>
            <a:r>
              <a:rPr lang="en-US" sz="4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MongoDB and Mobile App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930EA3-AFBC-4AB5-AEEB-88DAA9ABA888}"/>
              </a:ext>
            </a:extLst>
          </p:cNvPr>
          <p:cNvSpPr txBox="1">
            <a:spLocks/>
          </p:cNvSpPr>
          <p:nvPr/>
        </p:nvSpPr>
        <p:spPr>
          <a:xfrm>
            <a:off x="2205071" y="1960930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rPr>
              <a:t>‘ Week2 Report ’</a:t>
            </a: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907080" y="1655520"/>
            <a:ext cx="7359247" cy="24432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Planning for First Month.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Connecting driver to Mongo Shell.(Locally)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Starting to build sample backend.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Reference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1517900" y="739290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56336"/>
              </p:ext>
            </p:extLst>
          </p:nvPr>
        </p:nvGraphicFramePr>
        <p:xfrm>
          <a:off x="146644" y="1044700"/>
          <a:ext cx="8850712" cy="3703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</a:t>
                      </a: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02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73E09-7DB6-4226-BA1B-D548A1ECD950}"/>
              </a:ext>
            </a:extLst>
          </p:cNvPr>
          <p:cNvSpPr txBox="1"/>
          <p:nvPr/>
        </p:nvSpPr>
        <p:spPr>
          <a:xfrm>
            <a:off x="448965" y="114877"/>
            <a:ext cx="6561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 driver to Mongo Shell.(Locally)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CE7EA54E-1550-4A67-B873-6D2FA96BB8AA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44369-A7E8-4170-BB7B-89A53802EA89}"/>
              </a:ext>
            </a:extLst>
          </p:cNvPr>
          <p:cNvSpPr txBox="1"/>
          <p:nvPr/>
        </p:nvSpPr>
        <p:spPr>
          <a:xfrm>
            <a:off x="143555" y="863588"/>
            <a:ext cx="45517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Mongo Shell use two cmd or terminal, one use command &gt;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mongod --port 27017 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next one use command &gt;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mongo --port 27017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.(Port define by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Driver(Node.js), we create Folder as C:\Program Files\MongoDB\Server\4.2\data\Sample Backend. And connecting by ‘</a:t>
            </a:r>
            <a:r>
              <a:rPr lang="en-US" sz="14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mongodb://localhost:27017/test’</a:t>
            </a:r>
            <a:endParaRPr lang="en-US" sz="14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28BA-9E40-47CB-9D56-AC50721D4492}"/>
              </a:ext>
            </a:extLst>
          </p:cNvPr>
          <p:cNvSpPr txBox="1"/>
          <p:nvPr/>
        </p:nvSpPr>
        <p:spPr>
          <a:xfrm>
            <a:off x="4695298" y="884319"/>
            <a:ext cx="4275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1)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install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in the extracted project folder</a:t>
            </a:r>
          </a:p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2)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start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to start the React development server</a:t>
            </a:r>
          </a:p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3) Keep 2) running and additionally run "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npm run start:server</a:t>
            </a:r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in a new terminal/ command prompt window (also in the project folder) to start the Node.js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F5E40-7726-439B-9C7F-21CBAD7B7432}"/>
              </a:ext>
            </a:extLst>
          </p:cNvPr>
          <p:cNvSpPr txBox="1"/>
          <p:nvPr/>
        </p:nvSpPr>
        <p:spPr>
          <a:xfrm>
            <a:off x="5000707" y="514987"/>
            <a:ext cx="308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How to start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4F9A3-DAD6-4B25-A86F-71E23ECF934C}"/>
              </a:ext>
            </a:extLst>
          </p:cNvPr>
          <p:cNvSpPr txBox="1"/>
          <p:nvPr/>
        </p:nvSpPr>
        <p:spPr>
          <a:xfrm>
            <a:off x="754375" y="514987"/>
            <a:ext cx="213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33C36-884B-417B-8967-E9230746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0" t="22195" r="11590" b="15458"/>
          <a:stretch/>
        </p:blipFill>
        <p:spPr>
          <a:xfrm>
            <a:off x="663557" y="2248583"/>
            <a:ext cx="3694327" cy="2543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D98EC-AED5-408A-A4C7-AEECD280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24009" r="61091" b="37396"/>
          <a:stretch/>
        </p:blipFill>
        <p:spPr>
          <a:xfrm>
            <a:off x="4786117" y="2248584"/>
            <a:ext cx="3521148" cy="25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8">
            <a:extLst>
              <a:ext uri="{FF2B5EF4-FFF2-40B4-BE49-F238E27FC236}">
                <a16:creationId xmlns:a16="http://schemas.microsoft.com/office/drawing/2014/main" id="{5DD3FEC1-A418-43AA-B7B5-896666D446DD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EFE9C-8BB3-4280-A5C5-E6D82A63275D}"/>
              </a:ext>
            </a:extLst>
          </p:cNvPr>
          <p:cNvSpPr txBox="1"/>
          <p:nvPr/>
        </p:nvSpPr>
        <p:spPr>
          <a:xfrm>
            <a:off x="754375" y="490783"/>
            <a:ext cx="1985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Running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CC29B-521D-4CE8-8462-532E7CFD0D03}"/>
              </a:ext>
            </a:extLst>
          </p:cNvPr>
          <p:cNvSpPr txBox="1"/>
          <p:nvPr/>
        </p:nvSpPr>
        <p:spPr>
          <a:xfrm>
            <a:off x="448965" y="114877"/>
            <a:ext cx="6561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Connecting driver to Mongo Shell.(Locally)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1AD2-5466-4F9C-BAC4-22F4EA12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860115"/>
            <a:ext cx="7177135" cy="40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2D6B3-B152-4A2F-8A75-88DE2BD0DAF0}"/>
              </a:ext>
            </a:extLst>
          </p:cNvPr>
          <p:cNvSpPr txBox="1"/>
          <p:nvPr/>
        </p:nvSpPr>
        <p:spPr>
          <a:xfrm>
            <a:off x="1212490" y="2323301"/>
            <a:ext cx="5650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Reference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7C0FD63D-8EB2-4089-ADF1-8F0AAEAEF754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A7247-2E77-4217-9864-4D94718C6433}"/>
              </a:ext>
            </a:extLst>
          </p:cNvPr>
          <p:cNvSpPr txBox="1"/>
          <p:nvPr/>
        </p:nvSpPr>
        <p:spPr>
          <a:xfrm>
            <a:off x="1517900" y="1128865"/>
            <a:ext cx="5802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https://github.com/Chanthan89/Smart-Irrigation/tree/master/Weekly%20Presentation/August-2020/VANNAK%20Sovannroth/Sample%20Backend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3E807-105B-4EAB-A11A-A7C26FAF916B}"/>
              </a:ext>
            </a:extLst>
          </p:cNvPr>
          <p:cNvSpPr txBox="1"/>
          <p:nvPr/>
        </p:nvSpPr>
        <p:spPr>
          <a:xfrm>
            <a:off x="1134317" y="586280"/>
            <a:ext cx="5650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Starting to build sample 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53472-C93C-40ED-B903-074CBAE6E69B}"/>
              </a:ext>
            </a:extLst>
          </p:cNvPr>
          <p:cNvSpPr txBox="1"/>
          <p:nvPr/>
        </p:nvSpPr>
        <p:spPr>
          <a:xfrm>
            <a:off x="1365195" y="2784966"/>
            <a:ext cx="6719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http://mongodb.github.io/node-mongodb-native/3.6/api/</a:t>
            </a:r>
          </a:p>
          <a:p>
            <a:r>
              <a:rPr lang="en-US" dirty="0">
                <a:hlinkClick r:id="rId3"/>
              </a:rPr>
              <a:t>https://www.w3schools.com/nodejs/default.asp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https://www.tutorialsteacher.com/nodejs/access-sql-server-in-nodejs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https://www.geeksforgeeks.org/nodejs-tutorials/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sym typeface="Exo 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581</Words>
  <Application>Microsoft Office PowerPoint</Application>
  <PresentationFormat>On-screen Show (16:9)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Adobe Devanagari</vt:lpstr>
      <vt:lpstr>Arial</vt:lpstr>
      <vt:lpstr>Arial Rounded MT Bold</vt:lpstr>
      <vt:lpstr>Bookman Old Style</vt:lpstr>
      <vt:lpstr>Calibri</vt:lpstr>
      <vt:lpstr>Consolas</vt:lpstr>
      <vt:lpstr>Cooper Black</vt:lpstr>
      <vt:lpstr>Exo 2</vt:lpstr>
      <vt:lpstr>Times New Roman</vt:lpstr>
      <vt:lpstr>Wingdings</vt:lpstr>
      <vt:lpstr>Office Theme</vt:lpstr>
      <vt:lpstr>Researching Project MongoDB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229</cp:revision>
  <dcterms:created xsi:type="dcterms:W3CDTF">2013-08-21T19:17:07Z</dcterms:created>
  <dcterms:modified xsi:type="dcterms:W3CDTF">2020-08-25T01:50:28Z</dcterms:modified>
</cp:coreProperties>
</file>