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8" r:id="rId6"/>
    <p:sldId id="282" r:id="rId7"/>
    <p:sldId id="298" r:id="rId8"/>
    <p:sldId id="289" r:id="rId9"/>
    <p:sldId id="290" r:id="rId10"/>
    <p:sldId id="292" r:id="rId11"/>
    <p:sldId id="294" r:id="rId12"/>
    <p:sldId id="296" r:id="rId13"/>
    <p:sldId id="277" r:id="rId14"/>
    <p:sldId id="287" r:id="rId15"/>
    <p:sldId id="281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13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2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8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0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07-Sep-20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4" y="649533"/>
            <a:ext cx="1834964" cy="1811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770" y="779809"/>
            <a:ext cx="1680754" cy="1680754"/>
          </a:xfrm>
          <a:prstGeom prst="ellipse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39227" y="1999122"/>
            <a:ext cx="7351543" cy="200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203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Automated Irrigation system Applied in Crop </a:t>
            </a:r>
            <a:r>
              <a:rPr lang="en-US" sz="3600" b="1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Farming</a:t>
            </a:r>
          </a:p>
          <a:p>
            <a:pPr algn="ctr"/>
            <a:r>
              <a:rPr lang="en-US" sz="3600" b="1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(ITC’s Green House)</a:t>
            </a:r>
            <a:endParaRPr lang="en-US" sz="8000" b="1" dirty="0">
              <a:ln w="0"/>
              <a:solidFill>
                <a:schemeClr val="accent4"/>
              </a:solidFill>
              <a:latin typeface="Arial Rounded MT Bold" panose="020F07040305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2847" y="4630400"/>
            <a:ext cx="8769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Lecturer	: HEL CHANTHON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Student	: PROEUNG BUNRONG	(e20191346)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Department	: I3 GTR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4474" y="6303508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137" t="26936" r="31421" b="26683"/>
          <a:stretch/>
        </p:blipFill>
        <p:spPr>
          <a:xfrm>
            <a:off x="6928834" y="1963387"/>
            <a:ext cx="4850674" cy="3129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8654" t="47322" r="31753" b="25148"/>
          <a:stretch/>
        </p:blipFill>
        <p:spPr>
          <a:xfrm>
            <a:off x="6989017" y="4914646"/>
            <a:ext cx="4790491" cy="18736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6175" y="1370722"/>
            <a:ext cx="84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proxima-nova"/>
              </a:rPr>
              <a:t>Code for Arduino:</a:t>
            </a:r>
          </a:p>
          <a:p>
            <a:r>
              <a:rPr lang="en-US" dirty="0">
                <a:solidFill>
                  <a:srgbClr val="4A4A4A"/>
                </a:solidFill>
                <a:latin typeface="proxima-nova"/>
              </a:rPr>
              <a:t>Select Arduino Board and Arduino Port before uploading the code.</a:t>
            </a:r>
            <a:endParaRPr lang="en-US" b="0" i="0" dirty="0">
              <a:solidFill>
                <a:srgbClr val="4A4A4A"/>
              </a:solidFill>
              <a:effectLst/>
              <a:latin typeface="proxima-nova"/>
            </a:endParaRPr>
          </a:p>
        </p:txBody>
      </p:sp>
      <p:pic>
        <p:nvPicPr>
          <p:cNvPr id="1026" name="Picture 2" descr="https://hackster.imgix.net/uploads/attachments/1114513/Send-Data-from-Arduino-to-ESP8266-NodeMCU-With-Direct-Rx-Tx-Connection.jpg?auto=compress%2Cformat&amp;w=740&amp;h=555&amp;fit=ma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12" y="2285056"/>
            <a:ext cx="4914153" cy="422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1552" y="786559"/>
            <a:ext cx="8044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latin typeface="Agency FB" panose="020B0503020202020204" pitchFamily="34" charset="0"/>
              </a:rPr>
              <a:t>Send Data from Arduino to ESP8266 </a:t>
            </a:r>
            <a:r>
              <a:rPr lang="en-US" sz="3600" b="1" dirty="0" err="1">
                <a:solidFill>
                  <a:srgbClr val="00B050"/>
                </a:solidFill>
                <a:latin typeface="Agency FB" panose="020B0503020202020204" pitchFamily="34" charset="0"/>
              </a:rPr>
              <a:t>NodeMCU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86" t="55727" r="31904" b="16168"/>
          <a:stretch/>
        </p:blipFill>
        <p:spPr>
          <a:xfrm>
            <a:off x="2043112" y="2800657"/>
            <a:ext cx="7538130" cy="30392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3112" y="1803389"/>
            <a:ext cx="829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proxima-nova"/>
              </a:rPr>
              <a:t>Code for ESP8266:</a:t>
            </a:r>
          </a:p>
          <a:p>
            <a:r>
              <a:rPr lang="en-US" dirty="0">
                <a:solidFill>
                  <a:srgbClr val="4A4A4A"/>
                </a:solidFill>
                <a:latin typeface="proxima-nova"/>
              </a:rPr>
              <a:t>Select </a:t>
            </a:r>
            <a:r>
              <a:rPr lang="en-US" dirty="0" err="1">
                <a:solidFill>
                  <a:srgbClr val="4A4A4A"/>
                </a:solidFill>
                <a:latin typeface="proxima-nova"/>
              </a:rPr>
              <a:t>NodeMCU</a:t>
            </a:r>
            <a:r>
              <a:rPr lang="en-US" dirty="0">
                <a:solidFill>
                  <a:srgbClr val="4A4A4A"/>
                </a:solidFill>
                <a:latin typeface="proxima-nova"/>
              </a:rPr>
              <a:t> 1.0 Board and ESP8266 Port before uploading the code.</a:t>
            </a:r>
            <a:endParaRPr lang="en-US" b="0" i="0" dirty="0">
              <a:solidFill>
                <a:srgbClr val="4A4A4A"/>
              </a:solidFill>
              <a:effectLst/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25642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87678" y="966097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Result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pic>
        <p:nvPicPr>
          <p:cNvPr id="2050" name="Picture 2" descr="https://hackster.imgix.net/uploads/attachments/1114514/Receiving-Data-from-Arduino-to-NodeMCU-1024x554.jpg?auto=compress%2Cformat&amp;w=740&amp;h=555&amp;fit=m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81" y="2103152"/>
            <a:ext cx="7048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ustainability 12 05913 g001 55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2630860"/>
            <a:ext cx="5588726" cy="39080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87678" y="1773266"/>
            <a:ext cx="9431383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The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system is composed mainly of three parts: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	Cloud Platform, Coordinator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Node,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and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Sensor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Nodes …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78" y="966097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The Composition of the system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95971"/>
              </p:ext>
            </p:extLst>
          </p:nvPr>
        </p:nvGraphicFramePr>
        <p:xfrm>
          <a:off x="1752174" y="1793966"/>
          <a:ext cx="8687652" cy="49971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1913">
                  <a:extLst>
                    <a:ext uri="{9D8B030D-6E8A-4147-A177-3AD203B41FA5}">
                      <a16:colId xmlns:a16="http://schemas.microsoft.com/office/drawing/2014/main" val="2037257509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760822842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2888768514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3352082646"/>
                    </a:ext>
                  </a:extLst>
                </a:gridCol>
              </a:tblGrid>
              <a:tr h="9737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6 Aug – 13 Aug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 Aug – 20 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 Aug – 27 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28 Aug – 3 Sep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20145"/>
                  </a:ext>
                </a:extLst>
              </a:tr>
              <a:tr h="1817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Researching</a:t>
                      </a:r>
                    </a:p>
                    <a:p>
                      <a:pPr algn="ctr"/>
                      <a:r>
                        <a:rPr lang="en-US" baseline="0" dirty="0" smtClean="0"/>
                        <a:t>Code and test with </a:t>
                      </a:r>
                    </a:p>
                    <a:p>
                      <a:pPr algn="ctr"/>
                      <a:r>
                        <a:rPr lang="en-US" baseline="0" dirty="0" smtClean="0"/>
                        <a:t>dht11 </a:t>
                      </a:r>
                    </a:p>
                    <a:p>
                      <a:pPr algn="ctr"/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charnel</a:t>
                      </a:r>
                    </a:p>
                    <a:p>
                      <a:pPr algn="ctr"/>
                      <a:r>
                        <a:rPr lang="en-US" baseline="0" dirty="0" smtClean="0"/>
                        <a:t>Thingspeak and testing.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understand problem of code,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Using Wi-Fi with username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Combine code with coordinator and testing then send data to Thingspeak.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</a:t>
                      </a:r>
                      <a:r>
                        <a:rPr lang="en-US" baseline="0" dirty="0" smtClean="0"/>
                        <a:t> data from Greenhouse send to Thingspeak </a:t>
                      </a:r>
                    </a:p>
                    <a:p>
                      <a:pPr algn="ctr"/>
                      <a:r>
                        <a:rPr lang="en-US" baseline="0" dirty="0" smtClean="0"/>
                        <a:t>And show all the result of Temperature (T1+T2)</a:t>
                      </a:r>
                    </a:p>
                    <a:p>
                      <a:pPr algn="ctr"/>
                      <a:r>
                        <a:rPr lang="en-US" baseline="0" dirty="0" smtClean="0"/>
                        <a:t>Or another Sensor on thingspeak.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 to Complete planning</a:t>
                      </a:r>
                      <a:r>
                        <a:rPr lang="en-US" baseline="0" dirty="0" smtClean="0"/>
                        <a:t> of first month and continue working for second month to use Camera in greenhouse. 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497810"/>
                  </a:ext>
                </a:extLst>
              </a:tr>
              <a:tr h="11360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Missing:</a:t>
                      </a:r>
                      <a:r>
                        <a:rPr lang="en-US" baseline="0" dirty="0" smtClean="0"/>
                        <a:t> testing some error, problem to understand something in code 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ready</a:t>
                      </a:r>
                      <a:r>
                        <a:rPr lang="en-US" baseline="0" dirty="0" smtClean="0"/>
                        <a:t> combine code with coordinator yet.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58021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7678" y="966097"/>
            <a:ext cx="452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Planning for first month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78" y="966097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Problems and solutions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3370" y="2003487"/>
            <a:ext cx="830797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Poor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place.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corrected and Decide to combine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coordinator code.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Can’t make code to connect with username of WIFI yet.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4135" y="846064"/>
            <a:ext cx="441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Testing code with DHT11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707" r="50719" b="15214"/>
          <a:stretch/>
        </p:blipFill>
        <p:spPr>
          <a:xfrm>
            <a:off x="228600" y="1673912"/>
            <a:ext cx="5433006" cy="4717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8971" r="37780" b="14672"/>
          <a:stretch/>
        </p:blipFill>
        <p:spPr>
          <a:xfrm>
            <a:off x="4925636" y="1673913"/>
            <a:ext cx="6830936" cy="47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-1" t="8696" r="62010" b="14684"/>
          <a:stretch/>
        </p:blipFill>
        <p:spPr>
          <a:xfrm>
            <a:off x="560421" y="1088571"/>
            <a:ext cx="4344819" cy="49290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35170" t="14049" r="11789" b="42828"/>
          <a:stretch/>
        </p:blipFill>
        <p:spPr>
          <a:xfrm>
            <a:off x="3847216" y="2020388"/>
            <a:ext cx="8152784" cy="36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073" r="58863" b="15538"/>
          <a:stretch/>
        </p:blipFill>
        <p:spPr>
          <a:xfrm>
            <a:off x="152202" y="1380564"/>
            <a:ext cx="4778387" cy="5187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" t="5406" r="33818" b="15337"/>
          <a:stretch/>
        </p:blipFill>
        <p:spPr>
          <a:xfrm>
            <a:off x="4492439" y="1380564"/>
            <a:ext cx="7699561" cy="51871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202" y="614200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Combine Code </a:t>
            </a:r>
            <a:r>
              <a:rPr lang="en-US" sz="3600" b="1" dirty="0">
                <a:solidFill>
                  <a:srgbClr val="00B050"/>
                </a:solidFill>
                <a:latin typeface="Agency FB" panose="020B0503020202020204" pitchFamily="34" charset="0"/>
              </a:rPr>
              <a:t>n</a:t>
            </a: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ot ready yet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" t="5163" r="47100" b="15040"/>
          <a:stretch/>
        </p:blipFill>
        <p:spPr>
          <a:xfrm>
            <a:off x="388797" y="1204029"/>
            <a:ext cx="5942334" cy="5042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" t="4972" r="60612" b="14494"/>
          <a:stretch/>
        </p:blipFill>
        <p:spPr>
          <a:xfrm>
            <a:off x="6331131" y="1204029"/>
            <a:ext cx="4401587" cy="50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313" r="60739" b="14800"/>
          <a:stretch/>
        </p:blipFill>
        <p:spPr>
          <a:xfrm>
            <a:off x="531221" y="1298495"/>
            <a:ext cx="4589418" cy="52529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5082" r="66352" b="14939"/>
          <a:stretch/>
        </p:blipFill>
        <p:spPr>
          <a:xfrm>
            <a:off x="3640845" y="1298496"/>
            <a:ext cx="3925263" cy="5248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84" t="5238" r="62533" b="14673"/>
          <a:stretch/>
        </p:blipFill>
        <p:spPr>
          <a:xfrm>
            <a:off x="7566108" y="1298495"/>
            <a:ext cx="4358940" cy="52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307</Words>
  <Application>Microsoft Office PowerPoint</Application>
  <PresentationFormat>Widescreen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Microsoft YaHei</vt:lpstr>
      <vt:lpstr>Agency FB</vt:lpstr>
      <vt:lpstr>Arial</vt:lpstr>
      <vt:lpstr>Arial Rounded MT Bold</vt:lpstr>
      <vt:lpstr>Calibri</vt:lpstr>
      <vt:lpstr>Century Gothic</vt:lpstr>
      <vt:lpstr>DaunPenh</vt:lpstr>
      <vt:lpstr>proxima-nova</vt:lpstr>
      <vt:lpstr>Segoe UI Light</vt:lpstr>
      <vt:lpstr>Swis721 Cn BT</vt:lpstr>
      <vt:lpstr>Times New Roman</vt:lpstr>
      <vt:lpstr>Wingdings</vt:lpstr>
      <vt:lpstr>Office Theme</vt:lpstr>
      <vt:lpstr>PowerPoint Presentation</vt:lpstr>
      <vt:lpstr>Project analysis slide 4</vt:lpstr>
      <vt:lpstr>Project analysis slide 10</vt:lpstr>
      <vt:lpstr>Project analysis slide 10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7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2020-08-13T02:58:31Z</dcterms:created>
  <dcterms:modified xsi:type="dcterms:W3CDTF">2020-09-07T03:38:48Z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