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A7B78-D727-4209-A2C8-0855808D5224}" v="11" dt="2024-04-04T16:24:26.660"/>
    <p1510:client id="{5DAC9BF2-ED38-428D-7F3F-85E38BA2FC3F}" v="197" dt="2024-04-04T14:13:57.282"/>
    <p1510:client id="{F5873207-D8B2-4793-AC83-BA64D845F300}" v="62" dt="2024-04-05T04:28:06.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 CHANTHRU B  - SSMIET -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147</cp:revision>
  <dcterms:created xsi:type="dcterms:W3CDTF">2021-05-26T16:50:10Z</dcterms:created>
  <dcterms:modified xsi:type="dcterms:W3CDTF">2024-04-05T04:28:10Z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