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5" r:id="rId2"/>
    <p:sldId id="259" r:id="rId3"/>
    <p:sldId id="266" r:id="rId4"/>
    <p:sldId id="265" r:id="rId5"/>
    <p:sldId id="264" r:id="rId6"/>
    <p:sldId id="268" r:id="rId7"/>
    <p:sldId id="276" r:id="rId8"/>
    <p:sldId id="269" r:id="rId9"/>
    <p:sldId id="277" r:id="rId10"/>
    <p:sldId id="278" r:id="rId11"/>
    <p:sldId id="270" r:id="rId12"/>
    <p:sldId id="27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7F6"/>
    <a:srgbClr val="3F8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42FF4-C1C5-4933-B507-9D16B5059606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C7619-4581-466C-8AE2-DE355BAB99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5581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C7619-4581-466C-8AE2-DE355BAB9941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327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11/25/2023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9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5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11/25/2023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10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2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11/25/2023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13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11/25/2023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8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11/25/2023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8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F48100B-DCE0-6861-43D8-800E51252A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74452" y="185201"/>
            <a:ext cx="2213209" cy="71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3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11/25/2023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9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11/25/2023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21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11/25/2023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A0CAB09-1B85-D82C-94A9-CD7B3F3479F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30927" y="133948"/>
            <a:ext cx="2213209" cy="71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imgflip.com/i/3w66ph" TargetMode="External"/><Relationship Id="rId7" Type="http://schemas.openxmlformats.org/officeDocument/2006/relationships/image" Target="../media/image18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6" Type="http://schemas.openxmlformats.org/officeDocument/2006/relationships/hyperlink" Target="docker%20pull%20chantifa/blueplanet-frontend:5.0.0" TargetMode="External"/><Relationship Id="rId5" Type="http://schemas.openxmlformats.org/officeDocument/2006/relationships/image" Target="../media/image17.png"/><Relationship Id="rId4" Type="http://schemas.openxmlformats.org/officeDocument/2006/relationships/hyperlink" Target="docker%20pull%20chanitfa/blueplanet-backend:4.0.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llenge Accepted">
            <a:extLst>
              <a:ext uri="{FF2B5EF4-FFF2-40B4-BE49-F238E27FC236}">
                <a16:creationId xmlns:a16="http://schemas.microsoft.com/office/drawing/2014/main" id="{654781A0-5EFE-5CC5-10C4-D5F3F1034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8936" y="2992061"/>
            <a:ext cx="4123064" cy="412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E4BC1D89-D642-7F13-4667-439591852CDA}"/>
              </a:ext>
            </a:extLst>
          </p:cNvPr>
          <p:cNvSpPr/>
          <p:nvPr/>
        </p:nvSpPr>
        <p:spPr>
          <a:xfrm>
            <a:off x="-116972" y="1446838"/>
            <a:ext cx="8051418" cy="4097438"/>
          </a:xfrm>
          <a:prstGeom prst="rect">
            <a:avLst/>
          </a:prstGeom>
          <a:solidFill>
            <a:srgbClr val="3F81C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D516CB3-6A20-7CCA-7824-954494BCA0C7}"/>
              </a:ext>
            </a:extLst>
          </p:cNvPr>
          <p:cNvSpPr txBox="1">
            <a:spLocks/>
          </p:cNvSpPr>
          <p:nvPr/>
        </p:nvSpPr>
        <p:spPr>
          <a:xfrm>
            <a:off x="1258933" y="3031223"/>
            <a:ext cx="8562187" cy="9286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6600" dirty="0" err="1">
                <a:solidFill>
                  <a:srgbClr val="3F81CF"/>
                </a:solidFill>
                <a:latin typeface="Neucha" panose="02000506050000020004" pitchFamily="2" charset="0"/>
              </a:rPr>
              <a:t>my</a:t>
            </a:r>
            <a:r>
              <a:rPr lang="de-CH" sz="6600" dirty="0">
                <a:solidFill>
                  <a:srgbClr val="3F81CF"/>
                </a:solidFill>
                <a:latin typeface="Neucha" panose="02000506050000020004" pitchFamily="2" charset="0"/>
              </a:rPr>
              <a:t> </a:t>
            </a:r>
            <a:r>
              <a:rPr lang="de-CH" sz="6600" dirty="0" err="1">
                <a:solidFill>
                  <a:srgbClr val="3F81CF"/>
                </a:solidFill>
                <a:latin typeface="Neucha" panose="02000506050000020004" pitchFamily="2" charset="0"/>
              </a:rPr>
              <a:t>blue</a:t>
            </a:r>
            <a:r>
              <a:rPr lang="de-CH" sz="6600" dirty="0">
                <a:solidFill>
                  <a:srgbClr val="3F81CF"/>
                </a:solidFill>
                <a:latin typeface="Neucha" panose="02000506050000020004" pitchFamily="2" charset="0"/>
              </a:rPr>
              <a:t> planet</a:t>
            </a:r>
          </a:p>
        </p:txBody>
      </p:sp>
    </p:spTree>
    <p:extLst>
      <p:ext uri="{BB962C8B-B14F-4D97-AF65-F5344CB8AC3E}">
        <p14:creationId xmlns:p14="http://schemas.microsoft.com/office/powerpoint/2010/main" val="3409099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CF8BAE4-E59A-D0F7-9A67-5CDD4B55A3DF}"/>
              </a:ext>
            </a:extLst>
          </p:cNvPr>
          <p:cNvGrpSpPr/>
          <p:nvPr/>
        </p:nvGrpSpPr>
        <p:grpSpPr>
          <a:xfrm>
            <a:off x="-213815" y="-27295"/>
            <a:ext cx="12815248" cy="1055426"/>
            <a:chOff x="-213815" y="-27295"/>
            <a:chExt cx="12815248" cy="105542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B8E21FB5-8D89-23BF-A8B7-8AD4C6C5DC70}"/>
                </a:ext>
              </a:extLst>
            </p:cNvPr>
            <p:cNvSpPr>
              <a:spLocks/>
            </p:cNvSpPr>
            <p:nvPr/>
          </p:nvSpPr>
          <p:spPr>
            <a:xfrm>
              <a:off x="-213815" y="-27295"/>
              <a:ext cx="12815248" cy="1055426"/>
            </a:xfrm>
            <a:prstGeom prst="rect">
              <a:avLst/>
            </a:prstGeom>
            <a:solidFill>
              <a:srgbClr val="3F81C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Titel 1">
              <a:extLst>
                <a:ext uri="{FF2B5EF4-FFF2-40B4-BE49-F238E27FC236}">
                  <a16:creationId xmlns:a16="http://schemas.microsoft.com/office/drawing/2014/main" id="{35753E32-7BF6-EC56-9A01-2F547F8A0E61}"/>
                </a:ext>
              </a:extLst>
            </p:cNvPr>
            <p:cNvSpPr txBox="1">
              <a:spLocks/>
            </p:cNvSpPr>
            <p:nvPr/>
          </p:nvSpPr>
          <p:spPr>
            <a:xfrm>
              <a:off x="3289955" y="-27295"/>
              <a:ext cx="8115001" cy="928668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CH" sz="6000" dirty="0">
                  <a:solidFill>
                    <a:srgbClr val="3F81CF"/>
                  </a:solidFill>
                  <a:latin typeface="Neucha" panose="02000506050000020004" pitchFamily="2" charset="0"/>
                </a:rPr>
                <a:t>Webformular </a:t>
              </a: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2C2EFCA1-7BBB-E6A5-5961-8E5DA09C8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728" y="2021582"/>
            <a:ext cx="7015993" cy="368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F4EABA6-DDA8-D088-4A80-EA8CCBDCA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60" y="1140902"/>
            <a:ext cx="5136693" cy="561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73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CF8BAE4-E59A-D0F7-9A67-5CDD4B55A3DF}"/>
              </a:ext>
            </a:extLst>
          </p:cNvPr>
          <p:cNvGrpSpPr/>
          <p:nvPr/>
        </p:nvGrpSpPr>
        <p:grpSpPr>
          <a:xfrm>
            <a:off x="-213815" y="-27295"/>
            <a:ext cx="12815248" cy="1055426"/>
            <a:chOff x="-213815" y="-27295"/>
            <a:chExt cx="12815248" cy="105542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B8E21FB5-8D89-23BF-A8B7-8AD4C6C5DC70}"/>
                </a:ext>
              </a:extLst>
            </p:cNvPr>
            <p:cNvSpPr>
              <a:spLocks/>
            </p:cNvSpPr>
            <p:nvPr/>
          </p:nvSpPr>
          <p:spPr>
            <a:xfrm>
              <a:off x="-213815" y="-27295"/>
              <a:ext cx="12815248" cy="1055426"/>
            </a:xfrm>
            <a:prstGeom prst="rect">
              <a:avLst/>
            </a:prstGeom>
            <a:solidFill>
              <a:srgbClr val="3F81C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Titel 1">
              <a:extLst>
                <a:ext uri="{FF2B5EF4-FFF2-40B4-BE49-F238E27FC236}">
                  <a16:creationId xmlns:a16="http://schemas.microsoft.com/office/drawing/2014/main" id="{35753E32-7BF6-EC56-9A01-2F547F8A0E61}"/>
                </a:ext>
              </a:extLst>
            </p:cNvPr>
            <p:cNvSpPr txBox="1">
              <a:spLocks/>
            </p:cNvSpPr>
            <p:nvPr/>
          </p:nvSpPr>
          <p:spPr>
            <a:xfrm>
              <a:off x="2849881" y="-27295"/>
              <a:ext cx="8555076" cy="928668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CH" sz="6000" dirty="0">
                  <a:solidFill>
                    <a:srgbClr val="3F81CF"/>
                  </a:solidFill>
                  <a:latin typeface="Neucha" panose="02000506050000020004" pitchFamily="2" charset="0"/>
                </a:rPr>
                <a:t>School </a:t>
              </a:r>
              <a:r>
                <a:rPr lang="de-CH" sz="6000" dirty="0" err="1">
                  <a:solidFill>
                    <a:srgbClr val="3F81CF"/>
                  </a:solidFill>
                  <a:latin typeface="Neucha" panose="02000506050000020004" pitchFamily="2" charset="0"/>
                </a:rPr>
                <a:t>ranking</a:t>
              </a:r>
              <a:r>
                <a:rPr lang="de-CH" sz="6000" dirty="0">
                  <a:solidFill>
                    <a:srgbClr val="3F81CF"/>
                  </a:solidFill>
                  <a:latin typeface="Neucha" panose="02000506050000020004" pitchFamily="2" charset="0"/>
                </a:rPr>
                <a:t> </a:t>
              </a:r>
              <a:r>
                <a:rPr lang="de-CH" sz="6000" dirty="0" err="1">
                  <a:solidFill>
                    <a:srgbClr val="3F81CF"/>
                  </a:solidFill>
                  <a:latin typeface="Neucha" panose="02000506050000020004" pitchFamily="2" charset="0"/>
                </a:rPr>
                <a:t>page</a:t>
              </a:r>
              <a:endParaRPr lang="de-CH" sz="6000" dirty="0">
                <a:solidFill>
                  <a:srgbClr val="3F81CF"/>
                </a:solidFill>
                <a:latin typeface="Neucha" panose="02000506050000020004" pitchFamily="2" charset="0"/>
              </a:endParaRPr>
            </a:p>
          </p:txBody>
        </p:sp>
      </p:grpSp>
      <p:pic>
        <p:nvPicPr>
          <p:cNvPr id="8" name="Grafik 7">
            <a:extLst>
              <a:ext uri="{FF2B5EF4-FFF2-40B4-BE49-F238E27FC236}">
                <a16:creationId xmlns:a16="http://schemas.microsoft.com/office/drawing/2014/main" id="{F1AB4A21-DFF4-05E8-B164-0F825B531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409" y="1406684"/>
            <a:ext cx="7200254" cy="497719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4F74F10-F51F-285D-79A5-8D589C05B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69" y="1406684"/>
            <a:ext cx="2564546" cy="3232082"/>
          </a:xfrm>
          <a:prstGeom prst="rect">
            <a:avLst/>
          </a:prstGeom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1D1D3C3-BB44-F06C-6349-5A2A78F97252}"/>
              </a:ext>
            </a:extLst>
          </p:cNvPr>
          <p:cNvCxnSpPr/>
          <p:nvPr/>
        </p:nvCxnSpPr>
        <p:spPr>
          <a:xfrm>
            <a:off x="4080680" y="1406684"/>
            <a:ext cx="0" cy="50441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D9ADE56D-DEFC-293F-65C0-4AFAE63CC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7" y="5279907"/>
            <a:ext cx="3844329" cy="101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44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F373B5CE-99CF-E185-F06B-381996E25BB2}"/>
              </a:ext>
            </a:extLst>
          </p:cNvPr>
          <p:cNvSpPr>
            <a:spLocks/>
          </p:cNvSpPr>
          <p:nvPr/>
        </p:nvSpPr>
        <p:spPr>
          <a:xfrm>
            <a:off x="-132079" y="0"/>
            <a:ext cx="12815248" cy="1055426"/>
          </a:xfrm>
          <a:prstGeom prst="rect">
            <a:avLst/>
          </a:prstGeom>
          <a:solidFill>
            <a:srgbClr val="3F81C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 descr="Ein Bild, das Text, Cartoon, Smiley, Computer enthält.&#10;&#10;Automatisch generierte Beschreibung">
            <a:extLst>
              <a:ext uri="{FF2B5EF4-FFF2-40B4-BE49-F238E27FC236}">
                <a16:creationId xmlns:a16="http://schemas.microsoft.com/office/drawing/2014/main" id="{C94DBF4C-4EBB-C0C4-DAAE-59244B6B0E1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1995" y="2187602"/>
            <a:ext cx="5543550" cy="4076700"/>
          </a:xfrm>
          <a:prstGeom prst="rect">
            <a:avLst/>
          </a:prstGeom>
        </p:spPr>
      </p:pic>
      <p:pic>
        <p:nvPicPr>
          <p:cNvPr id="7" name="Grafik 6">
            <a:hlinkClick r:id="rId4" action="ppaction://hlinkfile"/>
            <a:extLst>
              <a:ext uri="{FF2B5EF4-FFF2-40B4-BE49-F238E27FC236}">
                <a16:creationId xmlns:a16="http://schemas.microsoft.com/office/drawing/2014/main" id="{B8D4B56E-19C3-C5B8-3539-75EAAC0F74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9815" y="1975606"/>
            <a:ext cx="2804403" cy="1219306"/>
          </a:xfrm>
          <a:prstGeom prst="rect">
            <a:avLst/>
          </a:prstGeom>
        </p:spPr>
      </p:pic>
      <p:pic>
        <p:nvPicPr>
          <p:cNvPr id="12" name="Grafik 11">
            <a:hlinkClick r:id="rId6" action="ppaction://hlinkfile"/>
            <a:extLst>
              <a:ext uri="{FF2B5EF4-FFF2-40B4-BE49-F238E27FC236}">
                <a16:creationId xmlns:a16="http://schemas.microsoft.com/office/drawing/2014/main" id="{DF8E0D79-CBAF-D6CB-698F-65219D65F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5910" y="5038900"/>
            <a:ext cx="2798307" cy="1225402"/>
          </a:xfrm>
          <a:prstGeom prst="rect">
            <a:avLst/>
          </a:prstGeom>
        </p:spPr>
      </p:pic>
      <p:pic>
        <p:nvPicPr>
          <p:cNvPr id="13" name="Grafik 12">
            <a:hlinkClick r:id="rId4" action="ppaction://hlinkfile"/>
            <a:extLst>
              <a:ext uri="{FF2B5EF4-FFF2-40B4-BE49-F238E27FC236}">
                <a16:creationId xmlns:a16="http://schemas.microsoft.com/office/drawing/2014/main" id="{3CE3F64F-4DE9-57F0-DCBC-054FCBA8BF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9814" y="3505439"/>
            <a:ext cx="2804403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0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 descr="Ein Bild, das Kleidung, Schuhwerk, Person, Im Haus enthält.&#10;&#10;Automatisch generierte Beschreibung">
            <a:extLst>
              <a:ext uri="{FF2B5EF4-FFF2-40B4-BE49-F238E27FC236}">
                <a16:creationId xmlns:a16="http://schemas.microsoft.com/office/drawing/2014/main" id="{4570F5DE-D598-A8DA-3397-5581B6959C1A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6" t="26444" r="5525" b="519"/>
          <a:stretch/>
        </p:blipFill>
        <p:spPr>
          <a:xfrm>
            <a:off x="0" y="0"/>
            <a:ext cx="9257604" cy="685800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69099F58-114C-8840-2099-9D70CA8D8165}"/>
              </a:ext>
            </a:extLst>
          </p:cNvPr>
          <p:cNvSpPr/>
          <p:nvPr/>
        </p:nvSpPr>
        <p:spPr>
          <a:xfrm>
            <a:off x="-180606" y="5802574"/>
            <a:ext cx="12815248" cy="1055426"/>
          </a:xfrm>
          <a:prstGeom prst="rect">
            <a:avLst/>
          </a:prstGeom>
          <a:solidFill>
            <a:srgbClr val="DAE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E981DF6A-7A59-B257-1D03-7C932BB4F24A}"/>
              </a:ext>
            </a:extLst>
          </p:cNvPr>
          <p:cNvSpPr txBox="1">
            <a:spLocks/>
          </p:cNvSpPr>
          <p:nvPr/>
        </p:nvSpPr>
        <p:spPr>
          <a:xfrm>
            <a:off x="205740" y="5929332"/>
            <a:ext cx="14782799" cy="928668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Neucha" panose="02000506050000020004" pitchFamily="2" charset="0"/>
              </a:rPr>
              <a:t>#ITmadeinChreis5          </a:t>
            </a:r>
            <a:r>
              <a:rPr lang="en-US" dirty="0">
                <a:solidFill>
                  <a:srgbClr val="0070C0"/>
                </a:solidFill>
                <a:latin typeface="Neucha" panose="02000506050000020004" pitchFamily="2" charset="0"/>
              </a:rPr>
              <a:t>DevOps Engineers at ZKB</a:t>
            </a:r>
            <a:endParaRPr lang="de-CH" sz="5400" dirty="0">
              <a:solidFill>
                <a:srgbClr val="0070C0"/>
              </a:solidFill>
              <a:latin typeface="Neucha" panose="02000506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84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558CBDD4-E8FC-FE75-94E6-FBDD9525D662}"/>
              </a:ext>
            </a:extLst>
          </p:cNvPr>
          <p:cNvSpPr/>
          <p:nvPr/>
        </p:nvSpPr>
        <p:spPr>
          <a:xfrm>
            <a:off x="-150126" y="-27295"/>
            <a:ext cx="12815248" cy="1055426"/>
          </a:xfrm>
          <a:prstGeom prst="rect">
            <a:avLst/>
          </a:prstGeom>
          <a:solidFill>
            <a:srgbClr val="3F81C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59FC8A-27B4-1382-A324-A4952A0642EC}"/>
              </a:ext>
            </a:extLst>
          </p:cNvPr>
          <p:cNvSpPr txBox="1">
            <a:spLocks/>
          </p:cNvSpPr>
          <p:nvPr/>
        </p:nvSpPr>
        <p:spPr>
          <a:xfrm>
            <a:off x="3944259" y="99463"/>
            <a:ext cx="4303482" cy="9286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6000" dirty="0" err="1">
                <a:solidFill>
                  <a:srgbClr val="3F81CF"/>
                </a:solidFill>
                <a:latin typeface="Neucha" panose="02000506050000020004" pitchFamily="2" charset="0"/>
              </a:rPr>
              <a:t>Our</a:t>
            </a:r>
            <a:r>
              <a:rPr lang="de-CH" sz="6000" dirty="0">
                <a:solidFill>
                  <a:srgbClr val="3F81CF"/>
                </a:solidFill>
                <a:latin typeface="Neucha" panose="02000506050000020004" pitchFamily="2" charset="0"/>
              </a:rPr>
              <a:t> </a:t>
            </a:r>
            <a:r>
              <a:rPr lang="de-CH" sz="6000" dirty="0" err="1">
                <a:solidFill>
                  <a:srgbClr val="3F81CF"/>
                </a:solidFill>
                <a:latin typeface="Neucha" panose="02000506050000020004" pitchFamily="2" charset="0"/>
              </a:rPr>
              <a:t>vision</a:t>
            </a:r>
            <a:endParaRPr lang="de-CH" sz="6000" dirty="0">
              <a:solidFill>
                <a:srgbClr val="3F81CF"/>
              </a:solidFill>
              <a:latin typeface="Neucha" panose="02000506050000020004" pitchFamily="2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AC8068-9015-F2A3-0FDC-2009FF14AC11}"/>
              </a:ext>
            </a:extLst>
          </p:cNvPr>
          <p:cNvSpPr txBox="1">
            <a:spLocks/>
          </p:cNvSpPr>
          <p:nvPr/>
        </p:nvSpPr>
        <p:spPr>
          <a:xfrm>
            <a:off x="281855" y="1544472"/>
            <a:ext cx="2474794" cy="5224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4000" dirty="0">
                <a:latin typeface="Neucha" panose="02000506050000020004" pitchFamily="2" charset="0"/>
              </a:rPr>
              <a:t>WHY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5B8782-4223-87BB-2491-1DE978576E60}"/>
              </a:ext>
            </a:extLst>
          </p:cNvPr>
          <p:cNvSpPr txBox="1">
            <a:spLocks/>
          </p:cNvSpPr>
          <p:nvPr/>
        </p:nvSpPr>
        <p:spPr>
          <a:xfrm>
            <a:off x="281855" y="2357350"/>
            <a:ext cx="3434686" cy="29085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dirty="0"/>
              <a:t>Onboarding </a:t>
            </a:r>
            <a:r>
              <a:rPr lang="de-CH" sz="2000" dirty="0" err="1"/>
              <a:t>process</a:t>
            </a:r>
            <a:r>
              <a:rPr lang="de-CH" sz="2000" dirty="0"/>
              <a:t> </a:t>
            </a:r>
            <a:r>
              <a:rPr lang="de-CH" sz="2000" dirty="0" err="1"/>
              <a:t>with</a:t>
            </a:r>
            <a:r>
              <a:rPr lang="de-CH" sz="2000" dirty="0"/>
              <a:t> </a:t>
            </a:r>
            <a:r>
              <a:rPr lang="de-CH" sz="2000" dirty="0" err="1"/>
              <a:t>excel</a:t>
            </a:r>
            <a:r>
              <a:rPr lang="de-CH" sz="2000" dirty="0"/>
              <a:t> </a:t>
            </a:r>
            <a:r>
              <a:rPr lang="de-CH" sz="2000" dirty="0" err="1"/>
              <a:t>outdated</a:t>
            </a:r>
            <a:endParaRPr lang="de-CH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dirty="0" err="1"/>
              <a:t>No</a:t>
            </a:r>
            <a:r>
              <a:rPr lang="de-CH" sz="2000" dirty="0"/>
              <a:t> </a:t>
            </a:r>
            <a:r>
              <a:rPr lang="de-CH" sz="2000" dirty="0" err="1"/>
              <a:t>transparancy</a:t>
            </a:r>
            <a:r>
              <a:rPr lang="de-CH" sz="2000" dirty="0"/>
              <a:t> </a:t>
            </a:r>
            <a:r>
              <a:rPr lang="de-CH" sz="2000" dirty="0" err="1"/>
              <a:t>between</a:t>
            </a:r>
            <a:r>
              <a:rPr lang="de-CH" sz="2000" dirty="0"/>
              <a:t> </a:t>
            </a:r>
            <a:r>
              <a:rPr lang="de-CH" sz="2000" dirty="0" err="1"/>
              <a:t>schools</a:t>
            </a:r>
            <a:endParaRPr lang="de-CH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dirty="0"/>
              <a:t>Inspire </a:t>
            </a:r>
            <a:r>
              <a:rPr lang="de-CH" sz="2000" dirty="0" err="1"/>
              <a:t>schools</a:t>
            </a:r>
            <a:r>
              <a:rPr lang="de-CH" sz="2000" dirty="0"/>
              <a:t> </a:t>
            </a:r>
            <a:r>
              <a:rPr lang="de-CH" sz="2000" dirty="0" err="1"/>
              <a:t>based</a:t>
            </a:r>
            <a:r>
              <a:rPr lang="de-CH" sz="2000" dirty="0"/>
              <a:t> on </a:t>
            </a:r>
            <a:r>
              <a:rPr lang="de-CH" sz="2000" dirty="0" err="1"/>
              <a:t>technical</a:t>
            </a:r>
            <a:r>
              <a:rPr lang="de-CH" sz="2000" dirty="0"/>
              <a:t> </a:t>
            </a:r>
            <a:r>
              <a:rPr lang="de-CH" sz="2000" dirty="0" err="1"/>
              <a:t>solutions</a:t>
            </a:r>
            <a:r>
              <a:rPr lang="de-CH" sz="2000" dirty="0"/>
              <a:t> and high </a:t>
            </a:r>
            <a:r>
              <a:rPr lang="de-CH" sz="2000" dirty="0" err="1"/>
              <a:t>quality</a:t>
            </a:r>
            <a:r>
              <a:rPr lang="de-CH" sz="2000" dirty="0"/>
              <a:t> </a:t>
            </a:r>
            <a:r>
              <a:rPr lang="de-CH" sz="2000" dirty="0" err="1"/>
              <a:t>input</a:t>
            </a:r>
            <a:endParaRPr lang="de-CH" sz="2000" dirty="0"/>
          </a:p>
          <a:p>
            <a:endParaRPr lang="de-CH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72FC43-2D41-B404-8240-6DFEC90D9EF8}"/>
              </a:ext>
            </a:extLst>
          </p:cNvPr>
          <p:cNvSpPr txBox="1">
            <a:spLocks/>
          </p:cNvSpPr>
          <p:nvPr/>
        </p:nvSpPr>
        <p:spPr>
          <a:xfrm>
            <a:off x="4136451" y="1454883"/>
            <a:ext cx="2590314" cy="6914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4000" dirty="0">
                <a:latin typeface="Neucha" panose="02000506050000020004" pitchFamily="2" charset="0"/>
              </a:rPr>
              <a:t>HOW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D509CE-B6C9-2746-484A-65ECD24F88D1}"/>
              </a:ext>
            </a:extLst>
          </p:cNvPr>
          <p:cNvSpPr txBox="1">
            <a:spLocks/>
          </p:cNvSpPr>
          <p:nvPr/>
        </p:nvSpPr>
        <p:spPr>
          <a:xfrm>
            <a:off x="4136451" y="2336559"/>
            <a:ext cx="3818613" cy="37328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dirty="0" err="1"/>
              <a:t>Build</a:t>
            </a:r>
            <a:r>
              <a:rPr lang="de-CH" sz="2000" dirty="0"/>
              <a:t> web </a:t>
            </a:r>
            <a:r>
              <a:rPr lang="de-CH" sz="2000" dirty="0" err="1"/>
              <a:t>formular</a:t>
            </a:r>
            <a:r>
              <a:rPr lang="de-CH" sz="2000" dirty="0"/>
              <a:t> </a:t>
            </a:r>
            <a:r>
              <a:rPr lang="de-CH" sz="2000" dirty="0" err="1"/>
              <a:t>for</a:t>
            </a:r>
            <a:r>
              <a:rPr lang="de-CH" sz="2000" dirty="0"/>
              <a:t> </a:t>
            </a:r>
            <a:r>
              <a:rPr lang="de-CH" sz="2000" dirty="0" err="1"/>
              <a:t>onboarding</a:t>
            </a:r>
            <a:r>
              <a:rPr lang="de-CH" sz="2000" dirty="0"/>
              <a:t> and </a:t>
            </a:r>
            <a:r>
              <a:rPr lang="de-CH" sz="2000" dirty="0" err="1"/>
              <a:t>data</a:t>
            </a:r>
            <a:r>
              <a:rPr lang="de-CH" sz="2000" dirty="0"/>
              <a:t> </a:t>
            </a:r>
            <a:r>
              <a:rPr lang="de-CH" sz="2000" dirty="0" err="1"/>
              <a:t>collection</a:t>
            </a:r>
            <a:endParaRPr lang="de-CH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dirty="0" err="1"/>
              <a:t>Receive</a:t>
            </a:r>
            <a:r>
              <a:rPr lang="de-CH" sz="2000" dirty="0"/>
              <a:t> </a:t>
            </a:r>
            <a:r>
              <a:rPr lang="de-CH" sz="2000" dirty="0" err="1"/>
              <a:t>recommendations</a:t>
            </a:r>
            <a:r>
              <a:rPr lang="de-CH" sz="2000" dirty="0"/>
              <a:t> </a:t>
            </a:r>
            <a:r>
              <a:rPr lang="de-CH" sz="2000" dirty="0" err="1"/>
              <a:t>based</a:t>
            </a:r>
            <a:r>
              <a:rPr lang="de-CH" sz="2000" dirty="0"/>
              <a:t> on an </a:t>
            </a:r>
            <a:r>
              <a:rPr lang="de-CH" sz="2000" dirty="0" err="1"/>
              <a:t>integrated</a:t>
            </a:r>
            <a:r>
              <a:rPr lang="de-CH" sz="2000" dirty="0"/>
              <a:t> </a:t>
            </a:r>
            <a:r>
              <a:rPr lang="de-CH" sz="2000" dirty="0" err="1"/>
              <a:t>api</a:t>
            </a:r>
            <a:r>
              <a:rPr lang="de-CH" sz="2000" dirty="0"/>
              <a:t> </a:t>
            </a:r>
            <a:r>
              <a:rPr lang="de-CH" sz="2000" dirty="0" err="1"/>
              <a:t>from</a:t>
            </a:r>
            <a:r>
              <a:rPr lang="de-CH" sz="2000" dirty="0"/>
              <a:t> </a:t>
            </a:r>
            <a:r>
              <a:rPr lang="de-CH" sz="2000" dirty="0" err="1"/>
              <a:t>gis</a:t>
            </a:r>
            <a:endParaRPr lang="de-CH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dirty="0" err="1"/>
              <a:t>Instantly</a:t>
            </a:r>
            <a:r>
              <a:rPr lang="de-CH" sz="2000" dirty="0"/>
              <a:t> find out </a:t>
            </a:r>
            <a:r>
              <a:rPr lang="de-CH" sz="2000" dirty="0" err="1"/>
              <a:t>what</a:t>
            </a:r>
            <a:r>
              <a:rPr lang="de-CH" sz="2000" dirty="0"/>
              <a:t> </a:t>
            </a:r>
            <a:r>
              <a:rPr lang="de-CH" sz="2000" dirty="0" err="1"/>
              <a:t>measures</a:t>
            </a:r>
            <a:r>
              <a:rPr lang="de-CH" sz="2000" dirty="0"/>
              <a:t> </a:t>
            </a:r>
            <a:r>
              <a:rPr lang="de-CH" sz="2000" dirty="0" err="1"/>
              <a:t>can</a:t>
            </a:r>
            <a:r>
              <a:rPr lang="de-CH" sz="2000" dirty="0"/>
              <a:t> </a:t>
            </a:r>
            <a:r>
              <a:rPr lang="de-CH" sz="2000" dirty="0" err="1"/>
              <a:t>be</a:t>
            </a:r>
            <a:r>
              <a:rPr lang="de-CH" sz="2000" dirty="0"/>
              <a:t> </a:t>
            </a:r>
            <a:r>
              <a:rPr lang="de-CH" sz="2000" dirty="0" err="1"/>
              <a:t>taken</a:t>
            </a:r>
            <a:r>
              <a:rPr lang="de-CH" sz="2000" dirty="0"/>
              <a:t> </a:t>
            </a:r>
            <a:r>
              <a:rPr lang="de-CH" sz="2000" dirty="0" err="1"/>
              <a:t>by</a:t>
            </a:r>
            <a:r>
              <a:rPr lang="de-CH" sz="2000" dirty="0"/>
              <a:t> </a:t>
            </a:r>
            <a:r>
              <a:rPr lang="de-CH" sz="2000" dirty="0" err="1"/>
              <a:t>getting</a:t>
            </a:r>
            <a:r>
              <a:rPr lang="de-CH" sz="2000" dirty="0"/>
              <a:t> an </a:t>
            </a:r>
            <a:r>
              <a:rPr lang="de-CH" sz="2000" dirty="0" err="1"/>
              <a:t>first</a:t>
            </a:r>
            <a:r>
              <a:rPr lang="de-CH" sz="2000" dirty="0"/>
              <a:t> </a:t>
            </a:r>
            <a:r>
              <a:rPr lang="de-CH" sz="2000" dirty="0" err="1"/>
              <a:t>input</a:t>
            </a:r>
            <a:r>
              <a:rPr lang="de-CH" sz="2000" dirty="0"/>
              <a:t> </a:t>
            </a:r>
            <a:r>
              <a:rPr lang="de-CH" sz="2000" dirty="0" err="1"/>
              <a:t>from</a:t>
            </a:r>
            <a:r>
              <a:rPr lang="de-CH" sz="2000" dirty="0"/>
              <a:t> an </a:t>
            </a:r>
            <a:r>
              <a:rPr lang="de-CH" sz="2000" dirty="0" err="1"/>
              <a:t>integrated</a:t>
            </a:r>
            <a:r>
              <a:rPr lang="de-CH" sz="2000" dirty="0"/>
              <a:t> </a:t>
            </a:r>
            <a:r>
              <a:rPr lang="de-CH" sz="2000" dirty="0" err="1"/>
              <a:t>llm</a:t>
            </a:r>
            <a:r>
              <a:rPr lang="de-CH" sz="2000" dirty="0"/>
              <a:t> </a:t>
            </a:r>
            <a:r>
              <a:rPr lang="de-CH" sz="2000" dirty="0" err="1"/>
              <a:t>based</a:t>
            </a:r>
            <a:r>
              <a:rPr lang="de-CH" sz="2000" dirty="0"/>
              <a:t> on </a:t>
            </a:r>
            <a:r>
              <a:rPr lang="de-CH" sz="2000" dirty="0" err="1"/>
              <a:t>given</a:t>
            </a:r>
            <a:r>
              <a:rPr lang="de-CH" sz="2000" dirty="0"/>
              <a:t> </a:t>
            </a:r>
            <a:r>
              <a:rPr lang="de-CH" sz="2000" dirty="0" err="1"/>
              <a:t>data</a:t>
            </a:r>
            <a:endParaRPr lang="de-CH" sz="2000" dirty="0"/>
          </a:p>
          <a:p>
            <a:endParaRPr lang="de-CH" sz="2000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09BF5A82-0759-F297-B786-7A873E5C67D0}"/>
              </a:ext>
            </a:extLst>
          </p:cNvPr>
          <p:cNvSpPr txBox="1">
            <a:spLocks/>
          </p:cNvSpPr>
          <p:nvPr/>
        </p:nvSpPr>
        <p:spPr>
          <a:xfrm>
            <a:off x="8324239" y="1544472"/>
            <a:ext cx="2866725" cy="6414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4000" dirty="0">
                <a:latin typeface="Neucha" panose="02000506050000020004" pitchFamily="2" charset="0"/>
              </a:rPr>
              <a:t>WHAT</a:t>
            </a:r>
          </a:p>
        </p:txBody>
      </p:sp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FE59C8F9-B2E2-1F79-1414-7EF41E5C6605}"/>
              </a:ext>
            </a:extLst>
          </p:cNvPr>
          <p:cNvSpPr txBox="1">
            <a:spLocks/>
          </p:cNvSpPr>
          <p:nvPr/>
        </p:nvSpPr>
        <p:spPr>
          <a:xfrm>
            <a:off x="8324239" y="2336560"/>
            <a:ext cx="3201294" cy="23788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CH" sz="2000" dirty="0"/>
              <a:t>An </a:t>
            </a:r>
            <a:r>
              <a:rPr lang="de-CH" sz="2000" dirty="0" err="1"/>
              <a:t>extension</a:t>
            </a:r>
            <a:r>
              <a:rPr lang="de-CH" sz="2000" dirty="0"/>
              <a:t> </a:t>
            </a:r>
            <a:r>
              <a:rPr lang="de-CH" sz="2000" dirty="0" err="1"/>
              <a:t>of</a:t>
            </a:r>
            <a:r>
              <a:rPr lang="de-CH" sz="2000" dirty="0"/>
              <a:t> </a:t>
            </a:r>
            <a:r>
              <a:rPr lang="de-CH" sz="2000" dirty="0" err="1"/>
              <a:t>the</a:t>
            </a:r>
            <a:r>
              <a:rPr lang="de-CH" sz="2000" dirty="0"/>
              <a:t> </a:t>
            </a:r>
            <a:r>
              <a:rPr lang="de-CH" sz="2000" dirty="0" err="1"/>
              <a:t>webapplication</a:t>
            </a:r>
            <a:r>
              <a:rPr lang="de-CH" sz="2000" dirty="0"/>
              <a:t> klimaschule.ch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CH" sz="2000" dirty="0"/>
              <a:t>See </a:t>
            </a:r>
            <a:r>
              <a:rPr lang="de-CH" sz="2000" dirty="0" err="1"/>
              <a:t>where</a:t>
            </a:r>
            <a:r>
              <a:rPr lang="de-CH" sz="2000" dirty="0"/>
              <a:t> </a:t>
            </a:r>
            <a:r>
              <a:rPr lang="de-CH" sz="2000" dirty="0" err="1"/>
              <a:t>you</a:t>
            </a:r>
            <a:r>
              <a:rPr lang="de-CH" sz="2000" dirty="0"/>
              <a:t> stand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CH" sz="2000" dirty="0"/>
              <a:t>Challenge </a:t>
            </a:r>
            <a:r>
              <a:rPr lang="de-CH" sz="2000" dirty="0" err="1"/>
              <a:t>with</a:t>
            </a:r>
            <a:r>
              <a:rPr lang="de-CH" sz="2000" dirty="0"/>
              <a:t> </a:t>
            </a:r>
            <a:r>
              <a:rPr lang="de-CH" sz="2000" dirty="0" err="1"/>
              <a:t>others</a:t>
            </a:r>
            <a:r>
              <a:rPr lang="de-CH" sz="2000" dirty="0"/>
              <a:t> and </a:t>
            </a:r>
            <a:r>
              <a:rPr lang="de-CH" sz="2000" dirty="0" err="1"/>
              <a:t>help</a:t>
            </a:r>
            <a:r>
              <a:rPr lang="de-CH" sz="2000" dirty="0"/>
              <a:t> </a:t>
            </a:r>
            <a:r>
              <a:rPr lang="de-CH" sz="2000" dirty="0" err="1"/>
              <a:t>each</a:t>
            </a:r>
            <a:r>
              <a:rPr lang="de-CH" sz="2000" dirty="0"/>
              <a:t> </a:t>
            </a:r>
            <a:r>
              <a:rPr lang="de-CH" sz="2000" dirty="0" err="1"/>
              <a:t>other</a:t>
            </a:r>
            <a:r>
              <a:rPr lang="de-CH" sz="2000" dirty="0"/>
              <a:t> </a:t>
            </a:r>
            <a:r>
              <a:rPr lang="de-CH" sz="2000" dirty="0" err="1"/>
              <a:t>to</a:t>
            </a:r>
            <a:r>
              <a:rPr lang="de-CH" sz="2000" dirty="0"/>
              <a:t> </a:t>
            </a:r>
            <a:r>
              <a:rPr lang="de-CH" sz="2000" dirty="0" err="1"/>
              <a:t>get</a:t>
            </a:r>
            <a:r>
              <a:rPr lang="de-CH" sz="2000" dirty="0"/>
              <a:t> </a:t>
            </a:r>
            <a:r>
              <a:rPr lang="de-CH" sz="2000" dirty="0" err="1"/>
              <a:t>sustainable</a:t>
            </a:r>
            <a:r>
              <a:rPr lang="de-CH" sz="2000" dirty="0"/>
              <a:t> </a:t>
            </a:r>
          </a:p>
          <a:p>
            <a:pPr lvl="0"/>
            <a:endParaRPr lang="de-CH" sz="2000" dirty="0"/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92476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C0F8DADA-2194-8990-8467-91960A745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5837"/>
            <a:ext cx="12334942" cy="477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EDBB5BA-6BBE-22C7-00F2-E82F57758AC5}"/>
              </a:ext>
            </a:extLst>
          </p:cNvPr>
          <p:cNvGrpSpPr/>
          <p:nvPr/>
        </p:nvGrpSpPr>
        <p:grpSpPr>
          <a:xfrm>
            <a:off x="-213815" y="-27295"/>
            <a:ext cx="13970758" cy="1055426"/>
            <a:chOff x="-213815" y="-27295"/>
            <a:chExt cx="13970758" cy="1055426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CDC513A2-4B38-8CC9-433A-C31D6BABD553}"/>
                </a:ext>
              </a:extLst>
            </p:cNvPr>
            <p:cNvSpPr>
              <a:spLocks/>
            </p:cNvSpPr>
            <p:nvPr/>
          </p:nvSpPr>
          <p:spPr>
            <a:xfrm>
              <a:off x="-213815" y="-27295"/>
              <a:ext cx="12815248" cy="1055426"/>
            </a:xfrm>
            <a:prstGeom prst="rect">
              <a:avLst/>
            </a:prstGeom>
            <a:solidFill>
              <a:srgbClr val="3F81C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" name="Titel 1">
              <a:extLst>
                <a:ext uri="{FF2B5EF4-FFF2-40B4-BE49-F238E27FC236}">
                  <a16:creationId xmlns:a16="http://schemas.microsoft.com/office/drawing/2014/main" id="{94CB0313-D830-FD5F-833C-077C21871CEE}"/>
                </a:ext>
              </a:extLst>
            </p:cNvPr>
            <p:cNvSpPr txBox="1">
              <a:spLocks/>
            </p:cNvSpPr>
            <p:nvPr/>
          </p:nvSpPr>
          <p:spPr>
            <a:xfrm>
              <a:off x="2220092" y="-27295"/>
              <a:ext cx="11536851" cy="928668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CH" sz="6000" dirty="0" err="1">
                  <a:solidFill>
                    <a:srgbClr val="3F81CF"/>
                  </a:solidFill>
                  <a:latin typeface="Neucha" panose="02000506050000020004" pitchFamily="2" charset="0"/>
                </a:rPr>
                <a:t>Application</a:t>
              </a:r>
              <a:r>
                <a:rPr lang="de-CH" sz="6000" dirty="0">
                  <a:solidFill>
                    <a:srgbClr val="3F81CF"/>
                  </a:solidFill>
                  <a:latin typeface="Neucha" panose="02000506050000020004" pitchFamily="2" charset="0"/>
                </a:rPr>
                <a:t> </a:t>
              </a:r>
              <a:r>
                <a:rPr lang="de-CH" sz="6000" dirty="0" err="1">
                  <a:solidFill>
                    <a:srgbClr val="3F81CF"/>
                  </a:solidFill>
                  <a:latin typeface="Neucha" panose="02000506050000020004" pitchFamily="2" charset="0"/>
                </a:rPr>
                <a:t>build</a:t>
              </a:r>
              <a:r>
                <a:rPr lang="de-CH" sz="6000" dirty="0">
                  <a:solidFill>
                    <a:srgbClr val="3F81CF"/>
                  </a:solidFill>
                  <a:latin typeface="Neucha" panose="02000506050000020004" pitchFamily="2" charset="0"/>
                </a:rPr>
                <a:t> in </a:t>
              </a:r>
              <a:r>
                <a:rPr lang="de-CH" sz="6000" dirty="0" err="1">
                  <a:solidFill>
                    <a:srgbClr val="3F81CF"/>
                  </a:solidFill>
                  <a:latin typeface="Neucha" panose="02000506050000020004" pitchFamily="2" charset="0"/>
                </a:rPr>
                <a:t>docker</a:t>
              </a:r>
              <a:endParaRPr lang="de-CH" sz="6000" dirty="0">
                <a:solidFill>
                  <a:srgbClr val="3F81CF"/>
                </a:solidFill>
                <a:latin typeface="Neucha" panose="0200050605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053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CF8BAE4-E59A-D0F7-9A67-5CDD4B55A3DF}"/>
              </a:ext>
            </a:extLst>
          </p:cNvPr>
          <p:cNvGrpSpPr/>
          <p:nvPr/>
        </p:nvGrpSpPr>
        <p:grpSpPr>
          <a:xfrm>
            <a:off x="-213815" y="-27295"/>
            <a:ext cx="15281084" cy="1055426"/>
            <a:chOff x="-213815" y="-27295"/>
            <a:chExt cx="15281084" cy="105542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B8E21FB5-8D89-23BF-A8B7-8AD4C6C5DC70}"/>
                </a:ext>
              </a:extLst>
            </p:cNvPr>
            <p:cNvSpPr>
              <a:spLocks/>
            </p:cNvSpPr>
            <p:nvPr/>
          </p:nvSpPr>
          <p:spPr>
            <a:xfrm>
              <a:off x="-213815" y="-27295"/>
              <a:ext cx="12815248" cy="1055426"/>
            </a:xfrm>
            <a:prstGeom prst="rect">
              <a:avLst/>
            </a:prstGeom>
            <a:solidFill>
              <a:srgbClr val="3F81C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Titel 1">
              <a:extLst>
                <a:ext uri="{FF2B5EF4-FFF2-40B4-BE49-F238E27FC236}">
                  <a16:creationId xmlns:a16="http://schemas.microsoft.com/office/drawing/2014/main" id="{35753E32-7BF6-EC56-9A01-2F547F8A0E61}"/>
                </a:ext>
              </a:extLst>
            </p:cNvPr>
            <p:cNvSpPr txBox="1">
              <a:spLocks/>
            </p:cNvSpPr>
            <p:nvPr/>
          </p:nvSpPr>
          <p:spPr>
            <a:xfrm>
              <a:off x="3530418" y="0"/>
              <a:ext cx="11536851" cy="928668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CH" sz="6000" dirty="0">
                  <a:solidFill>
                    <a:srgbClr val="3F81CF"/>
                  </a:solidFill>
                  <a:latin typeface="Neucha" panose="02000506050000020004" pitchFamily="2" charset="0"/>
                </a:rPr>
                <a:t>API </a:t>
              </a:r>
              <a:r>
                <a:rPr lang="de-CH" sz="6000" dirty="0" err="1">
                  <a:solidFill>
                    <a:srgbClr val="3F81CF"/>
                  </a:solidFill>
                  <a:latin typeface="Neucha" panose="02000506050000020004" pitchFamily="2" charset="0"/>
                </a:rPr>
                <a:t>for</a:t>
              </a:r>
              <a:r>
                <a:rPr lang="de-CH" sz="6000" dirty="0">
                  <a:solidFill>
                    <a:srgbClr val="3F81CF"/>
                  </a:solidFill>
                  <a:latin typeface="Neucha" panose="02000506050000020004" pitchFamily="2" charset="0"/>
                </a:rPr>
                <a:t> GIS-Data</a:t>
              </a:r>
            </a:p>
          </p:txBody>
        </p:sp>
      </p:grpSp>
      <p:pic>
        <p:nvPicPr>
          <p:cNvPr id="7174" name="Picture 6">
            <a:extLst>
              <a:ext uri="{FF2B5EF4-FFF2-40B4-BE49-F238E27FC236}">
                <a16:creationId xmlns:a16="http://schemas.microsoft.com/office/drawing/2014/main" id="{7FA285C2-E86B-C18C-5025-7A62651D4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64" y="1028131"/>
            <a:ext cx="10457726" cy="619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77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CF8BAE4-E59A-D0F7-9A67-5CDD4B55A3DF}"/>
              </a:ext>
            </a:extLst>
          </p:cNvPr>
          <p:cNvGrpSpPr/>
          <p:nvPr/>
        </p:nvGrpSpPr>
        <p:grpSpPr>
          <a:xfrm>
            <a:off x="-213815" y="-27295"/>
            <a:ext cx="12815248" cy="1055426"/>
            <a:chOff x="-213815" y="-27295"/>
            <a:chExt cx="12815248" cy="105542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B8E21FB5-8D89-23BF-A8B7-8AD4C6C5DC70}"/>
                </a:ext>
              </a:extLst>
            </p:cNvPr>
            <p:cNvSpPr>
              <a:spLocks/>
            </p:cNvSpPr>
            <p:nvPr/>
          </p:nvSpPr>
          <p:spPr>
            <a:xfrm>
              <a:off x="-213815" y="-27295"/>
              <a:ext cx="12815248" cy="1055426"/>
            </a:xfrm>
            <a:prstGeom prst="rect">
              <a:avLst/>
            </a:prstGeom>
            <a:solidFill>
              <a:srgbClr val="3F81C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Titel 1">
              <a:extLst>
                <a:ext uri="{FF2B5EF4-FFF2-40B4-BE49-F238E27FC236}">
                  <a16:creationId xmlns:a16="http://schemas.microsoft.com/office/drawing/2014/main" id="{35753E32-7BF6-EC56-9A01-2F547F8A0E61}"/>
                </a:ext>
              </a:extLst>
            </p:cNvPr>
            <p:cNvSpPr txBox="1">
              <a:spLocks/>
            </p:cNvSpPr>
            <p:nvPr/>
          </p:nvSpPr>
          <p:spPr>
            <a:xfrm>
              <a:off x="3289955" y="-27295"/>
              <a:ext cx="8115001" cy="928668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CH" sz="6000" dirty="0" err="1">
                  <a:solidFill>
                    <a:srgbClr val="3F81CF"/>
                  </a:solidFill>
                  <a:latin typeface="Neucha" panose="02000506050000020004" pitchFamily="2" charset="0"/>
                </a:rPr>
                <a:t>Postgres</a:t>
              </a:r>
              <a:r>
                <a:rPr lang="de-CH" sz="6000" dirty="0">
                  <a:solidFill>
                    <a:srgbClr val="3F81CF"/>
                  </a:solidFill>
                  <a:latin typeface="Neucha" panose="02000506050000020004" pitchFamily="2" charset="0"/>
                </a:rPr>
                <a:t> </a:t>
              </a:r>
              <a:r>
                <a:rPr lang="de-CH" sz="6000" dirty="0" err="1">
                  <a:solidFill>
                    <a:srgbClr val="3F81CF"/>
                  </a:solidFill>
                  <a:latin typeface="Neucha" panose="02000506050000020004" pitchFamily="2" charset="0"/>
                </a:rPr>
                <a:t>database</a:t>
              </a:r>
              <a:endParaRPr lang="de-CH" sz="6000" dirty="0">
                <a:solidFill>
                  <a:srgbClr val="3F81CF"/>
                </a:solidFill>
                <a:latin typeface="Neucha" panose="02000506050000020004" pitchFamily="2" charset="0"/>
              </a:endParaRPr>
            </a:p>
          </p:txBody>
        </p:sp>
      </p:grp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3C70C7A-598A-7949-F10E-6DF7CAAF0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4765"/>
            <a:ext cx="12192000" cy="496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14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CF8BAE4-E59A-D0F7-9A67-5CDD4B55A3DF}"/>
              </a:ext>
            </a:extLst>
          </p:cNvPr>
          <p:cNvGrpSpPr/>
          <p:nvPr/>
        </p:nvGrpSpPr>
        <p:grpSpPr>
          <a:xfrm>
            <a:off x="-213815" y="-27295"/>
            <a:ext cx="12815248" cy="1055426"/>
            <a:chOff x="-213815" y="-27295"/>
            <a:chExt cx="12815248" cy="105542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B8E21FB5-8D89-23BF-A8B7-8AD4C6C5DC70}"/>
                </a:ext>
              </a:extLst>
            </p:cNvPr>
            <p:cNvSpPr>
              <a:spLocks/>
            </p:cNvSpPr>
            <p:nvPr/>
          </p:nvSpPr>
          <p:spPr>
            <a:xfrm>
              <a:off x="-213815" y="-27295"/>
              <a:ext cx="12815248" cy="1055426"/>
            </a:xfrm>
            <a:prstGeom prst="rect">
              <a:avLst/>
            </a:prstGeom>
            <a:solidFill>
              <a:srgbClr val="3F81C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Titel 1">
              <a:extLst>
                <a:ext uri="{FF2B5EF4-FFF2-40B4-BE49-F238E27FC236}">
                  <a16:creationId xmlns:a16="http://schemas.microsoft.com/office/drawing/2014/main" id="{35753E32-7BF6-EC56-9A01-2F547F8A0E61}"/>
                </a:ext>
              </a:extLst>
            </p:cNvPr>
            <p:cNvSpPr txBox="1">
              <a:spLocks/>
            </p:cNvSpPr>
            <p:nvPr/>
          </p:nvSpPr>
          <p:spPr>
            <a:xfrm>
              <a:off x="3289955" y="-27295"/>
              <a:ext cx="8115001" cy="928668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CH" sz="6000" dirty="0">
                  <a:solidFill>
                    <a:srgbClr val="3F81CF"/>
                  </a:solidFill>
                  <a:latin typeface="Neucha" panose="02000506050000020004" pitchFamily="2" charset="0"/>
                </a:rPr>
                <a:t>Webformular 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1D50A8E-4EA9-BE51-C544-0FBDEBC39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228" y="1627463"/>
            <a:ext cx="6462451" cy="444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27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CF8BAE4-E59A-D0F7-9A67-5CDD4B55A3DF}"/>
              </a:ext>
            </a:extLst>
          </p:cNvPr>
          <p:cNvGrpSpPr/>
          <p:nvPr/>
        </p:nvGrpSpPr>
        <p:grpSpPr>
          <a:xfrm>
            <a:off x="-213815" y="-27295"/>
            <a:ext cx="12815248" cy="1055426"/>
            <a:chOff x="-213815" y="-27295"/>
            <a:chExt cx="12815248" cy="105542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B8E21FB5-8D89-23BF-A8B7-8AD4C6C5DC70}"/>
                </a:ext>
              </a:extLst>
            </p:cNvPr>
            <p:cNvSpPr>
              <a:spLocks/>
            </p:cNvSpPr>
            <p:nvPr/>
          </p:nvSpPr>
          <p:spPr>
            <a:xfrm>
              <a:off x="-213815" y="-27295"/>
              <a:ext cx="12815248" cy="1055426"/>
            </a:xfrm>
            <a:prstGeom prst="rect">
              <a:avLst/>
            </a:prstGeom>
            <a:solidFill>
              <a:srgbClr val="3F81C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Titel 1">
              <a:extLst>
                <a:ext uri="{FF2B5EF4-FFF2-40B4-BE49-F238E27FC236}">
                  <a16:creationId xmlns:a16="http://schemas.microsoft.com/office/drawing/2014/main" id="{35753E32-7BF6-EC56-9A01-2F547F8A0E61}"/>
                </a:ext>
              </a:extLst>
            </p:cNvPr>
            <p:cNvSpPr txBox="1">
              <a:spLocks/>
            </p:cNvSpPr>
            <p:nvPr/>
          </p:nvSpPr>
          <p:spPr>
            <a:xfrm>
              <a:off x="3289955" y="-27295"/>
              <a:ext cx="8115001" cy="928668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CH" sz="6000" dirty="0">
                  <a:solidFill>
                    <a:srgbClr val="3F81CF"/>
                  </a:solidFill>
                  <a:latin typeface="Neucha" panose="02000506050000020004" pitchFamily="2" charset="0"/>
                </a:rPr>
                <a:t>Webformular 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EC0FED-C6AC-19A5-98F7-3C3467415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634" y="1133098"/>
            <a:ext cx="7407844" cy="562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829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CF8BAE4-E59A-D0F7-9A67-5CDD4B55A3DF}"/>
              </a:ext>
            </a:extLst>
          </p:cNvPr>
          <p:cNvGrpSpPr/>
          <p:nvPr/>
        </p:nvGrpSpPr>
        <p:grpSpPr>
          <a:xfrm>
            <a:off x="-213815" y="-27295"/>
            <a:ext cx="12815248" cy="1055426"/>
            <a:chOff x="-213815" y="-27295"/>
            <a:chExt cx="12815248" cy="105542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B8E21FB5-8D89-23BF-A8B7-8AD4C6C5DC70}"/>
                </a:ext>
              </a:extLst>
            </p:cNvPr>
            <p:cNvSpPr>
              <a:spLocks/>
            </p:cNvSpPr>
            <p:nvPr/>
          </p:nvSpPr>
          <p:spPr>
            <a:xfrm>
              <a:off x="-213815" y="-27295"/>
              <a:ext cx="12815248" cy="1055426"/>
            </a:xfrm>
            <a:prstGeom prst="rect">
              <a:avLst/>
            </a:prstGeom>
            <a:solidFill>
              <a:srgbClr val="3F81C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Titel 1">
              <a:extLst>
                <a:ext uri="{FF2B5EF4-FFF2-40B4-BE49-F238E27FC236}">
                  <a16:creationId xmlns:a16="http://schemas.microsoft.com/office/drawing/2014/main" id="{35753E32-7BF6-EC56-9A01-2F547F8A0E61}"/>
                </a:ext>
              </a:extLst>
            </p:cNvPr>
            <p:cNvSpPr txBox="1">
              <a:spLocks/>
            </p:cNvSpPr>
            <p:nvPr/>
          </p:nvSpPr>
          <p:spPr>
            <a:xfrm>
              <a:off x="3289955" y="-27295"/>
              <a:ext cx="8115001" cy="928668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CH" sz="6000" dirty="0">
                  <a:solidFill>
                    <a:srgbClr val="3F81CF"/>
                  </a:solidFill>
                  <a:latin typeface="Neucha" panose="02000506050000020004" pitchFamily="2" charset="0"/>
                </a:rPr>
                <a:t>Webformular 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868B7EB4-635C-01D9-DC51-9776C7B03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681" y="1172362"/>
            <a:ext cx="5541040" cy="564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8F58B92-FA4B-EE02-0A90-2CC4292D7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7504" y="1812022"/>
            <a:ext cx="6780538" cy="379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316475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Breitbild</PresentationFormat>
  <Paragraphs>24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Bierstadt</vt:lpstr>
      <vt:lpstr>Calibri</vt:lpstr>
      <vt:lpstr>Neucha</vt:lpstr>
      <vt:lpstr>BevelVTI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Buehler Lilian (BWI-A21)</dc:creator>
  <cp:lastModifiedBy>Elisa Valenti</cp:lastModifiedBy>
  <cp:revision>7</cp:revision>
  <dcterms:created xsi:type="dcterms:W3CDTF">2023-11-25T12:24:29Z</dcterms:created>
  <dcterms:modified xsi:type="dcterms:W3CDTF">2023-11-25T15:30:52Z</dcterms:modified>
</cp:coreProperties>
</file>